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0" r:id="rId12"/>
    <p:sldId id="271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96" y="-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37292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37292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37292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82" y="1479777"/>
            <a:ext cx="17686634" cy="396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37292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45" y="4479619"/>
            <a:ext cx="17589508" cy="316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pn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2.pn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80" y="320760"/>
            <a:ext cx="8896349" cy="1304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2612" y="690562"/>
            <a:ext cx="4985386" cy="6572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95091" y="2790232"/>
            <a:ext cx="71059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105" smtClean="0">
                <a:solidFill>
                  <a:srgbClr val="372928"/>
                </a:solidFill>
                <a:latin typeface="Verdana"/>
                <a:cs typeface="Verdana"/>
              </a:rPr>
              <a:t>Trash</a:t>
            </a:r>
            <a:r>
              <a:rPr lang="ru-RU" sz="6000" b="1" spc="105" dirty="0" smtClean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6000" b="1" spc="105" smtClean="0">
                <a:solidFill>
                  <a:srgbClr val="372928"/>
                </a:solidFill>
                <a:latin typeface="Verdana"/>
                <a:cs typeface="Verdana"/>
              </a:rPr>
              <a:t>can</a:t>
            </a:r>
            <a:r>
              <a:rPr sz="6000" b="1" spc="-335" smtClean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6000" b="1" spc="110" dirty="0">
                <a:solidFill>
                  <a:srgbClr val="372928"/>
                </a:solidFill>
                <a:latin typeface="Verdana"/>
                <a:cs typeface="Verdana"/>
              </a:rPr>
              <a:t>ideas</a:t>
            </a:r>
            <a:endParaRPr sz="6000" b="1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878" y="4857748"/>
            <a:ext cx="9317990" cy="234102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1341120">
              <a:lnSpc>
                <a:spcPts val="3529"/>
              </a:lnSpc>
              <a:spcBef>
                <a:spcPts val="3629"/>
              </a:spcBef>
            </a:pPr>
            <a:r>
              <a:rPr sz="3000" spc="130" smtClean="0">
                <a:latin typeface="Verdana"/>
                <a:cs typeface="Verdana"/>
              </a:rPr>
              <a:t>Авторы </a:t>
            </a:r>
            <a:r>
              <a:rPr sz="3000" spc="10" dirty="0">
                <a:latin typeface="Verdana"/>
                <a:cs typeface="Verdana"/>
              </a:rPr>
              <a:t>проекта</a:t>
            </a:r>
            <a:r>
              <a:rPr sz="3000" spc="10">
                <a:latin typeface="Verdana"/>
                <a:cs typeface="Verdana"/>
              </a:rPr>
              <a:t>: </a:t>
            </a:r>
            <a:r>
              <a:rPr lang="ru-RU" sz="3000" spc="10" dirty="0" smtClean="0">
                <a:latin typeface="Verdana"/>
                <a:cs typeface="Verdana"/>
              </a:rPr>
              <a:t/>
            </a:r>
            <a:br>
              <a:rPr lang="ru-RU" sz="3000" spc="10" dirty="0" smtClean="0">
                <a:latin typeface="Verdana"/>
                <a:cs typeface="Verdana"/>
              </a:rPr>
            </a:br>
            <a:r>
              <a:rPr sz="3000" spc="55" smtClean="0">
                <a:latin typeface="Verdana"/>
                <a:cs typeface="Verdana"/>
              </a:rPr>
              <a:t>Галихан </a:t>
            </a:r>
            <a:r>
              <a:rPr sz="3000" spc="75" dirty="0">
                <a:latin typeface="Verdana"/>
                <a:cs typeface="Verdana"/>
              </a:rPr>
              <a:t>Аделина</a:t>
            </a:r>
            <a:r>
              <a:rPr sz="3000" spc="75">
                <a:latin typeface="Verdana"/>
                <a:cs typeface="Verdana"/>
              </a:rPr>
              <a:t>, </a:t>
            </a:r>
            <a:r>
              <a:rPr sz="3000" spc="80">
                <a:latin typeface="Verdana"/>
                <a:cs typeface="Verdana"/>
              </a:rPr>
              <a:t> </a:t>
            </a:r>
            <a:r>
              <a:rPr lang="ru-RU" sz="3000" spc="80" dirty="0" smtClean="0">
                <a:latin typeface="Verdana"/>
                <a:cs typeface="Verdana"/>
              </a:rPr>
              <a:t/>
            </a:r>
            <a:br>
              <a:rPr lang="ru-RU" sz="3000" spc="80" dirty="0" smtClean="0">
                <a:latin typeface="Verdana"/>
                <a:cs typeface="Verdana"/>
              </a:rPr>
            </a:br>
            <a:r>
              <a:rPr sz="3000" spc="90" smtClean="0">
                <a:latin typeface="Verdana"/>
                <a:cs typeface="Verdana"/>
              </a:rPr>
              <a:t>Дускалиева</a:t>
            </a:r>
            <a:r>
              <a:rPr sz="3000" spc="-165" smtClean="0">
                <a:latin typeface="Verdana"/>
                <a:cs typeface="Verdana"/>
              </a:rPr>
              <a:t> </a:t>
            </a:r>
            <a:r>
              <a:rPr sz="3000" spc="55">
                <a:latin typeface="Verdana"/>
                <a:cs typeface="Verdana"/>
              </a:rPr>
              <a:t>Наргиза</a:t>
            </a:r>
            <a:r>
              <a:rPr sz="3000" spc="55" smtClean="0">
                <a:latin typeface="Verdana"/>
                <a:cs typeface="Verdana"/>
              </a:rPr>
              <a:t>,</a:t>
            </a:r>
            <a:r>
              <a:rPr lang="ru-RU" sz="3000" spc="55" dirty="0" smtClean="0">
                <a:latin typeface="Verdana"/>
                <a:cs typeface="Verdana"/>
              </a:rPr>
              <a:t/>
            </a:r>
            <a:br>
              <a:rPr lang="ru-RU" sz="3000" spc="55" dirty="0" smtClean="0">
                <a:latin typeface="Verdana"/>
                <a:cs typeface="Verdana"/>
              </a:rPr>
            </a:br>
            <a:r>
              <a:rPr sz="3000" spc="-165" smtClean="0">
                <a:latin typeface="Verdana"/>
                <a:cs typeface="Verdana"/>
              </a:rPr>
              <a:t> </a:t>
            </a:r>
            <a:r>
              <a:rPr sz="3000" spc="120" dirty="0">
                <a:latin typeface="Verdana"/>
                <a:cs typeface="Verdana"/>
              </a:rPr>
              <a:t>Уразбаев</a:t>
            </a:r>
            <a:r>
              <a:rPr sz="3000" spc="-16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Замир</a:t>
            </a:r>
            <a:r>
              <a:rPr sz="3000" spc="80">
                <a:latin typeface="Verdana"/>
                <a:cs typeface="Verdana"/>
              </a:rPr>
              <a:t>, </a:t>
            </a:r>
            <a:r>
              <a:rPr sz="3000" spc="-1040">
                <a:latin typeface="Verdana"/>
                <a:cs typeface="Verdana"/>
              </a:rPr>
              <a:t> </a:t>
            </a:r>
            <a:r>
              <a:rPr lang="ru-RU" sz="3000" spc="-1040" dirty="0" smtClean="0">
                <a:latin typeface="Verdana"/>
                <a:cs typeface="Verdana"/>
              </a:rPr>
              <a:t/>
            </a:r>
            <a:br>
              <a:rPr lang="ru-RU" sz="3000" spc="-1040" dirty="0" smtClean="0">
                <a:latin typeface="Verdana"/>
                <a:cs typeface="Verdana"/>
              </a:rPr>
            </a:br>
            <a:r>
              <a:rPr sz="3000" spc="120" smtClean="0">
                <a:latin typeface="Verdana"/>
                <a:cs typeface="Verdana"/>
              </a:rPr>
              <a:t>Ахметов</a:t>
            </a:r>
            <a:r>
              <a:rPr sz="3000" spc="-165" smtClean="0">
                <a:latin typeface="Verdana"/>
                <a:cs typeface="Verdana"/>
              </a:rPr>
              <a:t> </a:t>
            </a:r>
            <a:r>
              <a:rPr sz="3000" spc="140" smtClean="0">
                <a:latin typeface="Verdana"/>
                <a:cs typeface="Verdana"/>
              </a:rPr>
              <a:t>Бейбарыс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1026" name="Picture 2" descr="C:\Users\Светлана\Desktop\23-24\РобоФинист\пластик\отправка РОБОфинист\WhatsApp Image 2023-09-10 at 00.27.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44" y="4071930"/>
            <a:ext cx="9302738" cy="418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555" y="1028700"/>
            <a:ext cx="6667499" cy="8896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8153" y="1028700"/>
            <a:ext cx="6477000" cy="88942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286" y="0"/>
            <a:ext cx="14244319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484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spc="-36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5200" b="1" spc="-395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8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305" dirty="0">
                <a:solidFill>
                  <a:srgbClr val="000000"/>
                </a:solidFill>
                <a:latin typeface="Verdana"/>
                <a:cs typeface="Verdana"/>
              </a:rPr>
              <a:t>нн</a:t>
            </a:r>
            <a:r>
              <a:rPr sz="5200" b="1" spc="-459" dirty="0">
                <a:solidFill>
                  <a:srgbClr val="000000"/>
                </a:solidFill>
                <a:latin typeface="Verdana"/>
                <a:cs typeface="Verdana"/>
              </a:rPr>
              <a:t>ы</a:t>
            </a:r>
            <a:r>
              <a:rPr sz="5200" b="1" spc="-38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8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5200" b="1" spc="-36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5200" b="1" spc="-204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455" dirty="0">
                <a:solidFill>
                  <a:srgbClr val="000000"/>
                </a:solidFill>
                <a:latin typeface="Verdana"/>
                <a:cs typeface="Verdana"/>
              </a:rPr>
              <a:t>ы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-15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z="5200" b="1" spc="-34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5200" b="1" spc="-46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34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spc="-18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220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endParaRPr sz="5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61212"/>
            <a:ext cx="18287999" cy="8134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462" y="645795"/>
            <a:ext cx="8296274" cy="12191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302612" y="431149"/>
            <a:ext cx="4985385" cy="4457700"/>
            <a:chOff x="13302612" y="431149"/>
            <a:chExt cx="4985385" cy="4457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2612" y="690565"/>
              <a:ext cx="4985386" cy="657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47070" y="431149"/>
              <a:ext cx="3095624" cy="44576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52" y="791849"/>
            <a:ext cx="4543424" cy="4019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4024" y="826124"/>
            <a:ext cx="3981449" cy="40195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4185" y="5212689"/>
            <a:ext cx="4667249" cy="3505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09163" y="996053"/>
            <a:ext cx="4819649" cy="36194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94249" y="5283565"/>
            <a:ext cx="4162424" cy="39719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55204" y="4884131"/>
            <a:ext cx="6476998" cy="48577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3286" y="0"/>
            <a:ext cx="14244319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484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spc="-36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5200" b="1" spc="-395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8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305" dirty="0">
                <a:solidFill>
                  <a:srgbClr val="000000"/>
                </a:solidFill>
                <a:latin typeface="Verdana"/>
                <a:cs typeface="Verdana"/>
              </a:rPr>
              <a:t>нн</a:t>
            </a:r>
            <a:r>
              <a:rPr sz="5200" b="1" spc="-459" dirty="0">
                <a:solidFill>
                  <a:srgbClr val="000000"/>
                </a:solidFill>
                <a:latin typeface="Verdana"/>
                <a:cs typeface="Verdana"/>
              </a:rPr>
              <a:t>ы</a:t>
            </a:r>
            <a:r>
              <a:rPr sz="5200" b="1" spc="-38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8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5200" b="1" spc="-36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5200" b="1" spc="-204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455" dirty="0">
                <a:solidFill>
                  <a:srgbClr val="000000"/>
                </a:solidFill>
                <a:latin typeface="Verdana"/>
                <a:cs typeface="Verdana"/>
              </a:rPr>
              <a:t>ы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-15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z="5200" b="1" spc="-34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5200" b="1" spc="-46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5200" b="1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b="1" spc="-35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5200" b="1" spc="-39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34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spc="-18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5200" b="1" spc="-3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200" b="1" spc="-220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5200" b="1" spc="-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5200" b="1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endParaRPr sz="5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874490" cy="10287000"/>
            <a:chOff x="0" y="0"/>
            <a:chExt cx="1687449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5094" y="0"/>
              <a:ext cx="88391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039099" cy="99730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687" y="504873"/>
            <a:ext cx="6105524" cy="895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2612" y="533400"/>
            <a:ext cx="4985386" cy="6572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7512" y="6192303"/>
            <a:ext cx="3284854" cy="2988310"/>
          </a:xfrm>
          <a:custGeom>
            <a:avLst/>
            <a:gdLst/>
            <a:ahLst/>
            <a:cxnLst/>
            <a:rect l="l" t="t" r="r" b="b"/>
            <a:pathLst>
              <a:path w="3284854" h="2988309">
                <a:moveTo>
                  <a:pt x="679958" y="2012988"/>
                </a:moveTo>
                <a:lnTo>
                  <a:pt x="117157" y="1688147"/>
                </a:lnTo>
                <a:lnTo>
                  <a:pt x="77584" y="1756283"/>
                </a:lnTo>
                <a:lnTo>
                  <a:pt x="75158" y="1761185"/>
                </a:lnTo>
                <a:lnTo>
                  <a:pt x="28638" y="1845246"/>
                </a:lnTo>
                <a:lnTo>
                  <a:pt x="9664" y="1888007"/>
                </a:lnTo>
                <a:lnTo>
                  <a:pt x="571" y="1928063"/>
                </a:lnTo>
                <a:lnTo>
                  <a:pt x="0" y="1965782"/>
                </a:lnTo>
                <a:lnTo>
                  <a:pt x="6604" y="2001558"/>
                </a:lnTo>
                <a:lnTo>
                  <a:pt x="36995" y="2068042"/>
                </a:lnTo>
                <a:lnTo>
                  <a:pt x="82918" y="2126843"/>
                </a:lnTo>
                <a:lnTo>
                  <a:pt x="111531" y="2154059"/>
                </a:lnTo>
                <a:lnTo>
                  <a:pt x="143865" y="2178075"/>
                </a:lnTo>
                <a:lnTo>
                  <a:pt x="179882" y="2198954"/>
                </a:lnTo>
                <a:lnTo>
                  <a:pt x="219583" y="2216785"/>
                </a:lnTo>
                <a:lnTo>
                  <a:pt x="262953" y="2231669"/>
                </a:lnTo>
                <a:lnTo>
                  <a:pt x="310007" y="2243645"/>
                </a:lnTo>
                <a:lnTo>
                  <a:pt x="360705" y="2252840"/>
                </a:lnTo>
                <a:lnTo>
                  <a:pt x="415061" y="2259292"/>
                </a:lnTo>
                <a:lnTo>
                  <a:pt x="473049" y="2263114"/>
                </a:lnTo>
                <a:lnTo>
                  <a:pt x="534682" y="2264372"/>
                </a:lnTo>
                <a:lnTo>
                  <a:pt x="679958" y="2012988"/>
                </a:lnTo>
                <a:close/>
              </a:path>
              <a:path w="3284854" h="2988309">
                <a:moveTo>
                  <a:pt x="774319" y="1524889"/>
                </a:moveTo>
                <a:lnTo>
                  <a:pt x="698500" y="1481112"/>
                </a:lnTo>
                <a:lnTo>
                  <a:pt x="645998" y="1450797"/>
                </a:lnTo>
                <a:lnTo>
                  <a:pt x="645998" y="1603336"/>
                </a:lnTo>
                <a:lnTo>
                  <a:pt x="645655" y="1646097"/>
                </a:lnTo>
                <a:lnTo>
                  <a:pt x="645858" y="1688858"/>
                </a:lnTo>
                <a:lnTo>
                  <a:pt x="643204" y="1734362"/>
                </a:lnTo>
                <a:lnTo>
                  <a:pt x="632180" y="1775028"/>
                </a:lnTo>
                <a:lnTo>
                  <a:pt x="607288" y="1803222"/>
                </a:lnTo>
                <a:lnTo>
                  <a:pt x="570369" y="1810715"/>
                </a:lnTo>
                <a:lnTo>
                  <a:pt x="529539" y="1800009"/>
                </a:lnTo>
                <a:lnTo>
                  <a:pt x="488708" y="1779587"/>
                </a:lnTo>
                <a:lnTo>
                  <a:pt x="451802" y="1757921"/>
                </a:lnTo>
                <a:lnTo>
                  <a:pt x="414591" y="1736852"/>
                </a:lnTo>
                <a:lnTo>
                  <a:pt x="376428" y="1711909"/>
                </a:lnTo>
                <a:lnTo>
                  <a:pt x="346684" y="1682127"/>
                </a:lnTo>
                <a:lnTo>
                  <a:pt x="334683" y="1646504"/>
                </a:lnTo>
                <a:lnTo>
                  <a:pt x="346633" y="1610702"/>
                </a:lnTo>
                <a:lnTo>
                  <a:pt x="376402" y="1580489"/>
                </a:lnTo>
                <a:lnTo>
                  <a:pt x="414578" y="1555127"/>
                </a:lnTo>
                <a:lnTo>
                  <a:pt x="451802" y="1533867"/>
                </a:lnTo>
                <a:lnTo>
                  <a:pt x="478942" y="1517853"/>
                </a:lnTo>
                <a:lnTo>
                  <a:pt x="508800" y="1501368"/>
                </a:lnTo>
                <a:lnTo>
                  <a:pt x="539750" y="1487982"/>
                </a:lnTo>
                <a:lnTo>
                  <a:pt x="570153" y="1481226"/>
                </a:lnTo>
                <a:lnTo>
                  <a:pt x="579932" y="1481112"/>
                </a:lnTo>
                <a:lnTo>
                  <a:pt x="589445" y="1482305"/>
                </a:lnTo>
                <a:lnTo>
                  <a:pt x="632244" y="1517154"/>
                </a:lnTo>
                <a:lnTo>
                  <a:pt x="643343" y="1557820"/>
                </a:lnTo>
                <a:lnTo>
                  <a:pt x="645998" y="1603336"/>
                </a:lnTo>
                <a:lnTo>
                  <a:pt x="645998" y="1450797"/>
                </a:lnTo>
                <a:lnTo>
                  <a:pt x="492328" y="1362062"/>
                </a:lnTo>
                <a:lnTo>
                  <a:pt x="492201" y="1362062"/>
                </a:lnTo>
                <a:lnTo>
                  <a:pt x="173901" y="1555915"/>
                </a:lnTo>
                <a:lnTo>
                  <a:pt x="171843" y="1557134"/>
                </a:lnTo>
                <a:lnTo>
                  <a:pt x="170078" y="1558277"/>
                </a:lnTo>
                <a:lnTo>
                  <a:pt x="168275" y="1559128"/>
                </a:lnTo>
                <a:lnTo>
                  <a:pt x="166535" y="1560398"/>
                </a:lnTo>
                <a:lnTo>
                  <a:pt x="140004" y="1590598"/>
                </a:lnTo>
                <a:lnTo>
                  <a:pt x="127495" y="1627644"/>
                </a:lnTo>
                <a:lnTo>
                  <a:pt x="127012" y="1646656"/>
                </a:lnTo>
                <a:lnTo>
                  <a:pt x="130213" y="1665274"/>
                </a:lnTo>
                <a:lnTo>
                  <a:pt x="693000" y="1990128"/>
                </a:lnTo>
                <a:lnTo>
                  <a:pt x="710768" y="1983613"/>
                </a:lnTo>
                <a:lnTo>
                  <a:pt x="741299" y="1960626"/>
                </a:lnTo>
                <a:lnTo>
                  <a:pt x="761187" y="1925599"/>
                </a:lnTo>
                <a:lnTo>
                  <a:pt x="765238" y="1906066"/>
                </a:lnTo>
                <a:lnTo>
                  <a:pt x="765746" y="1903933"/>
                </a:lnTo>
                <a:lnTo>
                  <a:pt x="765746" y="1897494"/>
                </a:lnTo>
                <a:lnTo>
                  <a:pt x="767753" y="1810715"/>
                </a:lnTo>
                <a:lnTo>
                  <a:pt x="774319" y="1524889"/>
                </a:lnTo>
                <a:close/>
              </a:path>
              <a:path w="3284854" h="2988309">
                <a:moveTo>
                  <a:pt x="829703" y="1412265"/>
                </a:moveTo>
                <a:lnTo>
                  <a:pt x="562406" y="1257998"/>
                </a:lnTo>
                <a:lnTo>
                  <a:pt x="512610" y="1343698"/>
                </a:lnTo>
                <a:lnTo>
                  <a:pt x="779919" y="1497965"/>
                </a:lnTo>
                <a:lnTo>
                  <a:pt x="829703" y="1412265"/>
                </a:lnTo>
                <a:close/>
              </a:path>
              <a:path w="3284854" h="2988309">
                <a:moveTo>
                  <a:pt x="863587" y="1353083"/>
                </a:moveTo>
                <a:lnTo>
                  <a:pt x="596277" y="1198816"/>
                </a:lnTo>
                <a:lnTo>
                  <a:pt x="566077" y="1251458"/>
                </a:lnTo>
                <a:lnTo>
                  <a:pt x="833386" y="1405724"/>
                </a:lnTo>
                <a:lnTo>
                  <a:pt x="863587" y="1353083"/>
                </a:lnTo>
                <a:close/>
              </a:path>
              <a:path w="3284854" h="2988309">
                <a:moveTo>
                  <a:pt x="905903" y="1280312"/>
                </a:moveTo>
                <a:lnTo>
                  <a:pt x="655104" y="1123619"/>
                </a:lnTo>
                <a:lnTo>
                  <a:pt x="650240" y="1122768"/>
                </a:lnTo>
                <a:lnTo>
                  <a:pt x="646061" y="1123315"/>
                </a:lnTo>
                <a:lnTo>
                  <a:pt x="641883" y="1123861"/>
                </a:lnTo>
                <a:lnTo>
                  <a:pt x="638632" y="1126058"/>
                </a:lnTo>
                <a:lnTo>
                  <a:pt x="599948" y="1192695"/>
                </a:lnTo>
                <a:lnTo>
                  <a:pt x="867244" y="1346962"/>
                </a:lnTo>
                <a:lnTo>
                  <a:pt x="903973" y="1283703"/>
                </a:lnTo>
                <a:lnTo>
                  <a:pt x="905903" y="1280312"/>
                </a:lnTo>
                <a:close/>
              </a:path>
              <a:path w="3284854" h="2988309">
                <a:moveTo>
                  <a:pt x="1540598" y="2355799"/>
                </a:moveTo>
                <a:lnTo>
                  <a:pt x="1536954" y="2330158"/>
                </a:lnTo>
                <a:lnTo>
                  <a:pt x="1526209" y="2309101"/>
                </a:lnTo>
                <a:lnTo>
                  <a:pt x="1519199" y="2303449"/>
                </a:lnTo>
                <a:lnTo>
                  <a:pt x="1508696" y="2294966"/>
                </a:lnTo>
                <a:lnTo>
                  <a:pt x="1484693" y="2290089"/>
                </a:lnTo>
                <a:lnTo>
                  <a:pt x="1384706" y="2279891"/>
                </a:lnTo>
                <a:lnTo>
                  <a:pt x="561340" y="2303284"/>
                </a:lnTo>
                <a:lnTo>
                  <a:pt x="561200" y="2303284"/>
                </a:lnTo>
                <a:lnTo>
                  <a:pt x="512864" y="2303272"/>
                </a:lnTo>
                <a:lnTo>
                  <a:pt x="460781" y="2301519"/>
                </a:lnTo>
                <a:lnTo>
                  <a:pt x="402209" y="2297252"/>
                </a:lnTo>
                <a:lnTo>
                  <a:pt x="346887" y="2290254"/>
                </a:lnTo>
                <a:lnTo>
                  <a:pt x="294855" y="2280386"/>
                </a:lnTo>
                <a:lnTo>
                  <a:pt x="246164" y="2267534"/>
                </a:lnTo>
                <a:lnTo>
                  <a:pt x="200863" y="2251545"/>
                </a:lnTo>
                <a:lnTo>
                  <a:pt x="158978" y="2232266"/>
                </a:lnTo>
                <a:lnTo>
                  <a:pt x="120561" y="2209571"/>
                </a:lnTo>
                <a:lnTo>
                  <a:pt x="85661" y="2183333"/>
                </a:lnTo>
                <a:lnTo>
                  <a:pt x="54317" y="2153386"/>
                </a:lnTo>
                <a:lnTo>
                  <a:pt x="34734" y="2131339"/>
                </a:lnTo>
                <a:lnTo>
                  <a:pt x="312661" y="2640647"/>
                </a:lnTo>
                <a:lnTo>
                  <a:pt x="366928" y="2744711"/>
                </a:lnTo>
                <a:lnTo>
                  <a:pt x="390613" y="2786113"/>
                </a:lnTo>
                <a:lnTo>
                  <a:pt x="424459" y="2836951"/>
                </a:lnTo>
                <a:lnTo>
                  <a:pt x="449872" y="2866923"/>
                </a:lnTo>
                <a:lnTo>
                  <a:pt x="503720" y="2909938"/>
                </a:lnTo>
                <a:lnTo>
                  <a:pt x="557618" y="2932468"/>
                </a:lnTo>
                <a:lnTo>
                  <a:pt x="612114" y="2943441"/>
                </a:lnTo>
                <a:lnTo>
                  <a:pt x="824395" y="2952038"/>
                </a:lnTo>
                <a:lnTo>
                  <a:pt x="1195755" y="2962643"/>
                </a:lnTo>
                <a:lnTo>
                  <a:pt x="1201648" y="2963024"/>
                </a:lnTo>
                <a:lnTo>
                  <a:pt x="1206119" y="2963024"/>
                </a:lnTo>
                <a:lnTo>
                  <a:pt x="1212088" y="2963062"/>
                </a:lnTo>
                <a:lnTo>
                  <a:pt x="1385112" y="2967952"/>
                </a:lnTo>
                <a:lnTo>
                  <a:pt x="1484693" y="2957753"/>
                </a:lnTo>
                <a:lnTo>
                  <a:pt x="1508696" y="2952889"/>
                </a:lnTo>
                <a:lnTo>
                  <a:pt x="1526197" y="2938767"/>
                </a:lnTo>
                <a:lnTo>
                  <a:pt x="1536954" y="2917685"/>
                </a:lnTo>
                <a:lnTo>
                  <a:pt x="1540598" y="2892044"/>
                </a:lnTo>
                <a:lnTo>
                  <a:pt x="1536954" y="2866567"/>
                </a:lnTo>
                <a:lnTo>
                  <a:pt x="1526222" y="2845828"/>
                </a:lnTo>
                <a:lnTo>
                  <a:pt x="1508696" y="2831858"/>
                </a:lnTo>
                <a:lnTo>
                  <a:pt x="1484693" y="2826753"/>
                </a:lnTo>
                <a:lnTo>
                  <a:pt x="1461846" y="2816555"/>
                </a:lnTo>
                <a:lnTo>
                  <a:pt x="1454251" y="2816555"/>
                </a:lnTo>
                <a:lnTo>
                  <a:pt x="1448371" y="2810675"/>
                </a:lnTo>
                <a:lnTo>
                  <a:pt x="1448371" y="2795498"/>
                </a:lnTo>
                <a:lnTo>
                  <a:pt x="1454251" y="2788805"/>
                </a:lnTo>
                <a:lnTo>
                  <a:pt x="1461846" y="2788805"/>
                </a:lnTo>
                <a:lnTo>
                  <a:pt x="1484693" y="2779001"/>
                </a:lnTo>
                <a:lnTo>
                  <a:pt x="1508696" y="2773832"/>
                </a:lnTo>
                <a:lnTo>
                  <a:pt x="1526222" y="2759722"/>
                </a:lnTo>
                <a:lnTo>
                  <a:pt x="1536954" y="2738844"/>
                </a:lnTo>
                <a:lnTo>
                  <a:pt x="1540598" y="2713304"/>
                </a:lnTo>
                <a:lnTo>
                  <a:pt x="1536954" y="2687828"/>
                </a:lnTo>
                <a:lnTo>
                  <a:pt x="1526222" y="2667076"/>
                </a:lnTo>
                <a:lnTo>
                  <a:pt x="1508696" y="2653119"/>
                </a:lnTo>
                <a:lnTo>
                  <a:pt x="1484693" y="2648013"/>
                </a:lnTo>
                <a:lnTo>
                  <a:pt x="1461846" y="2637802"/>
                </a:lnTo>
                <a:lnTo>
                  <a:pt x="1454251" y="2637802"/>
                </a:lnTo>
                <a:lnTo>
                  <a:pt x="1448371" y="2631935"/>
                </a:lnTo>
                <a:lnTo>
                  <a:pt x="1448371" y="2615933"/>
                </a:lnTo>
                <a:lnTo>
                  <a:pt x="1454251" y="2610053"/>
                </a:lnTo>
                <a:lnTo>
                  <a:pt x="1461846" y="2610053"/>
                </a:lnTo>
                <a:lnTo>
                  <a:pt x="1484693" y="2599842"/>
                </a:lnTo>
                <a:lnTo>
                  <a:pt x="1508696" y="2594737"/>
                </a:lnTo>
                <a:lnTo>
                  <a:pt x="1526222" y="2580779"/>
                </a:lnTo>
                <a:lnTo>
                  <a:pt x="1536954" y="2560028"/>
                </a:lnTo>
                <a:lnTo>
                  <a:pt x="1540598" y="2534551"/>
                </a:lnTo>
                <a:lnTo>
                  <a:pt x="1536954" y="2509012"/>
                </a:lnTo>
                <a:lnTo>
                  <a:pt x="1526222" y="2488120"/>
                </a:lnTo>
                <a:lnTo>
                  <a:pt x="1508696" y="2474023"/>
                </a:lnTo>
                <a:lnTo>
                  <a:pt x="1484693" y="2468842"/>
                </a:lnTo>
                <a:lnTo>
                  <a:pt x="1461846" y="2459050"/>
                </a:lnTo>
                <a:lnTo>
                  <a:pt x="1454251" y="2459050"/>
                </a:lnTo>
                <a:lnTo>
                  <a:pt x="1448371" y="2452357"/>
                </a:lnTo>
                <a:lnTo>
                  <a:pt x="1448371" y="2437180"/>
                </a:lnTo>
                <a:lnTo>
                  <a:pt x="1454251" y="2431300"/>
                </a:lnTo>
                <a:lnTo>
                  <a:pt x="1461846" y="2431300"/>
                </a:lnTo>
                <a:lnTo>
                  <a:pt x="1484693" y="2421090"/>
                </a:lnTo>
                <a:lnTo>
                  <a:pt x="1508696" y="2415984"/>
                </a:lnTo>
                <a:lnTo>
                  <a:pt x="1526222" y="2402014"/>
                </a:lnTo>
                <a:lnTo>
                  <a:pt x="1536954" y="2381275"/>
                </a:lnTo>
                <a:lnTo>
                  <a:pt x="1540598" y="2355799"/>
                </a:lnTo>
                <a:close/>
              </a:path>
              <a:path w="3284854" h="2988309">
                <a:moveTo>
                  <a:pt x="1626666" y="384810"/>
                </a:moveTo>
                <a:lnTo>
                  <a:pt x="1594827" y="331470"/>
                </a:lnTo>
                <a:lnTo>
                  <a:pt x="1562608" y="283210"/>
                </a:lnTo>
                <a:lnTo>
                  <a:pt x="1529930" y="240030"/>
                </a:lnTo>
                <a:lnTo>
                  <a:pt x="1496733" y="200660"/>
                </a:lnTo>
                <a:lnTo>
                  <a:pt x="1462938" y="166370"/>
                </a:lnTo>
                <a:lnTo>
                  <a:pt x="1428483" y="135890"/>
                </a:lnTo>
                <a:lnTo>
                  <a:pt x="1393291" y="110490"/>
                </a:lnTo>
                <a:lnTo>
                  <a:pt x="1357299" y="90170"/>
                </a:lnTo>
                <a:lnTo>
                  <a:pt x="1320444" y="73660"/>
                </a:lnTo>
                <a:lnTo>
                  <a:pt x="1282649" y="63500"/>
                </a:lnTo>
                <a:lnTo>
                  <a:pt x="1236764" y="54610"/>
                </a:lnTo>
                <a:lnTo>
                  <a:pt x="1190193" y="52070"/>
                </a:lnTo>
                <a:lnTo>
                  <a:pt x="1149210" y="55880"/>
                </a:lnTo>
                <a:lnTo>
                  <a:pt x="1110691" y="67310"/>
                </a:lnTo>
                <a:lnTo>
                  <a:pt x="1063180" y="95250"/>
                </a:lnTo>
                <a:lnTo>
                  <a:pt x="1036281" y="123190"/>
                </a:lnTo>
                <a:lnTo>
                  <a:pt x="1031151" y="129540"/>
                </a:lnTo>
                <a:lnTo>
                  <a:pt x="1026147" y="137160"/>
                </a:lnTo>
                <a:lnTo>
                  <a:pt x="930643" y="292100"/>
                </a:lnTo>
                <a:lnTo>
                  <a:pt x="908659" y="328930"/>
                </a:lnTo>
                <a:lnTo>
                  <a:pt x="884580" y="368300"/>
                </a:lnTo>
                <a:lnTo>
                  <a:pt x="858507" y="410210"/>
                </a:lnTo>
                <a:lnTo>
                  <a:pt x="830503" y="455930"/>
                </a:lnTo>
                <a:lnTo>
                  <a:pt x="732853" y="613410"/>
                </a:lnTo>
                <a:lnTo>
                  <a:pt x="730567" y="617220"/>
                </a:lnTo>
                <a:lnTo>
                  <a:pt x="727417" y="622300"/>
                </a:lnTo>
                <a:lnTo>
                  <a:pt x="636816" y="769620"/>
                </a:lnTo>
                <a:lnTo>
                  <a:pt x="595591" y="861060"/>
                </a:lnTo>
                <a:lnTo>
                  <a:pt x="587819" y="883920"/>
                </a:lnTo>
                <a:lnTo>
                  <a:pt x="591312" y="905510"/>
                </a:lnTo>
                <a:lnTo>
                  <a:pt x="604189" y="925830"/>
                </a:lnTo>
                <a:lnTo>
                  <a:pt x="624573" y="942340"/>
                </a:lnTo>
                <a:lnTo>
                  <a:pt x="648449" y="951230"/>
                </a:lnTo>
                <a:lnTo>
                  <a:pt x="671779" y="952500"/>
                </a:lnTo>
                <a:lnTo>
                  <a:pt x="692619" y="944880"/>
                </a:lnTo>
                <a:lnTo>
                  <a:pt x="709041" y="925830"/>
                </a:lnTo>
                <a:lnTo>
                  <a:pt x="729449" y="911860"/>
                </a:lnTo>
                <a:lnTo>
                  <a:pt x="733259" y="905510"/>
                </a:lnTo>
                <a:lnTo>
                  <a:pt x="741248" y="902970"/>
                </a:lnTo>
                <a:lnTo>
                  <a:pt x="754392" y="910590"/>
                </a:lnTo>
                <a:lnTo>
                  <a:pt x="757326" y="918210"/>
                </a:lnTo>
                <a:lnTo>
                  <a:pt x="753529" y="925830"/>
                </a:lnTo>
                <a:lnTo>
                  <a:pt x="750658" y="949960"/>
                </a:lnTo>
                <a:lnTo>
                  <a:pt x="743140" y="972820"/>
                </a:lnTo>
                <a:lnTo>
                  <a:pt x="746594" y="995680"/>
                </a:lnTo>
                <a:lnTo>
                  <a:pt x="759333" y="1014730"/>
                </a:lnTo>
                <a:lnTo>
                  <a:pt x="779627" y="1031240"/>
                </a:lnTo>
                <a:lnTo>
                  <a:pt x="803516" y="1040130"/>
                </a:lnTo>
                <a:lnTo>
                  <a:pt x="826833" y="1041400"/>
                </a:lnTo>
                <a:lnTo>
                  <a:pt x="847686" y="1033780"/>
                </a:lnTo>
                <a:lnTo>
                  <a:pt x="864108" y="1016000"/>
                </a:lnTo>
                <a:lnTo>
                  <a:pt x="884097" y="1000760"/>
                </a:lnTo>
                <a:lnTo>
                  <a:pt x="887895" y="994410"/>
                </a:lnTo>
                <a:lnTo>
                  <a:pt x="895896" y="991870"/>
                </a:lnTo>
                <a:lnTo>
                  <a:pt x="902462" y="995680"/>
                </a:lnTo>
                <a:lnTo>
                  <a:pt x="903439" y="995680"/>
                </a:lnTo>
                <a:lnTo>
                  <a:pt x="903503" y="996950"/>
                </a:lnTo>
                <a:lnTo>
                  <a:pt x="910069" y="1000760"/>
                </a:lnTo>
                <a:lnTo>
                  <a:pt x="912190" y="1008380"/>
                </a:lnTo>
                <a:lnTo>
                  <a:pt x="908392" y="1014730"/>
                </a:lnTo>
                <a:lnTo>
                  <a:pt x="905954" y="1040130"/>
                </a:lnTo>
                <a:lnTo>
                  <a:pt x="898385" y="1062990"/>
                </a:lnTo>
                <a:lnTo>
                  <a:pt x="914298" y="1104900"/>
                </a:lnTo>
                <a:lnTo>
                  <a:pt x="958469" y="1130300"/>
                </a:lnTo>
                <a:lnTo>
                  <a:pt x="981938" y="1131570"/>
                </a:lnTo>
                <a:lnTo>
                  <a:pt x="1002919" y="1122680"/>
                </a:lnTo>
                <a:lnTo>
                  <a:pt x="1019416" y="1104900"/>
                </a:lnTo>
                <a:lnTo>
                  <a:pt x="1039406" y="1089660"/>
                </a:lnTo>
                <a:lnTo>
                  <a:pt x="1043203" y="1083310"/>
                </a:lnTo>
                <a:lnTo>
                  <a:pt x="1051610" y="1082040"/>
                </a:lnTo>
                <a:lnTo>
                  <a:pt x="1064755" y="1089660"/>
                </a:lnTo>
                <a:lnTo>
                  <a:pt x="1066876" y="1097280"/>
                </a:lnTo>
                <a:lnTo>
                  <a:pt x="1063078" y="1103630"/>
                </a:lnTo>
                <a:lnTo>
                  <a:pt x="1060640" y="1129030"/>
                </a:lnTo>
                <a:lnTo>
                  <a:pt x="1053058" y="1151890"/>
                </a:lnTo>
                <a:lnTo>
                  <a:pt x="1056386" y="1174750"/>
                </a:lnTo>
                <a:lnTo>
                  <a:pt x="1068971" y="1193800"/>
                </a:lnTo>
                <a:lnTo>
                  <a:pt x="1089202" y="1210310"/>
                </a:lnTo>
                <a:lnTo>
                  <a:pt x="1113243" y="1219200"/>
                </a:lnTo>
                <a:lnTo>
                  <a:pt x="1136853" y="1220470"/>
                </a:lnTo>
                <a:lnTo>
                  <a:pt x="1157859" y="1212850"/>
                </a:lnTo>
                <a:lnTo>
                  <a:pt x="1232852" y="1112520"/>
                </a:lnTo>
                <a:lnTo>
                  <a:pt x="1298219" y="991870"/>
                </a:lnTo>
                <a:lnTo>
                  <a:pt x="1346276" y="902970"/>
                </a:lnTo>
                <a:lnTo>
                  <a:pt x="1567903" y="492760"/>
                </a:lnTo>
                <a:lnTo>
                  <a:pt x="1574025" y="481330"/>
                </a:lnTo>
                <a:lnTo>
                  <a:pt x="1612392" y="410210"/>
                </a:lnTo>
                <a:lnTo>
                  <a:pt x="1626666" y="384810"/>
                </a:lnTo>
                <a:close/>
              </a:path>
              <a:path w="3284854" h="2988309">
                <a:moveTo>
                  <a:pt x="1769668" y="2479675"/>
                </a:moveTo>
                <a:lnTo>
                  <a:pt x="1696605" y="2479675"/>
                </a:lnTo>
                <a:lnTo>
                  <a:pt x="1692706" y="2479675"/>
                </a:lnTo>
                <a:lnTo>
                  <a:pt x="1688973" y="2482050"/>
                </a:lnTo>
                <a:lnTo>
                  <a:pt x="1683854" y="2488717"/>
                </a:lnTo>
                <a:lnTo>
                  <a:pt x="1682343" y="2492921"/>
                </a:lnTo>
                <a:lnTo>
                  <a:pt x="1682330" y="2774950"/>
                </a:lnTo>
                <a:lnTo>
                  <a:pt x="1683905" y="2779560"/>
                </a:lnTo>
                <a:lnTo>
                  <a:pt x="1686407" y="2782887"/>
                </a:lnTo>
                <a:lnTo>
                  <a:pt x="1688960" y="2786227"/>
                </a:lnTo>
                <a:lnTo>
                  <a:pt x="1692694" y="2788196"/>
                </a:lnTo>
                <a:lnTo>
                  <a:pt x="1769668" y="2788196"/>
                </a:lnTo>
                <a:lnTo>
                  <a:pt x="1769668" y="2479675"/>
                </a:lnTo>
                <a:close/>
              </a:path>
              <a:path w="3284854" h="2988309">
                <a:moveTo>
                  <a:pt x="1837512" y="2479675"/>
                </a:moveTo>
                <a:lnTo>
                  <a:pt x="1776603" y="2479675"/>
                </a:lnTo>
                <a:lnTo>
                  <a:pt x="1777111" y="2788196"/>
                </a:lnTo>
                <a:lnTo>
                  <a:pt x="1837512" y="2788196"/>
                </a:lnTo>
                <a:lnTo>
                  <a:pt x="1837512" y="2479675"/>
                </a:lnTo>
                <a:close/>
              </a:path>
              <a:path w="3284854" h="2988309">
                <a:moveTo>
                  <a:pt x="1944027" y="2479675"/>
                </a:moveTo>
                <a:lnTo>
                  <a:pt x="1844751" y="2479675"/>
                </a:lnTo>
                <a:lnTo>
                  <a:pt x="1845259" y="2788196"/>
                </a:lnTo>
                <a:lnTo>
                  <a:pt x="1944027" y="2788615"/>
                </a:lnTo>
                <a:lnTo>
                  <a:pt x="1944027" y="2479675"/>
                </a:lnTo>
                <a:close/>
              </a:path>
              <a:path w="3284854" h="2988309">
                <a:moveTo>
                  <a:pt x="2378976" y="311150"/>
                </a:moveTo>
                <a:lnTo>
                  <a:pt x="2375382" y="304800"/>
                </a:lnTo>
                <a:lnTo>
                  <a:pt x="2371382" y="298450"/>
                </a:lnTo>
                <a:lnTo>
                  <a:pt x="2367965" y="292100"/>
                </a:lnTo>
                <a:lnTo>
                  <a:pt x="2339797" y="242570"/>
                </a:lnTo>
                <a:lnTo>
                  <a:pt x="2336546" y="238760"/>
                </a:lnTo>
                <a:lnTo>
                  <a:pt x="2287181" y="156210"/>
                </a:lnTo>
                <a:lnTo>
                  <a:pt x="2278659" y="142240"/>
                </a:lnTo>
                <a:lnTo>
                  <a:pt x="2269782" y="130810"/>
                </a:lnTo>
                <a:lnTo>
                  <a:pt x="2260625" y="119380"/>
                </a:lnTo>
                <a:lnTo>
                  <a:pt x="2251265" y="109220"/>
                </a:lnTo>
                <a:lnTo>
                  <a:pt x="2238324" y="93980"/>
                </a:lnTo>
                <a:lnTo>
                  <a:pt x="2211933" y="66040"/>
                </a:lnTo>
                <a:lnTo>
                  <a:pt x="2170925" y="35560"/>
                </a:lnTo>
                <a:lnTo>
                  <a:pt x="2106701" y="10160"/>
                </a:lnTo>
                <a:lnTo>
                  <a:pt x="2068029" y="3810"/>
                </a:lnTo>
                <a:lnTo>
                  <a:pt x="2021916" y="0"/>
                </a:lnTo>
                <a:lnTo>
                  <a:pt x="1959432" y="0"/>
                </a:lnTo>
                <a:lnTo>
                  <a:pt x="1842300" y="5080"/>
                </a:lnTo>
                <a:lnTo>
                  <a:pt x="1262430" y="19050"/>
                </a:lnTo>
                <a:lnTo>
                  <a:pt x="1332611" y="36830"/>
                </a:lnTo>
                <a:lnTo>
                  <a:pt x="1372819" y="54610"/>
                </a:lnTo>
                <a:lnTo>
                  <a:pt x="1411706" y="76200"/>
                </a:lnTo>
                <a:lnTo>
                  <a:pt x="1449374" y="102870"/>
                </a:lnTo>
                <a:lnTo>
                  <a:pt x="1485925" y="133350"/>
                </a:lnTo>
                <a:lnTo>
                  <a:pt x="1521447" y="170180"/>
                </a:lnTo>
                <a:lnTo>
                  <a:pt x="1556029" y="209550"/>
                </a:lnTo>
                <a:lnTo>
                  <a:pt x="1589786" y="254000"/>
                </a:lnTo>
                <a:lnTo>
                  <a:pt x="1622780" y="303530"/>
                </a:lnTo>
                <a:lnTo>
                  <a:pt x="1626616" y="308610"/>
                </a:lnTo>
                <a:lnTo>
                  <a:pt x="1637880" y="327660"/>
                </a:lnTo>
                <a:lnTo>
                  <a:pt x="1646262" y="340360"/>
                </a:lnTo>
                <a:lnTo>
                  <a:pt x="1654683" y="355600"/>
                </a:lnTo>
                <a:lnTo>
                  <a:pt x="1663065" y="369570"/>
                </a:lnTo>
                <a:lnTo>
                  <a:pt x="1671345" y="384810"/>
                </a:lnTo>
                <a:lnTo>
                  <a:pt x="1672399" y="386080"/>
                </a:lnTo>
                <a:lnTo>
                  <a:pt x="1673072" y="387350"/>
                </a:lnTo>
                <a:lnTo>
                  <a:pt x="1674202" y="389890"/>
                </a:lnTo>
                <a:lnTo>
                  <a:pt x="1686445" y="410210"/>
                </a:lnTo>
                <a:lnTo>
                  <a:pt x="1687245" y="411480"/>
                </a:lnTo>
                <a:lnTo>
                  <a:pt x="1816201" y="636270"/>
                </a:lnTo>
                <a:lnTo>
                  <a:pt x="2378976" y="311150"/>
                </a:lnTo>
                <a:close/>
              </a:path>
              <a:path w="3284854" h="2988309">
                <a:moveTo>
                  <a:pt x="2413635" y="2468918"/>
                </a:moveTo>
                <a:lnTo>
                  <a:pt x="2413533" y="2308999"/>
                </a:lnTo>
                <a:lnTo>
                  <a:pt x="2364092" y="2281758"/>
                </a:lnTo>
                <a:lnTo>
                  <a:pt x="2344255" y="2279688"/>
                </a:lnTo>
                <a:lnTo>
                  <a:pt x="2333866" y="2280285"/>
                </a:lnTo>
                <a:lnTo>
                  <a:pt x="2333574" y="2280335"/>
                </a:lnTo>
                <a:lnTo>
                  <a:pt x="2333574" y="2591168"/>
                </a:lnTo>
                <a:lnTo>
                  <a:pt x="2333244" y="2633929"/>
                </a:lnTo>
                <a:lnTo>
                  <a:pt x="2333548" y="2676702"/>
                </a:lnTo>
                <a:lnTo>
                  <a:pt x="2331021" y="2722207"/>
                </a:lnTo>
                <a:lnTo>
                  <a:pt x="2320112" y="2762859"/>
                </a:lnTo>
                <a:lnTo>
                  <a:pt x="2258314" y="2798610"/>
                </a:lnTo>
                <a:lnTo>
                  <a:pt x="2217356" y="2788031"/>
                </a:lnTo>
                <a:lnTo>
                  <a:pt x="2176373" y="2767736"/>
                </a:lnTo>
                <a:lnTo>
                  <a:pt x="2139391" y="2746159"/>
                </a:lnTo>
                <a:lnTo>
                  <a:pt x="2111946" y="2730652"/>
                </a:lnTo>
                <a:lnTo>
                  <a:pt x="2055583" y="2692831"/>
                </a:lnTo>
                <a:lnTo>
                  <a:pt x="2029523" y="2661462"/>
                </a:lnTo>
                <a:lnTo>
                  <a:pt x="2022678" y="2633929"/>
                </a:lnTo>
                <a:lnTo>
                  <a:pt x="2034501" y="2598229"/>
                </a:lnTo>
                <a:lnTo>
                  <a:pt x="2064118" y="2568270"/>
                </a:lnTo>
                <a:lnTo>
                  <a:pt x="2102192" y="2543200"/>
                </a:lnTo>
                <a:lnTo>
                  <a:pt x="2139391" y="2522118"/>
                </a:lnTo>
                <a:lnTo>
                  <a:pt x="2166543" y="2506078"/>
                </a:lnTo>
                <a:lnTo>
                  <a:pt x="2196401" y="2489466"/>
                </a:lnTo>
                <a:lnTo>
                  <a:pt x="2227338" y="2475903"/>
                </a:lnTo>
                <a:lnTo>
                  <a:pt x="2257742" y="2469057"/>
                </a:lnTo>
                <a:lnTo>
                  <a:pt x="2257869" y="2469057"/>
                </a:lnTo>
                <a:lnTo>
                  <a:pt x="2267521" y="2468918"/>
                </a:lnTo>
                <a:lnTo>
                  <a:pt x="2319807" y="2505011"/>
                </a:lnTo>
                <a:lnTo>
                  <a:pt x="2330894" y="2545664"/>
                </a:lnTo>
                <a:lnTo>
                  <a:pt x="2333574" y="2591168"/>
                </a:lnTo>
                <a:lnTo>
                  <a:pt x="2333574" y="2280335"/>
                </a:lnTo>
                <a:lnTo>
                  <a:pt x="2301265" y="2290140"/>
                </a:lnTo>
                <a:lnTo>
                  <a:pt x="2299373" y="2291118"/>
                </a:lnTo>
                <a:lnTo>
                  <a:pt x="2297315" y="2292350"/>
                </a:lnTo>
                <a:lnTo>
                  <a:pt x="1970036" y="2471089"/>
                </a:lnTo>
                <a:lnTo>
                  <a:pt x="1970036" y="2796756"/>
                </a:lnTo>
                <a:lnTo>
                  <a:pt x="2297315" y="2975508"/>
                </a:lnTo>
                <a:lnTo>
                  <a:pt x="2299373" y="2976740"/>
                </a:lnTo>
                <a:lnTo>
                  <a:pt x="2301265" y="2977718"/>
                </a:lnTo>
                <a:lnTo>
                  <a:pt x="2344255" y="2987776"/>
                </a:lnTo>
                <a:lnTo>
                  <a:pt x="2364105" y="2985782"/>
                </a:lnTo>
                <a:lnTo>
                  <a:pt x="2382507" y="2980029"/>
                </a:lnTo>
                <a:lnTo>
                  <a:pt x="2399131" y="2970911"/>
                </a:lnTo>
                <a:lnTo>
                  <a:pt x="2413635" y="2958795"/>
                </a:lnTo>
                <a:lnTo>
                  <a:pt x="2413635" y="2798610"/>
                </a:lnTo>
                <a:lnTo>
                  <a:pt x="2413635" y="2468918"/>
                </a:lnTo>
                <a:close/>
              </a:path>
              <a:path w="3284854" h="2988309">
                <a:moveTo>
                  <a:pt x="2473642" y="798830"/>
                </a:moveTo>
                <a:lnTo>
                  <a:pt x="2467038" y="511810"/>
                </a:lnTo>
                <a:lnTo>
                  <a:pt x="2465082" y="426720"/>
                </a:lnTo>
                <a:lnTo>
                  <a:pt x="2465082" y="424180"/>
                </a:lnTo>
                <a:lnTo>
                  <a:pt x="2464714" y="421640"/>
                </a:lnTo>
                <a:lnTo>
                  <a:pt x="2465590" y="420370"/>
                </a:lnTo>
                <a:lnTo>
                  <a:pt x="2465082" y="417830"/>
                </a:lnTo>
                <a:lnTo>
                  <a:pt x="2463431" y="407670"/>
                </a:lnTo>
                <a:lnTo>
                  <a:pt x="2440343" y="363220"/>
                </a:lnTo>
                <a:lnTo>
                  <a:pt x="2409799" y="340360"/>
                </a:lnTo>
                <a:lnTo>
                  <a:pt x="2392032" y="334010"/>
                </a:lnTo>
                <a:lnTo>
                  <a:pt x="2345474" y="360934"/>
                </a:lnTo>
                <a:lnTo>
                  <a:pt x="2345474" y="709930"/>
                </a:lnTo>
                <a:lnTo>
                  <a:pt x="2344864" y="742950"/>
                </a:lnTo>
                <a:lnTo>
                  <a:pt x="2331643" y="806450"/>
                </a:lnTo>
                <a:lnTo>
                  <a:pt x="2306332" y="835660"/>
                </a:lnTo>
                <a:lnTo>
                  <a:pt x="2269490" y="843280"/>
                </a:lnTo>
                <a:lnTo>
                  <a:pt x="2228786" y="831850"/>
                </a:lnTo>
                <a:lnTo>
                  <a:pt x="2188095" y="811530"/>
                </a:lnTo>
                <a:lnTo>
                  <a:pt x="2114054" y="768350"/>
                </a:lnTo>
                <a:lnTo>
                  <a:pt x="2075891" y="744220"/>
                </a:lnTo>
                <a:lnTo>
                  <a:pt x="2046135" y="713740"/>
                </a:lnTo>
                <a:lnTo>
                  <a:pt x="2034133" y="678180"/>
                </a:lnTo>
                <a:lnTo>
                  <a:pt x="2046173" y="642620"/>
                </a:lnTo>
                <a:lnTo>
                  <a:pt x="2075903" y="612140"/>
                </a:lnTo>
                <a:lnTo>
                  <a:pt x="2114042" y="586740"/>
                </a:lnTo>
                <a:lnTo>
                  <a:pt x="2151265" y="566420"/>
                </a:lnTo>
                <a:lnTo>
                  <a:pt x="2178418" y="549910"/>
                </a:lnTo>
                <a:lnTo>
                  <a:pt x="2208288" y="533400"/>
                </a:lnTo>
                <a:lnTo>
                  <a:pt x="2239226" y="519430"/>
                </a:lnTo>
                <a:lnTo>
                  <a:pt x="2269604" y="513080"/>
                </a:lnTo>
                <a:lnTo>
                  <a:pt x="2272893" y="513080"/>
                </a:lnTo>
                <a:lnTo>
                  <a:pt x="2276221" y="511810"/>
                </a:lnTo>
                <a:lnTo>
                  <a:pt x="2279408" y="511810"/>
                </a:lnTo>
                <a:lnTo>
                  <a:pt x="2293302" y="514350"/>
                </a:lnTo>
                <a:lnTo>
                  <a:pt x="2331326" y="548640"/>
                </a:lnTo>
                <a:lnTo>
                  <a:pt x="2342540" y="589280"/>
                </a:lnTo>
                <a:lnTo>
                  <a:pt x="2345347" y="635000"/>
                </a:lnTo>
                <a:lnTo>
                  <a:pt x="2345207" y="659130"/>
                </a:lnTo>
                <a:lnTo>
                  <a:pt x="2345321" y="695960"/>
                </a:lnTo>
                <a:lnTo>
                  <a:pt x="2345474" y="709930"/>
                </a:lnTo>
                <a:lnTo>
                  <a:pt x="2345474" y="360934"/>
                </a:lnTo>
                <a:lnTo>
                  <a:pt x="1829663" y="659130"/>
                </a:lnTo>
                <a:lnTo>
                  <a:pt x="1826399" y="676910"/>
                </a:lnTo>
                <a:lnTo>
                  <a:pt x="1826755" y="695960"/>
                </a:lnTo>
                <a:lnTo>
                  <a:pt x="1830908" y="715010"/>
                </a:lnTo>
                <a:lnTo>
                  <a:pt x="1839061" y="734060"/>
                </a:lnTo>
                <a:lnTo>
                  <a:pt x="1844789" y="741680"/>
                </a:lnTo>
                <a:lnTo>
                  <a:pt x="1851380" y="750570"/>
                </a:lnTo>
                <a:lnTo>
                  <a:pt x="1858645" y="756920"/>
                </a:lnTo>
                <a:lnTo>
                  <a:pt x="1866404" y="763270"/>
                </a:lnTo>
                <a:lnTo>
                  <a:pt x="1868131" y="764540"/>
                </a:lnTo>
                <a:lnTo>
                  <a:pt x="1871294" y="767080"/>
                </a:lnTo>
                <a:lnTo>
                  <a:pt x="1873351" y="768350"/>
                </a:lnTo>
                <a:lnTo>
                  <a:pt x="2191651" y="961390"/>
                </a:lnTo>
                <a:lnTo>
                  <a:pt x="2396540" y="843280"/>
                </a:lnTo>
                <a:lnTo>
                  <a:pt x="2473642" y="798830"/>
                </a:lnTo>
                <a:close/>
              </a:path>
              <a:path w="3284854" h="2988309">
                <a:moveTo>
                  <a:pt x="2528747" y="911860"/>
                </a:moveTo>
                <a:lnTo>
                  <a:pt x="2479370" y="825500"/>
                </a:lnTo>
                <a:lnTo>
                  <a:pt x="2212479" y="980440"/>
                </a:lnTo>
                <a:lnTo>
                  <a:pt x="2261451" y="1066800"/>
                </a:lnTo>
                <a:lnTo>
                  <a:pt x="2528747" y="911860"/>
                </a:lnTo>
                <a:close/>
              </a:path>
              <a:path w="3284854" h="2988309">
                <a:moveTo>
                  <a:pt x="2563037" y="970280"/>
                </a:moveTo>
                <a:lnTo>
                  <a:pt x="2532837" y="918210"/>
                </a:lnTo>
                <a:lnTo>
                  <a:pt x="2265527" y="1071880"/>
                </a:lnTo>
                <a:lnTo>
                  <a:pt x="2295728" y="1125220"/>
                </a:lnTo>
                <a:lnTo>
                  <a:pt x="2563037" y="970280"/>
                </a:lnTo>
                <a:close/>
              </a:path>
              <a:path w="3284854" h="2988309">
                <a:moveTo>
                  <a:pt x="2605405" y="1047750"/>
                </a:moveTo>
                <a:lnTo>
                  <a:pt x="2604947" y="1043940"/>
                </a:lnTo>
                <a:lnTo>
                  <a:pt x="2603042" y="1040130"/>
                </a:lnTo>
                <a:lnTo>
                  <a:pt x="2566708" y="976630"/>
                </a:lnTo>
                <a:lnTo>
                  <a:pt x="2299411" y="1131570"/>
                </a:lnTo>
                <a:lnTo>
                  <a:pt x="2337651" y="1197610"/>
                </a:lnTo>
                <a:lnTo>
                  <a:pt x="2341346" y="1200150"/>
                </a:lnTo>
                <a:lnTo>
                  <a:pt x="2349690" y="1201420"/>
                </a:lnTo>
                <a:lnTo>
                  <a:pt x="2354554" y="1200150"/>
                </a:lnTo>
                <a:lnTo>
                  <a:pt x="2598890" y="1059180"/>
                </a:lnTo>
                <a:lnTo>
                  <a:pt x="2602230" y="1055370"/>
                </a:lnTo>
                <a:lnTo>
                  <a:pt x="2603843" y="1051560"/>
                </a:lnTo>
                <a:lnTo>
                  <a:pt x="2605405" y="1047750"/>
                </a:lnTo>
                <a:close/>
              </a:path>
              <a:path w="3284854" h="2988309">
                <a:moveTo>
                  <a:pt x="2737764" y="2309164"/>
                </a:moveTo>
                <a:lnTo>
                  <a:pt x="2730309" y="2309088"/>
                </a:lnTo>
                <a:lnTo>
                  <a:pt x="2728023" y="2308999"/>
                </a:lnTo>
                <a:lnTo>
                  <a:pt x="2726918" y="2309164"/>
                </a:lnTo>
                <a:lnTo>
                  <a:pt x="2737764" y="2309164"/>
                </a:lnTo>
                <a:close/>
              </a:path>
              <a:path w="3284854" h="2988309">
                <a:moveTo>
                  <a:pt x="2807004" y="1112532"/>
                </a:moveTo>
                <a:lnTo>
                  <a:pt x="2806725" y="1112532"/>
                </a:lnTo>
                <a:lnTo>
                  <a:pt x="2806877" y="1112545"/>
                </a:lnTo>
                <a:lnTo>
                  <a:pt x="2807004" y="1112532"/>
                </a:lnTo>
                <a:close/>
              </a:path>
              <a:path w="3284854" h="2988309">
                <a:moveTo>
                  <a:pt x="3251441" y="2137676"/>
                </a:moveTo>
                <a:lnTo>
                  <a:pt x="3200514" y="2189657"/>
                </a:lnTo>
                <a:lnTo>
                  <a:pt x="3165614" y="2215908"/>
                </a:lnTo>
                <a:lnTo>
                  <a:pt x="3127197" y="2238591"/>
                </a:lnTo>
                <a:lnTo>
                  <a:pt x="3085312" y="2257869"/>
                </a:lnTo>
                <a:lnTo>
                  <a:pt x="3040011" y="2273858"/>
                </a:lnTo>
                <a:lnTo>
                  <a:pt x="2991320" y="2286724"/>
                </a:lnTo>
                <a:lnTo>
                  <a:pt x="2939288" y="2296579"/>
                </a:lnTo>
                <a:lnTo>
                  <a:pt x="2883966" y="2303576"/>
                </a:lnTo>
                <a:lnTo>
                  <a:pt x="2825394" y="2307856"/>
                </a:lnTo>
                <a:lnTo>
                  <a:pt x="2790444" y="2309203"/>
                </a:lnTo>
                <a:lnTo>
                  <a:pt x="2726918" y="2309164"/>
                </a:lnTo>
                <a:lnTo>
                  <a:pt x="2724632" y="2309088"/>
                </a:lnTo>
                <a:lnTo>
                  <a:pt x="2440152" y="2308669"/>
                </a:lnTo>
                <a:lnTo>
                  <a:pt x="2440152" y="2958795"/>
                </a:lnTo>
                <a:lnTo>
                  <a:pt x="2518905" y="2958795"/>
                </a:lnTo>
                <a:lnTo>
                  <a:pt x="2524214" y="2958388"/>
                </a:lnTo>
                <a:lnTo>
                  <a:pt x="2620530" y="2956776"/>
                </a:lnTo>
                <a:lnTo>
                  <a:pt x="2634919" y="2956064"/>
                </a:lnTo>
                <a:lnTo>
                  <a:pt x="2648585" y="2954617"/>
                </a:lnTo>
                <a:lnTo>
                  <a:pt x="2661589" y="2952508"/>
                </a:lnTo>
                <a:lnTo>
                  <a:pt x="2673985" y="2949829"/>
                </a:lnTo>
                <a:lnTo>
                  <a:pt x="2695460" y="2946476"/>
                </a:lnTo>
                <a:lnTo>
                  <a:pt x="2734780" y="2936989"/>
                </a:lnTo>
                <a:lnTo>
                  <a:pt x="2782455" y="2916313"/>
                </a:lnTo>
                <a:lnTo>
                  <a:pt x="2836303" y="2873298"/>
                </a:lnTo>
                <a:lnTo>
                  <a:pt x="2861716" y="2843314"/>
                </a:lnTo>
                <a:lnTo>
                  <a:pt x="2887827" y="2804960"/>
                </a:lnTo>
                <a:lnTo>
                  <a:pt x="2911271" y="2765704"/>
                </a:lnTo>
                <a:lnTo>
                  <a:pt x="2973527" y="2647023"/>
                </a:lnTo>
                <a:lnTo>
                  <a:pt x="3157753" y="2309393"/>
                </a:lnTo>
                <a:lnTo>
                  <a:pt x="3251428" y="2137714"/>
                </a:lnTo>
                <a:close/>
              </a:path>
              <a:path w="3284854" h="2988309">
                <a:moveTo>
                  <a:pt x="3284829" y="1944357"/>
                </a:moveTo>
                <a:lnTo>
                  <a:pt x="3279559" y="1910156"/>
                </a:lnTo>
                <a:lnTo>
                  <a:pt x="3267164" y="1874050"/>
                </a:lnTo>
                <a:lnTo>
                  <a:pt x="3266643" y="1873237"/>
                </a:lnTo>
                <a:lnTo>
                  <a:pt x="3206648" y="1762633"/>
                </a:lnTo>
                <a:lnTo>
                  <a:pt x="3180537" y="1714068"/>
                </a:lnTo>
                <a:lnTo>
                  <a:pt x="3159734" y="1676666"/>
                </a:lnTo>
                <a:lnTo>
                  <a:pt x="3137433" y="1635937"/>
                </a:lnTo>
                <a:lnTo>
                  <a:pt x="3113646" y="1592021"/>
                </a:lnTo>
                <a:lnTo>
                  <a:pt x="3088411" y="1545056"/>
                </a:lnTo>
                <a:lnTo>
                  <a:pt x="3027769" y="1431378"/>
                </a:lnTo>
                <a:lnTo>
                  <a:pt x="3001480" y="1381975"/>
                </a:lnTo>
                <a:lnTo>
                  <a:pt x="2999295" y="1378165"/>
                </a:lnTo>
                <a:lnTo>
                  <a:pt x="2996488" y="1372895"/>
                </a:lnTo>
                <a:lnTo>
                  <a:pt x="2979763" y="1342009"/>
                </a:lnTo>
                <a:lnTo>
                  <a:pt x="2977527" y="1337881"/>
                </a:lnTo>
                <a:lnTo>
                  <a:pt x="2931134" y="1252220"/>
                </a:lnTo>
                <a:lnTo>
                  <a:pt x="2914053" y="1220673"/>
                </a:lnTo>
                <a:lnTo>
                  <a:pt x="2855696" y="1139469"/>
                </a:lnTo>
                <a:lnTo>
                  <a:pt x="2821165" y="1113510"/>
                </a:lnTo>
                <a:lnTo>
                  <a:pt x="2806877" y="1112545"/>
                </a:lnTo>
                <a:lnTo>
                  <a:pt x="2798064" y="1113624"/>
                </a:lnTo>
                <a:lnTo>
                  <a:pt x="2750870" y="1139863"/>
                </a:lnTo>
                <a:lnTo>
                  <a:pt x="2734970" y="1181798"/>
                </a:lnTo>
                <a:lnTo>
                  <a:pt x="2742539" y="1205166"/>
                </a:lnTo>
                <a:lnTo>
                  <a:pt x="2744978" y="1230058"/>
                </a:lnTo>
                <a:lnTo>
                  <a:pt x="2748775" y="1236637"/>
                </a:lnTo>
                <a:lnTo>
                  <a:pt x="2746705" y="1244625"/>
                </a:lnTo>
                <a:lnTo>
                  <a:pt x="2733510" y="1252220"/>
                </a:lnTo>
                <a:lnTo>
                  <a:pt x="2724696" y="1250505"/>
                </a:lnTo>
                <a:lnTo>
                  <a:pt x="2720898" y="1243939"/>
                </a:lnTo>
                <a:lnTo>
                  <a:pt x="2700909" y="1228839"/>
                </a:lnTo>
                <a:lnTo>
                  <a:pt x="2684411" y="1210640"/>
                </a:lnTo>
                <a:lnTo>
                  <a:pt x="2663431" y="1202537"/>
                </a:lnTo>
                <a:lnTo>
                  <a:pt x="2639961" y="1203706"/>
                </a:lnTo>
                <a:lnTo>
                  <a:pt x="2616022" y="1213332"/>
                </a:lnTo>
                <a:lnTo>
                  <a:pt x="2595791" y="1229245"/>
                </a:lnTo>
                <a:lnTo>
                  <a:pt x="2583205" y="1248968"/>
                </a:lnTo>
                <a:lnTo>
                  <a:pt x="2579878" y="1271168"/>
                </a:lnTo>
                <a:lnTo>
                  <a:pt x="2587460" y="1294536"/>
                </a:lnTo>
                <a:lnTo>
                  <a:pt x="2590330" y="1319441"/>
                </a:lnTo>
                <a:lnTo>
                  <a:pt x="2594140" y="1326007"/>
                </a:lnTo>
                <a:lnTo>
                  <a:pt x="2592057" y="1334008"/>
                </a:lnTo>
                <a:lnTo>
                  <a:pt x="2585440" y="1337805"/>
                </a:lnTo>
                <a:lnTo>
                  <a:pt x="2584970" y="1337881"/>
                </a:lnTo>
                <a:lnTo>
                  <a:pt x="2584920" y="1337716"/>
                </a:lnTo>
                <a:lnTo>
                  <a:pt x="2584462" y="1337881"/>
                </a:lnTo>
                <a:lnTo>
                  <a:pt x="2584412" y="1338211"/>
                </a:lnTo>
                <a:lnTo>
                  <a:pt x="2577833" y="1342009"/>
                </a:lnTo>
                <a:lnTo>
                  <a:pt x="2569832" y="1339888"/>
                </a:lnTo>
                <a:lnTo>
                  <a:pt x="2566035" y="1333322"/>
                </a:lnTo>
                <a:lnTo>
                  <a:pt x="2545626" y="1318628"/>
                </a:lnTo>
                <a:lnTo>
                  <a:pt x="2529205" y="1300365"/>
                </a:lnTo>
                <a:lnTo>
                  <a:pt x="2508364" y="1292123"/>
                </a:lnTo>
                <a:lnTo>
                  <a:pt x="2485034" y="1293152"/>
                </a:lnTo>
                <a:lnTo>
                  <a:pt x="2461158" y="1302715"/>
                </a:lnTo>
                <a:lnTo>
                  <a:pt x="2440863" y="1318628"/>
                </a:lnTo>
                <a:lnTo>
                  <a:pt x="2428125" y="1338351"/>
                </a:lnTo>
                <a:lnTo>
                  <a:pt x="2424671" y="1360551"/>
                </a:lnTo>
                <a:lnTo>
                  <a:pt x="2432177" y="1383919"/>
                </a:lnTo>
                <a:lnTo>
                  <a:pt x="2435060" y="1408811"/>
                </a:lnTo>
                <a:lnTo>
                  <a:pt x="2438857" y="1415389"/>
                </a:lnTo>
                <a:lnTo>
                  <a:pt x="2435949" y="1423797"/>
                </a:lnTo>
                <a:lnTo>
                  <a:pt x="2422779" y="1431378"/>
                </a:lnTo>
                <a:lnTo>
                  <a:pt x="2414778" y="1429258"/>
                </a:lnTo>
                <a:lnTo>
                  <a:pt x="2410980" y="1422692"/>
                </a:lnTo>
                <a:lnTo>
                  <a:pt x="2390991" y="1407998"/>
                </a:lnTo>
                <a:lnTo>
                  <a:pt x="2374557" y="1389735"/>
                </a:lnTo>
                <a:lnTo>
                  <a:pt x="2353716" y="1381493"/>
                </a:lnTo>
                <a:lnTo>
                  <a:pt x="2330386" y="1382522"/>
                </a:lnTo>
                <a:lnTo>
                  <a:pt x="2306510" y="1392085"/>
                </a:lnTo>
                <a:lnTo>
                  <a:pt x="2286127" y="1408049"/>
                </a:lnTo>
                <a:lnTo>
                  <a:pt x="2273249" y="1427848"/>
                </a:lnTo>
                <a:lnTo>
                  <a:pt x="2269756" y="1450073"/>
                </a:lnTo>
                <a:lnTo>
                  <a:pt x="2277541" y="1473288"/>
                </a:lnTo>
                <a:lnTo>
                  <a:pt x="2318753" y="1565122"/>
                </a:lnTo>
                <a:lnTo>
                  <a:pt x="2671216" y="2137676"/>
                </a:lnTo>
                <a:lnTo>
                  <a:pt x="2688082" y="2165032"/>
                </a:lnTo>
                <a:lnTo>
                  <a:pt x="2695016" y="2176056"/>
                </a:lnTo>
                <a:lnTo>
                  <a:pt x="2737866" y="2245423"/>
                </a:lnTo>
                <a:lnTo>
                  <a:pt x="2741765" y="2251811"/>
                </a:lnTo>
                <a:lnTo>
                  <a:pt x="2745524" y="2258123"/>
                </a:lnTo>
                <a:lnTo>
                  <a:pt x="2752966" y="2270734"/>
                </a:lnTo>
                <a:lnTo>
                  <a:pt x="2814129" y="2269363"/>
                </a:lnTo>
                <a:lnTo>
                  <a:pt x="2871686" y="2265464"/>
                </a:lnTo>
                <a:lnTo>
                  <a:pt x="2925622" y="2258936"/>
                </a:lnTo>
                <a:lnTo>
                  <a:pt x="2975940" y="2249703"/>
                </a:lnTo>
                <a:lnTo>
                  <a:pt x="3022625" y="2237702"/>
                </a:lnTo>
                <a:lnTo>
                  <a:pt x="3065678" y="2222843"/>
                </a:lnTo>
                <a:lnTo>
                  <a:pt x="3105099" y="2205037"/>
                </a:lnTo>
                <a:lnTo>
                  <a:pt x="3140862" y="2184209"/>
                </a:lnTo>
                <a:lnTo>
                  <a:pt x="3172993" y="2160295"/>
                </a:lnTo>
                <a:lnTo>
                  <a:pt x="3201466" y="2133193"/>
                </a:lnTo>
                <a:lnTo>
                  <a:pt x="3247377" y="2074405"/>
                </a:lnTo>
                <a:lnTo>
                  <a:pt x="3277768" y="2007908"/>
                </a:lnTo>
                <a:lnTo>
                  <a:pt x="3283928" y="1976869"/>
                </a:lnTo>
                <a:lnTo>
                  <a:pt x="3284829" y="1944357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84370" y="5455090"/>
            <a:ext cx="14103985" cy="4829175"/>
            <a:chOff x="4184370" y="5455090"/>
            <a:chExt cx="14103985" cy="48291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89448" y="5455090"/>
              <a:ext cx="4098550" cy="4829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4370" y="6045902"/>
              <a:ext cx="10001249" cy="36480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3390">
              <a:lnSpc>
                <a:spcPts val="4710"/>
              </a:lnSpc>
              <a:spcBef>
                <a:spcPts val="90"/>
              </a:spcBef>
            </a:pPr>
            <a:r>
              <a:rPr spc="-15" dirty="0"/>
              <a:t>Проблема</a:t>
            </a:r>
            <a:r>
              <a:rPr spc="25" dirty="0"/>
              <a:t> </a:t>
            </a:r>
            <a:r>
              <a:rPr spc="-10" dirty="0"/>
              <a:t>и</a:t>
            </a:r>
            <a:r>
              <a:rPr spc="30" dirty="0"/>
              <a:t> </a:t>
            </a:r>
            <a:r>
              <a:rPr spc="-5" dirty="0"/>
              <a:t>ее</a:t>
            </a:r>
            <a:r>
              <a:rPr spc="30" dirty="0"/>
              <a:t> </a:t>
            </a:r>
            <a:r>
              <a:rPr spc="-15" dirty="0"/>
              <a:t>описание</a:t>
            </a:r>
          </a:p>
          <a:p>
            <a:pPr marL="453390" marR="5080">
              <a:lnSpc>
                <a:spcPts val="3260"/>
              </a:lnSpc>
              <a:spcBef>
                <a:spcPts val="235"/>
              </a:spcBef>
            </a:pPr>
            <a:r>
              <a:rPr sz="3050" spc="254" dirty="0">
                <a:latin typeface="Tahoma"/>
                <a:cs typeface="Tahoma"/>
              </a:rPr>
              <a:t>Зачастую </a:t>
            </a:r>
            <a:r>
              <a:rPr sz="3050" spc="370" dirty="0">
                <a:latin typeface="Tahoma"/>
                <a:cs typeface="Tahoma"/>
              </a:rPr>
              <a:t>современные </a:t>
            </a:r>
            <a:r>
              <a:rPr sz="3050" spc="265" dirty="0">
                <a:latin typeface="Tahoma"/>
                <a:cs typeface="Tahoma"/>
              </a:rPr>
              <a:t>блага </a:t>
            </a:r>
            <a:r>
              <a:rPr sz="3050" spc="370" dirty="0">
                <a:latin typeface="Tahoma"/>
                <a:cs typeface="Tahoma"/>
              </a:rPr>
              <a:t>цивилизации </a:t>
            </a:r>
            <a:r>
              <a:rPr sz="3050" spc="280" dirty="0">
                <a:latin typeface="Tahoma"/>
                <a:cs typeface="Tahoma"/>
              </a:rPr>
              <a:t>создают </a:t>
            </a:r>
            <a:r>
              <a:rPr sz="3050" spc="345" dirty="0">
                <a:latin typeface="Tahoma"/>
                <a:cs typeface="Tahoma"/>
              </a:rPr>
              <a:t>не </a:t>
            </a:r>
            <a:r>
              <a:rPr sz="3050" spc="254" dirty="0">
                <a:latin typeface="Tahoma"/>
                <a:cs typeface="Tahoma"/>
              </a:rPr>
              <a:t>только </a:t>
            </a:r>
            <a:r>
              <a:rPr sz="3050" spc="280" dirty="0">
                <a:latin typeface="Tahoma"/>
                <a:cs typeface="Tahoma"/>
              </a:rPr>
              <a:t>удобства </a:t>
            </a:r>
            <a:r>
              <a:rPr sz="3050" spc="290" dirty="0">
                <a:latin typeface="Tahoma"/>
                <a:cs typeface="Tahoma"/>
              </a:rPr>
              <a:t>для </a:t>
            </a:r>
            <a:r>
              <a:rPr sz="3050" spc="295" dirty="0">
                <a:latin typeface="Tahoma"/>
                <a:cs typeface="Tahoma"/>
              </a:rPr>
              <a:t> </a:t>
            </a:r>
            <a:r>
              <a:rPr sz="3050" spc="250" dirty="0">
                <a:latin typeface="Tahoma"/>
                <a:cs typeface="Tahoma"/>
              </a:rPr>
              <a:t>людей,</a:t>
            </a:r>
            <a:r>
              <a:rPr sz="3050" spc="-60" dirty="0">
                <a:latin typeface="Tahoma"/>
                <a:cs typeface="Tahoma"/>
              </a:rPr>
              <a:t> </a:t>
            </a:r>
            <a:r>
              <a:rPr sz="3050" spc="345" dirty="0">
                <a:latin typeface="Tahoma"/>
                <a:cs typeface="Tahoma"/>
              </a:rPr>
              <a:t>но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390" dirty="0">
                <a:latin typeface="Tahoma"/>
                <a:cs typeface="Tahoma"/>
              </a:rPr>
              <a:t>и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290" dirty="0">
                <a:latin typeface="Tahoma"/>
                <a:cs typeface="Tahoma"/>
              </a:rPr>
              <a:t>наносят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380" dirty="0">
                <a:latin typeface="Tahoma"/>
                <a:cs typeface="Tahoma"/>
              </a:rPr>
              <a:t>непоправимый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350" dirty="0">
                <a:latin typeface="Tahoma"/>
                <a:cs typeface="Tahoma"/>
              </a:rPr>
              <a:t>урон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310" dirty="0">
                <a:latin typeface="Tahoma"/>
                <a:cs typeface="Tahoma"/>
              </a:rPr>
              <a:t>природе.</a:t>
            </a:r>
            <a:r>
              <a:rPr sz="3050" spc="-60" dirty="0">
                <a:latin typeface="Tahoma"/>
                <a:cs typeface="Tahoma"/>
              </a:rPr>
              <a:t> </a:t>
            </a:r>
            <a:r>
              <a:rPr sz="3050" spc="254" dirty="0">
                <a:latin typeface="Tahoma"/>
                <a:cs typeface="Tahoma"/>
              </a:rPr>
              <a:t>Только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235" dirty="0">
                <a:latin typeface="Tahoma"/>
                <a:cs typeface="Tahoma"/>
              </a:rPr>
              <a:t>за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355" dirty="0">
                <a:latin typeface="Tahoma"/>
                <a:cs typeface="Tahoma"/>
              </a:rPr>
              <a:t>последние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-75" dirty="0">
                <a:latin typeface="Tahoma"/>
                <a:cs typeface="Tahoma"/>
              </a:rPr>
              <a:t>10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215" dirty="0">
                <a:latin typeface="Tahoma"/>
                <a:cs typeface="Tahoma"/>
              </a:rPr>
              <a:t>лет</a:t>
            </a:r>
            <a:r>
              <a:rPr sz="3050" spc="-55" dirty="0">
                <a:latin typeface="Tahoma"/>
                <a:cs typeface="Tahoma"/>
              </a:rPr>
              <a:t> </a:t>
            </a:r>
            <a:r>
              <a:rPr sz="3050" spc="265" dirty="0">
                <a:latin typeface="Tahoma"/>
                <a:cs typeface="Tahoma"/>
              </a:rPr>
              <a:t>в </a:t>
            </a:r>
            <a:r>
              <a:rPr sz="3050" spc="270" dirty="0">
                <a:latin typeface="Tahoma"/>
                <a:cs typeface="Tahoma"/>
              </a:rPr>
              <a:t> </a:t>
            </a:r>
            <a:r>
              <a:rPr sz="3050" spc="425" dirty="0">
                <a:latin typeface="Tahoma"/>
                <a:cs typeface="Tahoma"/>
              </a:rPr>
              <a:t>мире </a:t>
            </a:r>
            <a:r>
              <a:rPr sz="3050" spc="330" dirty="0">
                <a:latin typeface="Tahoma"/>
                <a:cs typeface="Tahoma"/>
              </a:rPr>
              <a:t>было </a:t>
            </a:r>
            <a:r>
              <a:rPr sz="3050" spc="355" dirty="0">
                <a:latin typeface="Tahoma"/>
                <a:cs typeface="Tahoma"/>
              </a:rPr>
              <a:t>произведено </a:t>
            </a:r>
            <a:r>
              <a:rPr sz="3050" spc="345" dirty="0">
                <a:latin typeface="Tahoma"/>
                <a:cs typeface="Tahoma"/>
              </a:rPr>
              <a:t>больше </a:t>
            </a:r>
            <a:r>
              <a:rPr sz="3050" spc="290" dirty="0">
                <a:latin typeface="Tahoma"/>
                <a:cs typeface="Tahoma"/>
              </a:rPr>
              <a:t>пластиковых </a:t>
            </a:r>
            <a:r>
              <a:rPr sz="3050" spc="285" dirty="0">
                <a:latin typeface="Tahoma"/>
                <a:cs typeface="Tahoma"/>
              </a:rPr>
              <a:t>изделий, </a:t>
            </a:r>
            <a:r>
              <a:rPr sz="3050" spc="345" dirty="0">
                <a:latin typeface="Tahoma"/>
                <a:cs typeface="Tahoma"/>
              </a:rPr>
              <a:t>чем </a:t>
            </a:r>
            <a:r>
              <a:rPr sz="3050" spc="235" dirty="0">
                <a:latin typeface="Tahoma"/>
                <a:cs typeface="Tahoma"/>
              </a:rPr>
              <a:t>за </a:t>
            </a:r>
            <a:r>
              <a:rPr sz="3050" spc="355" dirty="0">
                <a:latin typeface="Tahoma"/>
                <a:cs typeface="Tahoma"/>
              </a:rPr>
              <a:t>предыдущее </a:t>
            </a:r>
            <a:r>
              <a:rPr sz="3050" spc="360" dirty="0">
                <a:latin typeface="Tahoma"/>
                <a:cs typeface="Tahoma"/>
              </a:rPr>
              <a:t> </a:t>
            </a:r>
            <a:r>
              <a:rPr sz="3050" spc="240" dirty="0">
                <a:latin typeface="Tahoma"/>
                <a:cs typeface="Tahoma"/>
              </a:rPr>
              <a:t>столетие.Известно, </a:t>
            </a:r>
            <a:r>
              <a:rPr sz="3050" spc="195" dirty="0">
                <a:latin typeface="Tahoma"/>
                <a:cs typeface="Tahoma"/>
              </a:rPr>
              <a:t>что </a:t>
            </a:r>
            <a:r>
              <a:rPr sz="3050" spc="290" dirty="0">
                <a:latin typeface="Tahoma"/>
                <a:cs typeface="Tahoma"/>
              </a:rPr>
              <a:t>пластик </a:t>
            </a:r>
            <a:r>
              <a:rPr sz="3050" spc="270" dirty="0">
                <a:latin typeface="Tahoma"/>
                <a:cs typeface="Tahoma"/>
              </a:rPr>
              <a:t>разлагается </a:t>
            </a:r>
            <a:r>
              <a:rPr sz="3050" spc="315" dirty="0">
                <a:latin typeface="Tahoma"/>
                <a:cs typeface="Tahoma"/>
              </a:rPr>
              <a:t>около </a:t>
            </a:r>
            <a:r>
              <a:rPr sz="3050" spc="245" dirty="0">
                <a:latin typeface="Tahoma"/>
                <a:cs typeface="Tahoma"/>
              </a:rPr>
              <a:t>двух </a:t>
            </a:r>
            <a:r>
              <a:rPr sz="3050" spc="290" dirty="0">
                <a:latin typeface="Tahoma"/>
                <a:cs typeface="Tahoma"/>
              </a:rPr>
              <a:t>сотен </a:t>
            </a:r>
            <a:r>
              <a:rPr sz="3050" spc="105" dirty="0">
                <a:latin typeface="Tahoma"/>
                <a:cs typeface="Tahoma"/>
              </a:rPr>
              <a:t>лет. </a:t>
            </a:r>
            <a:r>
              <a:rPr sz="3050" spc="330" dirty="0">
                <a:latin typeface="Tahoma"/>
                <a:cs typeface="Tahoma"/>
              </a:rPr>
              <a:t>Попадая </a:t>
            </a:r>
            <a:r>
              <a:rPr sz="3050" spc="265" dirty="0">
                <a:latin typeface="Tahoma"/>
                <a:cs typeface="Tahoma"/>
              </a:rPr>
              <a:t>в </a:t>
            </a:r>
            <a:r>
              <a:rPr sz="3050" spc="270" dirty="0">
                <a:latin typeface="Tahoma"/>
                <a:cs typeface="Tahoma"/>
              </a:rPr>
              <a:t> </a:t>
            </a:r>
            <a:r>
              <a:rPr sz="3050" spc="254" dirty="0">
                <a:latin typeface="Tahoma"/>
                <a:cs typeface="Tahoma"/>
              </a:rPr>
              <a:t>землю, </a:t>
            </a:r>
            <a:r>
              <a:rPr sz="3050" spc="310" dirty="0">
                <a:latin typeface="Tahoma"/>
                <a:cs typeface="Tahoma"/>
              </a:rPr>
              <a:t>пластмассы </a:t>
            </a:r>
            <a:r>
              <a:rPr sz="3050" spc="300" dirty="0">
                <a:latin typeface="Tahoma"/>
                <a:cs typeface="Tahoma"/>
              </a:rPr>
              <a:t>распадаются </a:t>
            </a:r>
            <a:r>
              <a:rPr sz="3050" spc="290" dirty="0">
                <a:latin typeface="Tahoma"/>
                <a:cs typeface="Tahoma"/>
              </a:rPr>
              <a:t>на </a:t>
            </a:r>
            <a:r>
              <a:rPr sz="3050" spc="365" dirty="0">
                <a:latin typeface="Tahoma"/>
                <a:cs typeface="Tahoma"/>
              </a:rPr>
              <a:t>мелкие </a:t>
            </a:r>
            <a:r>
              <a:rPr sz="3050" spc="290" dirty="0">
                <a:latin typeface="Tahoma"/>
                <a:cs typeface="Tahoma"/>
              </a:rPr>
              <a:t>частицы </a:t>
            </a:r>
            <a:r>
              <a:rPr sz="3050" spc="390" dirty="0">
                <a:latin typeface="Tahoma"/>
                <a:cs typeface="Tahoma"/>
              </a:rPr>
              <a:t>и </a:t>
            </a:r>
            <a:r>
              <a:rPr sz="3050" spc="290" dirty="0">
                <a:latin typeface="Tahoma"/>
                <a:cs typeface="Tahoma"/>
              </a:rPr>
              <a:t>начинают </a:t>
            </a:r>
            <a:r>
              <a:rPr sz="3050" spc="295" dirty="0">
                <a:latin typeface="Tahoma"/>
                <a:cs typeface="Tahoma"/>
              </a:rPr>
              <a:t>выбрасывать </a:t>
            </a:r>
            <a:r>
              <a:rPr sz="3050" spc="265" dirty="0">
                <a:latin typeface="Tahoma"/>
                <a:cs typeface="Tahoma"/>
              </a:rPr>
              <a:t>в </a:t>
            </a:r>
            <a:r>
              <a:rPr sz="3050" spc="-940" dirty="0">
                <a:latin typeface="Tahoma"/>
                <a:cs typeface="Tahoma"/>
              </a:rPr>
              <a:t> </a:t>
            </a:r>
            <a:r>
              <a:rPr sz="3050" spc="335" dirty="0">
                <a:latin typeface="Tahoma"/>
                <a:cs typeface="Tahoma"/>
              </a:rPr>
              <a:t>окружающую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340" dirty="0">
                <a:latin typeface="Tahoma"/>
                <a:cs typeface="Tahoma"/>
              </a:rPr>
              <a:t>среду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350" dirty="0">
                <a:latin typeface="Tahoma"/>
                <a:cs typeface="Tahoma"/>
              </a:rPr>
              <a:t>химические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240" dirty="0">
                <a:latin typeface="Tahoma"/>
                <a:cs typeface="Tahoma"/>
              </a:rPr>
              <a:t>вещества,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330" dirty="0">
                <a:latin typeface="Tahoma"/>
                <a:cs typeface="Tahoma"/>
              </a:rPr>
              <a:t>добавленные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265" dirty="0">
                <a:latin typeface="Tahoma"/>
                <a:cs typeface="Tahoma"/>
              </a:rPr>
              <a:t>в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310" dirty="0">
                <a:latin typeface="Tahoma"/>
                <a:cs typeface="Tahoma"/>
              </a:rPr>
              <a:t>них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415" dirty="0">
                <a:latin typeface="Tahoma"/>
                <a:cs typeface="Tahoma"/>
              </a:rPr>
              <a:t>при</a:t>
            </a:r>
            <a:r>
              <a:rPr sz="3050" spc="-50" dirty="0">
                <a:latin typeface="Tahoma"/>
                <a:cs typeface="Tahoma"/>
              </a:rPr>
              <a:t> </a:t>
            </a:r>
            <a:r>
              <a:rPr sz="3050" spc="285" dirty="0">
                <a:latin typeface="Tahoma"/>
                <a:cs typeface="Tahoma"/>
              </a:rPr>
              <a:t>производстве. </a:t>
            </a:r>
            <a:r>
              <a:rPr sz="3050" spc="-940" dirty="0">
                <a:latin typeface="Tahoma"/>
                <a:cs typeface="Tahoma"/>
              </a:rPr>
              <a:t> </a:t>
            </a:r>
            <a:r>
              <a:rPr sz="3050" spc="250" dirty="0">
                <a:latin typeface="Tahoma"/>
                <a:cs typeface="Tahoma"/>
              </a:rPr>
              <a:t>Это </a:t>
            </a:r>
            <a:r>
              <a:rPr sz="3050" spc="315" dirty="0">
                <a:latin typeface="Tahoma"/>
                <a:cs typeface="Tahoma"/>
              </a:rPr>
              <a:t>может </a:t>
            </a:r>
            <a:r>
              <a:rPr sz="3050" spc="250" dirty="0">
                <a:latin typeface="Tahoma"/>
                <a:cs typeface="Tahoma"/>
              </a:rPr>
              <a:t>быть </a:t>
            </a:r>
            <a:r>
              <a:rPr sz="3050" spc="195" dirty="0">
                <a:latin typeface="Tahoma"/>
                <a:cs typeface="Tahoma"/>
              </a:rPr>
              <a:t>хлор, </a:t>
            </a:r>
            <a:r>
              <a:rPr sz="3050" spc="330" dirty="0">
                <a:latin typeface="Tahoma"/>
                <a:cs typeface="Tahoma"/>
              </a:rPr>
              <a:t>различные </a:t>
            </a:r>
            <a:r>
              <a:rPr sz="3050" spc="245" dirty="0">
                <a:latin typeface="Tahoma"/>
                <a:cs typeface="Tahoma"/>
              </a:rPr>
              <a:t>химикаты, </a:t>
            </a:r>
            <a:r>
              <a:rPr sz="3050" spc="400" dirty="0">
                <a:latin typeface="Tahoma"/>
                <a:cs typeface="Tahoma"/>
              </a:rPr>
              <a:t>например </a:t>
            </a:r>
            <a:r>
              <a:rPr sz="3050" spc="305" dirty="0">
                <a:latin typeface="Tahoma"/>
                <a:cs typeface="Tahoma"/>
              </a:rPr>
              <a:t>токсичные </a:t>
            </a:r>
            <a:r>
              <a:rPr sz="3050" spc="370" dirty="0">
                <a:latin typeface="Tahoma"/>
                <a:cs typeface="Tahoma"/>
              </a:rPr>
              <a:t>или </a:t>
            </a:r>
            <a:r>
              <a:rPr sz="3050" spc="375" dirty="0">
                <a:latin typeface="Tahoma"/>
                <a:cs typeface="Tahoma"/>
              </a:rPr>
              <a:t> </a:t>
            </a:r>
            <a:r>
              <a:rPr sz="3050" spc="345" dirty="0">
                <a:latin typeface="Tahoma"/>
                <a:cs typeface="Tahoma"/>
              </a:rPr>
              <a:t>канцерогенные</a:t>
            </a:r>
            <a:r>
              <a:rPr sz="3050" spc="-65" dirty="0">
                <a:latin typeface="Tahoma"/>
                <a:cs typeface="Tahoma"/>
              </a:rPr>
              <a:t> </a:t>
            </a:r>
            <a:r>
              <a:rPr sz="3050" spc="295" dirty="0">
                <a:latin typeface="Tahoma"/>
                <a:cs typeface="Tahoma"/>
              </a:rPr>
              <a:t>антивоспламенители.</a:t>
            </a:r>
            <a:endParaRPr sz="3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62" y="645796"/>
            <a:ext cx="8296274" cy="1219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94041" y="701516"/>
            <a:ext cx="4991099" cy="657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053" y="4289827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053" y="5528077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053" y="6147202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053" y="7385453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85756" y="3938094"/>
            <a:ext cx="14138275" cy="3813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42669">
              <a:lnSpc>
                <a:spcPct val="116100"/>
              </a:lnSpc>
              <a:spcBef>
                <a:spcPts val="90"/>
              </a:spcBef>
              <a:buSzPct val="97142"/>
              <a:buAutoNum type="arabicParenR"/>
              <a:tabLst>
                <a:tab pos="398780" algn="l"/>
              </a:tabLst>
            </a:pPr>
            <a:r>
              <a:rPr sz="3500" b="1" spc="50">
                <a:solidFill>
                  <a:srgbClr val="372928"/>
                </a:solidFill>
                <a:cs typeface="Trebuchet MS"/>
              </a:rPr>
              <a:t>Сбор</a:t>
            </a:r>
            <a:r>
              <a:rPr sz="3500" b="1" spc="-204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70" smtClean="0">
                <a:solidFill>
                  <a:srgbClr val="372928"/>
                </a:solidFill>
                <a:cs typeface="Trebuchet MS"/>
              </a:rPr>
              <a:t>ут</a:t>
            </a:r>
            <a:r>
              <a:rPr lang="ru-RU" sz="3500" b="1" spc="-70" dirty="0" err="1" smtClean="0">
                <a:solidFill>
                  <a:srgbClr val="372928"/>
                </a:solidFill>
                <a:cs typeface="Trebuchet MS"/>
              </a:rPr>
              <a:t>илизи</a:t>
            </a:r>
            <a:r>
              <a:rPr sz="3500" b="1" spc="-70" smtClean="0">
                <a:solidFill>
                  <a:srgbClr val="372928"/>
                </a:solidFill>
                <a:cs typeface="Trebuchet MS"/>
              </a:rPr>
              <a:t>рованных</a:t>
            </a:r>
            <a:r>
              <a:rPr sz="3500" b="1" spc="-20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100">
                <a:solidFill>
                  <a:srgbClr val="372928"/>
                </a:solidFill>
                <a:cs typeface="Trebuchet MS"/>
              </a:rPr>
              <a:t>бутылок</a:t>
            </a:r>
            <a:r>
              <a:rPr sz="3500" b="1" spc="-200">
                <a:solidFill>
                  <a:srgbClr val="372928"/>
                </a:solidFill>
                <a:cs typeface="Trebuchet MS"/>
              </a:rPr>
              <a:t> </a:t>
            </a:r>
            <a:r>
              <a:rPr lang="ru-RU" sz="3500" b="1" spc="-20" dirty="0" smtClean="0">
                <a:solidFill>
                  <a:srgbClr val="372928"/>
                </a:solidFill>
                <a:cs typeface="Trebuchet MS"/>
              </a:rPr>
              <a:t>в</a:t>
            </a:r>
            <a:r>
              <a:rPr sz="3500" b="1" spc="-204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95">
                <a:solidFill>
                  <a:srgbClr val="372928"/>
                </a:solidFill>
                <a:cs typeface="Trebuchet MS"/>
              </a:rPr>
              <a:t>частных</a:t>
            </a:r>
            <a:r>
              <a:rPr sz="3500" b="1" spc="-200">
                <a:solidFill>
                  <a:srgbClr val="372928"/>
                </a:solidFill>
                <a:cs typeface="Trebuchet MS"/>
              </a:rPr>
              <a:t> </a:t>
            </a:r>
            <a:r>
              <a:rPr lang="ru-RU" sz="3500" b="1" spc="-200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20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80">
                <a:solidFill>
                  <a:srgbClr val="372928"/>
                </a:solidFill>
                <a:cs typeface="Trebuchet MS"/>
              </a:rPr>
              <a:t>общественных </a:t>
            </a:r>
            <a:r>
              <a:rPr sz="3500" b="1" spc="-104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орган</a:t>
            </a:r>
            <a:r>
              <a:rPr lang="ru-RU" sz="3500" b="1" spc="-60" dirty="0" err="1" smtClean="0">
                <a:solidFill>
                  <a:srgbClr val="372928"/>
                </a:solidFill>
                <a:cs typeface="Trebuchet MS"/>
              </a:rPr>
              <a:t>изациях</a:t>
            </a:r>
            <a:endParaRPr sz="3500">
              <a:cs typeface="Trebuchet MS"/>
            </a:endParaRPr>
          </a:p>
          <a:p>
            <a:pPr marL="12700" marR="2497455">
              <a:lnSpc>
                <a:spcPts val="4880"/>
              </a:lnSpc>
              <a:spcBef>
                <a:spcPts val="275"/>
              </a:spcBef>
              <a:buSzPct val="97142"/>
              <a:buAutoNum type="arabicParenR"/>
              <a:tabLst>
                <a:tab pos="398780" algn="l"/>
              </a:tabLst>
            </a:pPr>
            <a:r>
              <a:rPr sz="3500" b="1" spc="-60" smtClean="0">
                <a:solidFill>
                  <a:srgbClr val="372928"/>
                </a:solidFill>
                <a:cs typeface="Trebuchet MS"/>
              </a:rPr>
              <a:t>Р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а</a:t>
            </a:r>
            <a:r>
              <a:rPr lang="ru-RU" sz="3500" b="1" spc="-30" dirty="0" smtClean="0">
                <a:solidFill>
                  <a:srgbClr val="372928"/>
                </a:solidFill>
                <a:cs typeface="Trebuchet MS"/>
              </a:rPr>
              <a:t>з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р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а</a:t>
            </a:r>
            <a:r>
              <a:rPr sz="3500" b="1" spc="5" smtClean="0">
                <a:solidFill>
                  <a:srgbClr val="372928"/>
                </a:solidFill>
                <a:cs typeface="Trebuchet MS"/>
              </a:rPr>
              <a:t>б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о</a:t>
            </a:r>
            <a:r>
              <a:rPr sz="3500" b="1" spc="-165" smtClean="0">
                <a:solidFill>
                  <a:srgbClr val="372928"/>
                </a:solidFill>
                <a:cs typeface="Trebuchet MS"/>
              </a:rPr>
              <a:t>т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а</a:t>
            </a:r>
            <a:r>
              <a:rPr sz="3500" b="1" spc="-165" smtClean="0">
                <a:solidFill>
                  <a:srgbClr val="372928"/>
                </a:solidFill>
                <a:cs typeface="Trebuchet MS"/>
              </a:rPr>
              <a:t>т</a:t>
            </a:r>
            <a:r>
              <a:rPr sz="3500" b="1" spc="-70" smtClean="0">
                <a:solidFill>
                  <a:srgbClr val="372928"/>
                </a:solidFill>
                <a:cs typeface="Trebuchet MS"/>
              </a:rPr>
              <a:t>ь</a:t>
            </a:r>
            <a:r>
              <a:rPr sz="3500" b="1" spc="-21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85">
                <a:solidFill>
                  <a:srgbClr val="372928"/>
                </a:solidFill>
                <a:cs typeface="Trebuchet MS"/>
              </a:rPr>
              <a:t>с</a:t>
            </a:r>
            <a:r>
              <a:rPr sz="3500" b="1" spc="10">
                <a:solidFill>
                  <a:srgbClr val="372928"/>
                </a:solidFill>
                <a:cs typeface="Trebuchet MS"/>
              </a:rPr>
              <a:t>п</a:t>
            </a:r>
            <a:r>
              <a:rPr sz="3500" b="1" spc="-60">
                <a:solidFill>
                  <a:srgbClr val="372928"/>
                </a:solidFill>
                <a:cs typeface="Trebuchet MS"/>
              </a:rPr>
              <a:t>о</a:t>
            </a:r>
            <a:r>
              <a:rPr sz="3500" b="1" spc="-85">
                <a:solidFill>
                  <a:srgbClr val="372928"/>
                </a:solidFill>
                <a:cs typeface="Trebuchet MS"/>
              </a:rPr>
              <a:t>с</a:t>
            </a:r>
            <a:r>
              <a:rPr sz="3500" b="1" spc="-60">
                <a:solidFill>
                  <a:srgbClr val="372928"/>
                </a:solidFill>
                <a:cs typeface="Trebuchet MS"/>
              </a:rPr>
              <a:t>о</a:t>
            </a:r>
            <a:r>
              <a:rPr sz="3500" b="1" spc="10">
                <a:solidFill>
                  <a:srgbClr val="372928"/>
                </a:solidFill>
                <a:cs typeface="Trebuchet MS"/>
              </a:rPr>
              <a:t>б</a:t>
            </a:r>
            <a:r>
              <a:rPr sz="3500" b="1" spc="-21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10" smtClean="0">
                <a:solidFill>
                  <a:srgbClr val="372928"/>
                </a:solidFill>
                <a:cs typeface="Trebuchet MS"/>
              </a:rPr>
              <a:t>п</a:t>
            </a:r>
            <a:r>
              <a:rPr sz="3500" b="1" spc="-195" smtClean="0">
                <a:solidFill>
                  <a:srgbClr val="372928"/>
                </a:solidFill>
                <a:cs typeface="Trebuchet MS"/>
              </a:rPr>
              <a:t>е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р</a:t>
            </a:r>
            <a:r>
              <a:rPr sz="3500" b="1" spc="-195" smtClean="0">
                <a:solidFill>
                  <a:srgbClr val="372928"/>
                </a:solidFill>
                <a:cs typeface="Trebuchet MS"/>
              </a:rPr>
              <a:t>е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р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а</a:t>
            </a:r>
            <a:r>
              <a:rPr sz="3500" b="1" spc="5" smtClean="0">
                <a:solidFill>
                  <a:srgbClr val="372928"/>
                </a:solidFill>
                <a:cs typeface="Trebuchet MS"/>
              </a:rPr>
              <a:t>б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о</a:t>
            </a:r>
            <a:r>
              <a:rPr sz="3500" b="1" spc="-165" smtClean="0">
                <a:solidFill>
                  <a:srgbClr val="372928"/>
                </a:solidFill>
                <a:cs typeface="Trebuchet MS"/>
              </a:rPr>
              <a:t>т</a:t>
            </a:r>
            <a:r>
              <a:rPr sz="3500" b="1" spc="-130" smtClean="0">
                <a:solidFill>
                  <a:srgbClr val="372928"/>
                </a:solidFill>
                <a:cs typeface="Trebuchet MS"/>
              </a:rPr>
              <a:t>к</a:t>
            </a:r>
            <a:r>
              <a:rPr lang="ru-RU" sz="3500" b="1" spc="-5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21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235">
                <a:solidFill>
                  <a:srgbClr val="372928"/>
                </a:solidFill>
                <a:cs typeface="Trebuchet MS"/>
              </a:rPr>
              <a:t>П</a:t>
            </a:r>
            <a:r>
              <a:rPr sz="3500" b="1" spc="300">
                <a:solidFill>
                  <a:srgbClr val="372928"/>
                </a:solidFill>
                <a:cs typeface="Trebuchet MS"/>
              </a:rPr>
              <a:t>Э</a:t>
            </a:r>
            <a:r>
              <a:rPr sz="3500" b="1" spc="-160">
                <a:solidFill>
                  <a:srgbClr val="372928"/>
                </a:solidFill>
                <a:cs typeface="Trebuchet MS"/>
              </a:rPr>
              <a:t>Т  </a:t>
            </a:r>
            <a:endParaRPr lang="ru-RU" sz="3500" b="1" spc="-160" dirty="0" smtClean="0">
              <a:solidFill>
                <a:srgbClr val="372928"/>
              </a:solidFill>
              <a:cs typeface="Trebuchet MS"/>
            </a:endParaRPr>
          </a:p>
          <a:p>
            <a:pPr marL="12700" marR="2497455">
              <a:lnSpc>
                <a:spcPts val="4880"/>
              </a:lnSpc>
              <a:spcBef>
                <a:spcPts val="275"/>
              </a:spcBef>
              <a:buSzPct val="97142"/>
              <a:buAutoNum type="arabicParenR"/>
              <a:tabLst>
                <a:tab pos="398780" algn="l"/>
              </a:tabLst>
            </a:pPr>
            <a:r>
              <a:rPr sz="3500" b="1" spc="-65" smtClean="0">
                <a:solidFill>
                  <a:srgbClr val="372928"/>
                </a:solidFill>
                <a:cs typeface="Trebuchet MS"/>
              </a:rPr>
              <a:t>Сконстру</a:t>
            </a:r>
            <a:r>
              <a:rPr lang="ru-RU" sz="3500" b="1" spc="-65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65" smtClean="0">
                <a:solidFill>
                  <a:srgbClr val="372928"/>
                </a:solidFill>
                <a:cs typeface="Trebuchet MS"/>
              </a:rPr>
              <a:t>ровать </a:t>
            </a:r>
            <a:r>
              <a:rPr sz="3500" b="1" spc="-50" dirty="0">
                <a:solidFill>
                  <a:srgbClr val="372928"/>
                </a:solidFill>
                <a:cs typeface="Trebuchet MS"/>
              </a:rPr>
              <a:t>аппарат </a:t>
            </a:r>
            <a:r>
              <a:rPr sz="3500" b="1" spc="-100">
                <a:solidFill>
                  <a:srgbClr val="372928"/>
                </a:solidFill>
                <a:cs typeface="Trebuchet MS"/>
              </a:rPr>
              <a:t>для 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со</a:t>
            </a:r>
            <a:r>
              <a:rPr lang="ru-RU" sz="3500" b="1" spc="-50" dirty="0" err="1" smtClean="0">
                <a:solidFill>
                  <a:srgbClr val="372928"/>
                </a:solidFill>
                <a:cs typeface="Trebuchet MS"/>
              </a:rPr>
              <a:t>з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дан</a:t>
            </a:r>
            <a:r>
              <a:rPr lang="ru-RU" sz="3500" b="1" spc="-50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50" smtClean="0">
                <a:solidFill>
                  <a:srgbClr val="372928"/>
                </a:solidFill>
                <a:cs typeface="Trebuchet MS"/>
              </a:rPr>
              <a:t>я </a:t>
            </a:r>
            <a:r>
              <a:rPr sz="3500" b="1" spc="-105" smtClean="0">
                <a:solidFill>
                  <a:srgbClr val="372928"/>
                </a:solidFill>
                <a:cs typeface="Trebuchet MS"/>
              </a:rPr>
              <a:t>ф</a:t>
            </a:r>
            <a:r>
              <a:rPr lang="ru-RU" sz="3500" b="1" spc="-105" dirty="0" smtClean="0">
                <a:solidFill>
                  <a:srgbClr val="372928"/>
                </a:solidFill>
                <a:cs typeface="Trebuchet MS"/>
              </a:rPr>
              <a:t>е</a:t>
            </a:r>
            <a:r>
              <a:rPr sz="3500" b="1" spc="-105" smtClean="0">
                <a:solidFill>
                  <a:srgbClr val="372928"/>
                </a:solidFill>
                <a:cs typeface="Trebuchet MS"/>
              </a:rPr>
              <a:t>л</a:t>
            </a:r>
            <a:r>
              <a:rPr lang="ru-RU" sz="3500" b="1" spc="-105" dirty="0" smtClean="0">
                <a:solidFill>
                  <a:srgbClr val="372928"/>
                </a:solidFill>
                <a:cs typeface="Trebuchet MS"/>
              </a:rPr>
              <a:t>о</a:t>
            </a:r>
            <a:r>
              <a:rPr sz="3500" b="1" spc="-105" smtClean="0">
                <a:solidFill>
                  <a:srgbClr val="372928"/>
                </a:solidFill>
                <a:cs typeface="Trebuchet MS"/>
              </a:rPr>
              <a:t>мента</a:t>
            </a:r>
            <a:r>
              <a:rPr sz="3500" b="1" spc="-105">
                <a:solidFill>
                  <a:srgbClr val="372928"/>
                </a:solidFill>
                <a:cs typeface="Trebuchet MS"/>
              </a:rPr>
              <a:t>, </a:t>
            </a:r>
            <a:r>
              <a:rPr sz="3500" b="1" spc="-10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70" smtClean="0">
                <a:solidFill>
                  <a:srgbClr val="372928"/>
                </a:solidFill>
                <a:cs typeface="Trebuchet MS"/>
              </a:rPr>
              <a:t>предна</a:t>
            </a:r>
            <a:r>
              <a:rPr lang="ru-RU" sz="3500" b="1" spc="-70" dirty="0" err="1" smtClean="0">
                <a:solidFill>
                  <a:srgbClr val="372928"/>
                </a:solidFill>
                <a:cs typeface="Trebuchet MS"/>
              </a:rPr>
              <a:t>з</a:t>
            </a:r>
            <a:r>
              <a:rPr sz="3500" b="1" spc="-70" smtClean="0">
                <a:solidFill>
                  <a:srgbClr val="372928"/>
                </a:solidFill>
                <a:cs typeface="Trebuchet MS"/>
              </a:rPr>
              <a:t>наченного</a:t>
            </a:r>
            <a:r>
              <a:rPr sz="3500" b="1" spc="-21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100">
                <a:solidFill>
                  <a:srgbClr val="372928"/>
                </a:solidFill>
                <a:cs typeface="Trebuchet MS"/>
              </a:rPr>
              <a:t>для</a:t>
            </a:r>
            <a:r>
              <a:rPr sz="3500" b="1" spc="-21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80" smtClean="0">
                <a:solidFill>
                  <a:srgbClr val="372928"/>
                </a:solidFill>
                <a:cs typeface="Trebuchet MS"/>
              </a:rPr>
              <a:t>печат</a:t>
            </a:r>
            <a:r>
              <a:rPr lang="ru-RU" sz="3500" b="1" spc="-80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21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80" dirty="0">
                <a:solidFill>
                  <a:srgbClr val="372928"/>
                </a:solidFill>
                <a:cs typeface="Trebuchet MS"/>
              </a:rPr>
              <a:t>с</a:t>
            </a:r>
            <a:r>
              <a:rPr sz="3500" b="1" spc="-210" dirty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5" dirty="0">
                <a:solidFill>
                  <a:srgbClr val="372928"/>
                </a:solidFill>
                <a:cs typeface="Trebuchet MS"/>
              </a:rPr>
              <a:t>помощью</a:t>
            </a:r>
            <a:r>
              <a:rPr sz="3500" b="1" spc="-210" dirty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30">
                <a:solidFill>
                  <a:srgbClr val="372928"/>
                </a:solidFill>
                <a:cs typeface="Trebuchet MS"/>
              </a:rPr>
              <a:t>3д</a:t>
            </a:r>
            <a:r>
              <a:rPr sz="3500" b="1" spc="-21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80" smtClean="0">
                <a:solidFill>
                  <a:srgbClr val="372928"/>
                </a:solidFill>
                <a:cs typeface="Trebuchet MS"/>
              </a:rPr>
              <a:t>пр</a:t>
            </a:r>
            <a:r>
              <a:rPr lang="ru-RU" sz="3500" b="1" spc="-80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80" smtClean="0">
                <a:solidFill>
                  <a:srgbClr val="372928"/>
                </a:solidFill>
                <a:cs typeface="Trebuchet MS"/>
              </a:rPr>
              <a:t>нтера</a:t>
            </a:r>
            <a:r>
              <a:rPr sz="3500" b="1" spc="-80" dirty="0">
                <a:solidFill>
                  <a:srgbClr val="372928"/>
                </a:solidFill>
                <a:cs typeface="Trebuchet MS"/>
              </a:rPr>
              <a:t>.</a:t>
            </a:r>
            <a:endParaRPr sz="350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500" b="1" spc="-95" dirty="0">
                <a:solidFill>
                  <a:srgbClr val="372928"/>
                </a:solidFill>
                <a:cs typeface="Trebuchet MS"/>
              </a:rPr>
              <a:t>4</a:t>
            </a:r>
            <a:r>
              <a:rPr sz="3500" b="1" spc="-95">
                <a:solidFill>
                  <a:srgbClr val="372928"/>
                </a:solidFill>
                <a:cs typeface="Trebuchet MS"/>
              </a:rPr>
              <a:t>.</a:t>
            </a:r>
            <a:r>
              <a:rPr sz="3500" b="1" spc="-20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35" smtClean="0">
                <a:solidFill>
                  <a:srgbClr val="372928"/>
                </a:solidFill>
                <a:cs typeface="Trebuchet MS"/>
              </a:rPr>
              <a:t>Провод</a:t>
            </a:r>
            <a:r>
              <a:rPr lang="ru-RU" sz="3500" b="1" spc="-35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35" smtClean="0">
                <a:solidFill>
                  <a:srgbClr val="372928"/>
                </a:solidFill>
                <a:cs typeface="Trebuchet MS"/>
              </a:rPr>
              <a:t>ть</a:t>
            </a:r>
            <a:r>
              <a:rPr sz="3500" b="1" spc="-195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60" smtClean="0">
                <a:solidFill>
                  <a:srgbClr val="372928"/>
                </a:solidFill>
                <a:cs typeface="Trebuchet MS"/>
              </a:rPr>
              <a:t>общественн</a:t>
            </a:r>
            <a:r>
              <a:rPr lang="ru-RU" sz="3500" b="1" spc="-60" dirty="0" err="1" smtClean="0">
                <a:solidFill>
                  <a:srgbClr val="372928"/>
                </a:solidFill>
                <a:cs typeface="Trebuchet MS"/>
              </a:rPr>
              <a:t>ые</a:t>
            </a:r>
            <a:r>
              <a:rPr sz="3500" b="1" spc="-20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75" smtClean="0">
                <a:solidFill>
                  <a:srgbClr val="372928"/>
                </a:solidFill>
                <a:cs typeface="Trebuchet MS"/>
              </a:rPr>
              <a:t>работ</a:t>
            </a:r>
            <a:r>
              <a:rPr lang="ru-RU" sz="3500" b="1" spc="-75" dirty="0" err="1" smtClean="0">
                <a:solidFill>
                  <a:srgbClr val="372928"/>
                </a:solidFill>
                <a:cs typeface="Trebuchet MS"/>
              </a:rPr>
              <a:t>ы</a:t>
            </a:r>
            <a:r>
              <a:rPr sz="3500" b="1" spc="-195" smtClean="0">
                <a:solidFill>
                  <a:srgbClr val="372928"/>
                </a:solidFill>
                <a:cs typeface="Trebuchet MS"/>
              </a:rPr>
              <a:t> </a:t>
            </a:r>
            <a:r>
              <a:rPr lang="ru-RU" sz="3500" b="1" spc="-195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195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100" smtClean="0">
                <a:solidFill>
                  <a:srgbClr val="372928"/>
                </a:solidFill>
                <a:cs typeface="Trebuchet MS"/>
              </a:rPr>
              <a:t>благотвор</a:t>
            </a:r>
            <a:r>
              <a:rPr lang="ru-RU" sz="3500" b="1" spc="-100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100" smtClean="0">
                <a:solidFill>
                  <a:srgbClr val="372928"/>
                </a:solidFill>
                <a:cs typeface="Trebuchet MS"/>
              </a:rPr>
              <a:t>тельные</a:t>
            </a:r>
            <a:r>
              <a:rPr sz="3500" b="1" spc="-200" smtClean="0">
                <a:solidFill>
                  <a:srgbClr val="372928"/>
                </a:solidFill>
                <a:cs typeface="Trebuchet MS"/>
              </a:rPr>
              <a:t> </a:t>
            </a:r>
            <a:r>
              <a:rPr sz="3500" b="1" spc="-75" smtClean="0">
                <a:solidFill>
                  <a:srgbClr val="372928"/>
                </a:solidFill>
                <a:cs typeface="Trebuchet MS"/>
              </a:rPr>
              <a:t>ярмарк</a:t>
            </a:r>
            <a:r>
              <a:rPr lang="ru-RU" sz="3500" b="1" spc="-75" dirty="0" smtClean="0">
                <a:solidFill>
                  <a:srgbClr val="372928"/>
                </a:solidFill>
                <a:cs typeface="Trebuchet MS"/>
              </a:rPr>
              <a:t>и</a:t>
            </a:r>
            <a:r>
              <a:rPr sz="3500" b="1" spc="-75" smtClean="0">
                <a:solidFill>
                  <a:srgbClr val="372928"/>
                </a:solidFill>
                <a:cs typeface="Trebuchet MS"/>
              </a:rPr>
              <a:t>.</a:t>
            </a:r>
            <a:endParaRPr sz="3500"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42222" y="3393556"/>
            <a:ext cx="2714358" cy="411453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3622" y="2355100"/>
            <a:ext cx="3167380" cy="1212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00" b="1" spc="-550" dirty="0">
                <a:latin typeface="Verdana"/>
                <a:cs typeface="Verdana"/>
              </a:rPr>
              <a:t>Ц</a:t>
            </a:r>
            <a:r>
              <a:rPr sz="7800" b="1" spc="-585" dirty="0">
                <a:latin typeface="Verdana"/>
                <a:cs typeface="Verdana"/>
              </a:rPr>
              <a:t>е</a:t>
            </a:r>
            <a:r>
              <a:rPr sz="7800" b="1" spc="-515" dirty="0">
                <a:latin typeface="Verdana"/>
                <a:cs typeface="Verdana"/>
              </a:rPr>
              <a:t>л</a:t>
            </a:r>
            <a:r>
              <a:rPr sz="7800" b="1" spc="-285" dirty="0">
                <a:latin typeface="Verdana"/>
                <a:cs typeface="Verdana"/>
              </a:rPr>
              <a:t>ь</a:t>
            </a:r>
            <a:r>
              <a:rPr sz="7800" b="1" spc="-645" dirty="0">
                <a:latin typeface="Verdana"/>
                <a:cs typeface="Verdana"/>
              </a:rPr>
              <a:t> </a:t>
            </a:r>
            <a:r>
              <a:rPr sz="7800" b="1" spc="-919" dirty="0">
                <a:latin typeface="Verdana"/>
                <a:cs typeface="Verdana"/>
              </a:rPr>
              <a:t>:</a:t>
            </a:r>
            <a:endParaRPr sz="7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2612" y="533403"/>
            <a:ext cx="4985386" cy="6572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35654" y="10137460"/>
            <a:ext cx="85725" cy="85725"/>
            <a:chOff x="3335654" y="10137460"/>
            <a:chExt cx="85725" cy="85725"/>
          </a:xfrm>
        </p:grpSpPr>
        <p:sp>
          <p:nvSpPr>
            <p:cNvPr id="4" name="object 4"/>
            <p:cNvSpPr/>
            <p:nvPr/>
          </p:nvSpPr>
          <p:spPr>
            <a:xfrm>
              <a:off x="3345179" y="10146985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68579" y="68579"/>
                  </a:moveTo>
                  <a:lnTo>
                    <a:pt x="0" y="68579"/>
                  </a:lnTo>
                  <a:lnTo>
                    <a:pt x="0" y="0"/>
                  </a:lnTo>
                  <a:lnTo>
                    <a:pt x="68579" y="0"/>
                  </a:lnTo>
                  <a:lnTo>
                    <a:pt x="68579" y="68579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5654" y="1013746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248" y="85724"/>
                  </a:moveTo>
                  <a:lnTo>
                    <a:pt x="2381" y="85724"/>
                  </a:lnTo>
                  <a:lnTo>
                    <a:pt x="0" y="83343"/>
                  </a:lnTo>
                  <a:lnTo>
                    <a:pt x="0" y="4286"/>
                  </a:lnTo>
                  <a:lnTo>
                    <a:pt x="4286" y="0"/>
                  </a:lnTo>
                  <a:lnTo>
                    <a:pt x="83343" y="0"/>
                  </a:lnTo>
                  <a:lnTo>
                    <a:pt x="85724" y="2381"/>
                  </a:lnTo>
                  <a:lnTo>
                    <a:pt x="85724" y="9524"/>
                  </a:lnTo>
                  <a:lnTo>
                    <a:pt x="9524" y="9524"/>
                  </a:lnTo>
                  <a:lnTo>
                    <a:pt x="9524" y="19049"/>
                  </a:lnTo>
                  <a:lnTo>
                    <a:pt x="19049" y="19049"/>
                  </a:lnTo>
                  <a:lnTo>
                    <a:pt x="19049" y="68579"/>
                  </a:lnTo>
                  <a:lnTo>
                    <a:pt x="9524" y="68579"/>
                  </a:lnTo>
                  <a:lnTo>
                    <a:pt x="9524" y="78104"/>
                  </a:lnTo>
                  <a:lnTo>
                    <a:pt x="85724" y="78104"/>
                  </a:lnTo>
                  <a:lnTo>
                    <a:pt x="85724" y="85248"/>
                  </a:lnTo>
                  <a:lnTo>
                    <a:pt x="85248" y="85724"/>
                  </a:lnTo>
                  <a:close/>
                </a:path>
                <a:path w="85725" h="85725">
                  <a:moveTo>
                    <a:pt x="19049" y="19049"/>
                  </a:moveTo>
                  <a:lnTo>
                    <a:pt x="9524" y="19049"/>
                  </a:lnTo>
                  <a:lnTo>
                    <a:pt x="9524" y="9524"/>
                  </a:lnTo>
                  <a:lnTo>
                    <a:pt x="19049" y="9524"/>
                  </a:lnTo>
                  <a:lnTo>
                    <a:pt x="19049" y="19049"/>
                  </a:lnTo>
                  <a:close/>
                </a:path>
                <a:path w="85725" h="85725">
                  <a:moveTo>
                    <a:pt x="68579" y="19049"/>
                  </a:moveTo>
                  <a:lnTo>
                    <a:pt x="19049" y="19049"/>
                  </a:lnTo>
                  <a:lnTo>
                    <a:pt x="19049" y="9524"/>
                  </a:lnTo>
                  <a:lnTo>
                    <a:pt x="68579" y="9524"/>
                  </a:lnTo>
                  <a:lnTo>
                    <a:pt x="68579" y="19049"/>
                  </a:lnTo>
                  <a:close/>
                </a:path>
                <a:path w="85725" h="85725">
                  <a:moveTo>
                    <a:pt x="78104" y="78104"/>
                  </a:moveTo>
                  <a:lnTo>
                    <a:pt x="68579" y="78104"/>
                  </a:lnTo>
                  <a:lnTo>
                    <a:pt x="68579" y="9524"/>
                  </a:lnTo>
                  <a:lnTo>
                    <a:pt x="78104" y="9524"/>
                  </a:lnTo>
                  <a:lnTo>
                    <a:pt x="78104" y="19049"/>
                  </a:lnTo>
                  <a:lnTo>
                    <a:pt x="85724" y="19049"/>
                  </a:lnTo>
                  <a:lnTo>
                    <a:pt x="85724" y="68579"/>
                  </a:lnTo>
                  <a:lnTo>
                    <a:pt x="78104" y="68579"/>
                  </a:lnTo>
                  <a:lnTo>
                    <a:pt x="78104" y="78104"/>
                  </a:lnTo>
                  <a:close/>
                </a:path>
                <a:path w="85725" h="85725">
                  <a:moveTo>
                    <a:pt x="85724" y="19049"/>
                  </a:moveTo>
                  <a:lnTo>
                    <a:pt x="78104" y="19049"/>
                  </a:lnTo>
                  <a:lnTo>
                    <a:pt x="78104" y="9524"/>
                  </a:lnTo>
                  <a:lnTo>
                    <a:pt x="85724" y="9524"/>
                  </a:lnTo>
                  <a:lnTo>
                    <a:pt x="85724" y="19049"/>
                  </a:lnTo>
                  <a:close/>
                </a:path>
                <a:path w="85725" h="85725">
                  <a:moveTo>
                    <a:pt x="19049" y="78104"/>
                  </a:moveTo>
                  <a:lnTo>
                    <a:pt x="9524" y="78104"/>
                  </a:lnTo>
                  <a:lnTo>
                    <a:pt x="9524" y="68579"/>
                  </a:lnTo>
                  <a:lnTo>
                    <a:pt x="19049" y="68579"/>
                  </a:lnTo>
                  <a:lnTo>
                    <a:pt x="19049" y="78104"/>
                  </a:lnTo>
                  <a:close/>
                </a:path>
                <a:path w="85725" h="85725">
                  <a:moveTo>
                    <a:pt x="68579" y="78104"/>
                  </a:moveTo>
                  <a:lnTo>
                    <a:pt x="19049" y="78104"/>
                  </a:lnTo>
                  <a:lnTo>
                    <a:pt x="19049" y="68579"/>
                  </a:lnTo>
                  <a:lnTo>
                    <a:pt x="68579" y="68579"/>
                  </a:lnTo>
                  <a:lnTo>
                    <a:pt x="68579" y="78104"/>
                  </a:lnTo>
                  <a:close/>
                </a:path>
                <a:path w="85725" h="85725">
                  <a:moveTo>
                    <a:pt x="85724" y="78104"/>
                  </a:moveTo>
                  <a:lnTo>
                    <a:pt x="78104" y="78104"/>
                  </a:lnTo>
                  <a:lnTo>
                    <a:pt x="78104" y="68579"/>
                  </a:lnTo>
                  <a:lnTo>
                    <a:pt x="85724" y="68579"/>
                  </a:lnTo>
                  <a:lnTo>
                    <a:pt x="85724" y="78104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687" y="412646"/>
            <a:ext cx="6105524" cy="895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200" y="2910673"/>
            <a:ext cx="15488919" cy="16135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80"/>
              </a:spcBef>
            </a:pPr>
            <a:r>
              <a:rPr sz="1200" dirty="0">
                <a:solidFill>
                  <a:srgbClr val="372928"/>
                </a:solidFill>
                <a:latin typeface="Corbel"/>
                <a:cs typeface="Corbel"/>
              </a:rPr>
              <a:t>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72928"/>
                </a:solidFill>
                <a:latin typeface="Corbel"/>
                <a:cs typeface="Corbel"/>
              </a:rPr>
              <a:t>.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3385" y="2496809"/>
            <a:ext cx="16935450" cy="6958965"/>
            <a:chOff x="923385" y="2496809"/>
            <a:chExt cx="16935450" cy="6958965"/>
          </a:xfrm>
        </p:grpSpPr>
        <p:sp>
          <p:nvSpPr>
            <p:cNvPr id="9" name="object 9"/>
            <p:cNvSpPr/>
            <p:nvPr/>
          </p:nvSpPr>
          <p:spPr>
            <a:xfrm>
              <a:off x="942435" y="2515859"/>
              <a:ext cx="16901795" cy="6414770"/>
            </a:xfrm>
            <a:custGeom>
              <a:avLst/>
              <a:gdLst/>
              <a:ahLst/>
              <a:cxnLst/>
              <a:rect l="l" t="t" r="r" b="b"/>
              <a:pathLst>
                <a:path w="16901795" h="6414770">
                  <a:moveTo>
                    <a:pt x="16901539" y="6414325"/>
                  </a:moveTo>
                  <a:lnTo>
                    <a:pt x="0" y="6414325"/>
                  </a:lnTo>
                  <a:lnTo>
                    <a:pt x="0" y="0"/>
                  </a:lnTo>
                  <a:lnTo>
                    <a:pt x="16901539" y="0"/>
                  </a:lnTo>
                  <a:lnTo>
                    <a:pt x="16901539" y="6414325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3385" y="2496809"/>
              <a:ext cx="16935450" cy="6448425"/>
            </a:xfrm>
            <a:custGeom>
              <a:avLst/>
              <a:gdLst/>
              <a:ahLst/>
              <a:cxnLst/>
              <a:rect l="l" t="t" r="r" b="b"/>
              <a:pathLst>
                <a:path w="16935450" h="6448425">
                  <a:moveTo>
                    <a:pt x="16931683" y="6448424"/>
                  </a:moveTo>
                  <a:lnTo>
                    <a:pt x="7956" y="6448424"/>
                  </a:lnTo>
                  <a:lnTo>
                    <a:pt x="5595" y="6446829"/>
                  </a:lnTo>
                  <a:lnTo>
                    <a:pt x="1503" y="6440772"/>
                  </a:lnTo>
                  <a:lnTo>
                    <a:pt x="0" y="6433375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16920590" y="0"/>
                  </a:lnTo>
                  <a:lnTo>
                    <a:pt x="16927987" y="1503"/>
                  </a:lnTo>
                  <a:lnTo>
                    <a:pt x="16934044" y="5595"/>
                  </a:lnTo>
                  <a:lnTo>
                    <a:pt x="16935449" y="7675"/>
                  </a:lnTo>
                  <a:lnTo>
                    <a:pt x="1693544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6414325"/>
                  </a:lnTo>
                  <a:lnTo>
                    <a:pt x="19049" y="6414325"/>
                  </a:lnTo>
                  <a:lnTo>
                    <a:pt x="19049" y="6433375"/>
                  </a:lnTo>
                  <a:lnTo>
                    <a:pt x="16935449" y="6433375"/>
                  </a:lnTo>
                  <a:lnTo>
                    <a:pt x="16935449" y="6444750"/>
                  </a:lnTo>
                  <a:lnTo>
                    <a:pt x="16934044" y="6446829"/>
                  </a:lnTo>
                  <a:lnTo>
                    <a:pt x="16931683" y="6448424"/>
                  </a:lnTo>
                  <a:close/>
                </a:path>
                <a:path w="16935450" h="644842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16935450" h="6448425">
                  <a:moveTo>
                    <a:pt x="16901540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16901540" y="19049"/>
                  </a:lnTo>
                  <a:lnTo>
                    <a:pt x="16901540" y="38099"/>
                  </a:lnTo>
                  <a:close/>
                </a:path>
                <a:path w="16935450" h="6448425">
                  <a:moveTo>
                    <a:pt x="16920590" y="6433375"/>
                  </a:moveTo>
                  <a:lnTo>
                    <a:pt x="16901540" y="6433375"/>
                  </a:lnTo>
                  <a:lnTo>
                    <a:pt x="16901540" y="19049"/>
                  </a:lnTo>
                  <a:lnTo>
                    <a:pt x="16920590" y="19049"/>
                  </a:lnTo>
                  <a:lnTo>
                    <a:pt x="16920590" y="38099"/>
                  </a:lnTo>
                  <a:lnTo>
                    <a:pt x="16935449" y="38099"/>
                  </a:lnTo>
                  <a:lnTo>
                    <a:pt x="16935449" y="6414325"/>
                  </a:lnTo>
                  <a:lnTo>
                    <a:pt x="16920590" y="6414325"/>
                  </a:lnTo>
                  <a:lnTo>
                    <a:pt x="16920590" y="6433375"/>
                  </a:lnTo>
                  <a:close/>
                </a:path>
                <a:path w="16935450" h="6448425">
                  <a:moveTo>
                    <a:pt x="16935449" y="38099"/>
                  </a:moveTo>
                  <a:lnTo>
                    <a:pt x="16920590" y="38099"/>
                  </a:lnTo>
                  <a:lnTo>
                    <a:pt x="16920590" y="19049"/>
                  </a:lnTo>
                  <a:lnTo>
                    <a:pt x="16935449" y="19049"/>
                  </a:lnTo>
                  <a:lnTo>
                    <a:pt x="16935449" y="38099"/>
                  </a:lnTo>
                  <a:close/>
                </a:path>
                <a:path w="16935450" h="6448425">
                  <a:moveTo>
                    <a:pt x="38099" y="6433375"/>
                  </a:moveTo>
                  <a:lnTo>
                    <a:pt x="19049" y="6433375"/>
                  </a:lnTo>
                  <a:lnTo>
                    <a:pt x="19049" y="6414325"/>
                  </a:lnTo>
                  <a:lnTo>
                    <a:pt x="38099" y="6414325"/>
                  </a:lnTo>
                  <a:lnTo>
                    <a:pt x="38099" y="6433375"/>
                  </a:lnTo>
                  <a:close/>
                </a:path>
                <a:path w="16935450" h="6448425">
                  <a:moveTo>
                    <a:pt x="16901540" y="6433375"/>
                  </a:moveTo>
                  <a:lnTo>
                    <a:pt x="38099" y="6433375"/>
                  </a:lnTo>
                  <a:lnTo>
                    <a:pt x="38099" y="6414325"/>
                  </a:lnTo>
                  <a:lnTo>
                    <a:pt x="16901540" y="6414325"/>
                  </a:lnTo>
                  <a:lnTo>
                    <a:pt x="16901540" y="6433375"/>
                  </a:lnTo>
                  <a:close/>
                </a:path>
                <a:path w="16935450" h="6448425">
                  <a:moveTo>
                    <a:pt x="16935449" y="6433375"/>
                  </a:moveTo>
                  <a:lnTo>
                    <a:pt x="16920590" y="6433375"/>
                  </a:lnTo>
                  <a:lnTo>
                    <a:pt x="16920590" y="6414325"/>
                  </a:lnTo>
                  <a:lnTo>
                    <a:pt x="16935449" y="6414325"/>
                  </a:lnTo>
                  <a:lnTo>
                    <a:pt x="16935449" y="6433375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950" y="7238785"/>
              <a:ext cx="16026765" cy="2198370"/>
            </a:xfrm>
            <a:custGeom>
              <a:avLst/>
              <a:gdLst/>
              <a:ahLst/>
              <a:cxnLst/>
              <a:rect l="l" t="t" r="r" b="b"/>
              <a:pathLst>
                <a:path w="16026765" h="2198370">
                  <a:moveTo>
                    <a:pt x="16026763" y="2197798"/>
                  </a:moveTo>
                  <a:lnTo>
                    <a:pt x="0" y="2197798"/>
                  </a:lnTo>
                  <a:lnTo>
                    <a:pt x="0" y="0"/>
                  </a:lnTo>
                  <a:lnTo>
                    <a:pt x="16026763" y="0"/>
                  </a:lnTo>
                  <a:lnTo>
                    <a:pt x="16026763" y="2197798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0900" y="7219735"/>
              <a:ext cx="16064865" cy="2236470"/>
            </a:xfrm>
            <a:custGeom>
              <a:avLst/>
              <a:gdLst/>
              <a:ahLst/>
              <a:cxnLst/>
              <a:rect l="l" t="t" r="r" b="b"/>
              <a:pathLst>
                <a:path w="16064865" h="2236470">
                  <a:moveTo>
                    <a:pt x="16045814" y="2235898"/>
                  </a:moveTo>
                  <a:lnTo>
                    <a:pt x="19049" y="2235898"/>
                  </a:lnTo>
                  <a:lnTo>
                    <a:pt x="11653" y="2234395"/>
                  </a:lnTo>
                  <a:lnTo>
                    <a:pt x="5595" y="2230302"/>
                  </a:lnTo>
                  <a:lnTo>
                    <a:pt x="1503" y="2224245"/>
                  </a:lnTo>
                  <a:lnTo>
                    <a:pt x="0" y="2216848"/>
                  </a:lnTo>
                  <a:lnTo>
                    <a:pt x="0" y="19049"/>
                  </a:lnTo>
                  <a:lnTo>
                    <a:pt x="16045814" y="0"/>
                  </a:lnTo>
                  <a:lnTo>
                    <a:pt x="16053211" y="1503"/>
                  </a:lnTo>
                  <a:lnTo>
                    <a:pt x="16059268" y="5595"/>
                  </a:lnTo>
                  <a:lnTo>
                    <a:pt x="16063361" y="11653"/>
                  </a:lnTo>
                  <a:lnTo>
                    <a:pt x="16064864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2197798"/>
                  </a:lnTo>
                  <a:lnTo>
                    <a:pt x="19049" y="2197798"/>
                  </a:lnTo>
                  <a:lnTo>
                    <a:pt x="19049" y="2216848"/>
                  </a:lnTo>
                  <a:lnTo>
                    <a:pt x="16064864" y="2216848"/>
                  </a:lnTo>
                  <a:lnTo>
                    <a:pt x="16063361" y="2224245"/>
                  </a:lnTo>
                  <a:lnTo>
                    <a:pt x="16059268" y="2230302"/>
                  </a:lnTo>
                  <a:lnTo>
                    <a:pt x="16053211" y="2234395"/>
                  </a:lnTo>
                  <a:lnTo>
                    <a:pt x="16045814" y="2235898"/>
                  </a:lnTo>
                  <a:close/>
                </a:path>
                <a:path w="16064865" h="223647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16064865" h="2236470">
                  <a:moveTo>
                    <a:pt x="16026764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16026764" y="19049"/>
                  </a:lnTo>
                  <a:lnTo>
                    <a:pt x="16026764" y="38099"/>
                  </a:lnTo>
                  <a:close/>
                </a:path>
                <a:path w="16064865" h="2236470">
                  <a:moveTo>
                    <a:pt x="16045814" y="2216848"/>
                  </a:moveTo>
                  <a:lnTo>
                    <a:pt x="16026764" y="2216848"/>
                  </a:lnTo>
                  <a:lnTo>
                    <a:pt x="16026764" y="19049"/>
                  </a:lnTo>
                  <a:lnTo>
                    <a:pt x="16045814" y="19049"/>
                  </a:lnTo>
                  <a:lnTo>
                    <a:pt x="16045814" y="38099"/>
                  </a:lnTo>
                  <a:lnTo>
                    <a:pt x="16064864" y="38099"/>
                  </a:lnTo>
                  <a:lnTo>
                    <a:pt x="16064864" y="2197798"/>
                  </a:lnTo>
                  <a:lnTo>
                    <a:pt x="16045814" y="2197798"/>
                  </a:lnTo>
                  <a:lnTo>
                    <a:pt x="16045814" y="2216848"/>
                  </a:lnTo>
                  <a:close/>
                </a:path>
                <a:path w="16064865" h="2236470">
                  <a:moveTo>
                    <a:pt x="16064864" y="38099"/>
                  </a:moveTo>
                  <a:lnTo>
                    <a:pt x="16045814" y="38099"/>
                  </a:lnTo>
                  <a:lnTo>
                    <a:pt x="16045814" y="19049"/>
                  </a:lnTo>
                  <a:lnTo>
                    <a:pt x="16064864" y="19049"/>
                  </a:lnTo>
                  <a:lnTo>
                    <a:pt x="16064864" y="38099"/>
                  </a:lnTo>
                  <a:close/>
                </a:path>
                <a:path w="16064865" h="2236470">
                  <a:moveTo>
                    <a:pt x="38099" y="2216848"/>
                  </a:moveTo>
                  <a:lnTo>
                    <a:pt x="19049" y="2216848"/>
                  </a:lnTo>
                  <a:lnTo>
                    <a:pt x="19049" y="2197798"/>
                  </a:lnTo>
                  <a:lnTo>
                    <a:pt x="38099" y="2197798"/>
                  </a:lnTo>
                  <a:lnTo>
                    <a:pt x="38099" y="2216848"/>
                  </a:lnTo>
                  <a:close/>
                </a:path>
                <a:path w="16064865" h="2236470">
                  <a:moveTo>
                    <a:pt x="16026764" y="2216848"/>
                  </a:moveTo>
                  <a:lnTo>
                    <a:pt x="38099" y="2216848"/>
                  </a:lnTo>
                  <a:lnTo>
                    <a:pt x="38099" y="2197798"/>
                  </a:lnTo>
                  <a:lnTo>
                    <a:pt x="16026764" y="2197798"/>
                  </a:lnTo>
                  <a:lnTo>
                    <a:pt x="16026764" y="2216848"/>
                  </a:lnTo>
                  <a:close/>
                </a:path>
                <a:path w="16064865" h="2236470">
                  <a:moveTo>
                    <a:pt x="16064864" y="2216848"/>
                  </a:moveTo>
                  <a:lnTo>
                    <a:pt x="16045814" y="2216848"/>
                  </a:lnTo>
                  <a:lnTo>
                    <a:pt x="16045814" y="2197798"/>
                  </a:lnTo>
                  <a:lnTo>
                    <a:pt x="16064864" y="2197798"/>
                  </a:lnTo>
                  <a:lnTo>
                    <a:pt x="16064864" y="221684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6300" y="7902360"/>
            <a:ext cx="14902180" cy="8464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04"/>
              </a:spcBef>
            </a:pPr>
            <a:r>
              <a:rPr sz="2700" b="1" spc="-20" dirty="0">
                <a:solidFill>
                  <a:srgbClr val="372928"/>
                </a:solidFill>
                <a:latin typeface="Trebuchet MS"/>
                <a:cs typeface="Trebuchet MS"/>
              </a:rPr>
              <a:t>Как,</a:t>
            </a:r>
            <a:r>
              <a:rPr sz="2700" b="1" spc="-325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250" dirty="0">
                <a:solidFill>
                  <a:srgbClr val="372928"/>
                </a:solidFill>
                <a:latin typeface="Trebuchet MS"/>
                <a:cs typeface="Trebuchet MS"/>
              </a:rPr>
              <a:t>мы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100" dirty="0">
                <a:solidFill>
                  <a:srgbClr val="372928"/>
                </a:solidFill>
                <a:latin typeface="Trebuchet MS"/>
                <a:cs typeface="Trebuchet MS"/>
              </a:rPr>
              <a:t>ученики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средней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150" dirty="0">
                <a:solidFill>
                  <a:srgbClr val="372928"/>
                </a:solidFill>
                <a:latin typeface="Trebuchet MS"/>
                <a:cs typeface="Trebuchet MS"/>
              </a:rPr>
              <a:t>школы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372928"/>
                </a:solidFill>
                <a:latin typeface="Trebuchet MS"/>
                <a:cs typeface="Trebuchet MS"/>
              </a:rPr>
              <a:t>села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40" dirty="0">
                <a:solidFill>
                  <a:srgbClr val="372928"/>
                </a:solidFill>
                <a:latin typeface="Trebuchet MS"/>
                <a:cs typeface="Trebuchet MS"/>
              </a:rPr>
              <a:t>Таскала,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сможем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70" dirty="0">
                <a:solidFill>
                  <a:srgbClr val="372928"/>
                </a:solidFill>
                <a:latin typeface="Trebuchet MS"/>
                <a:cs typeface="Trebuchet MS"/>
              </a:rPr>
              <a:t>сократить</a:t>
            </a:r>
            <a:r>
              <a:rPr sz="2700" b="1" spc="-325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55" dirty="0">
                <a:solidFill>
                  <a:srgbClr val="372928"/>
                </a:solidFill>
                <a:latin typeface="Trebuchet MS"/>
                <a:cs typeface="Trebuchet MS"/>
              </a:rPr>
              <a:t>выброс</a:t>
            </a:r>
            <a:r>
              <a:rPr sz="2700" b="1" spc="-32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70" dirty="0">
                <a:solidFill>
                  <a:srgbClr val="372928"/>
                </a:solidFill>
                <a:latin typeface="Trebuchet MS"/>
                <a:cs typeface="Trebuchet MS"/>
              </a:rPr>
              <a:t>пластиковых </a:t>
            </a:r>
            <a:r>
              <a:rPr sz="2700" b="1" spc="-795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б</a:t>
            </a:r>
            <a:r>
              <a:rPr sz="2700" b="1" spc="-35" dirty="0">
                <a:solidFill>
                  <a:srgbClr val="372928"/>
                </a:solidFill>
                <a:latin typeface="Trebuchet MS"/>
                <a:cs typeface="Trebuchet MS"/>
              </a:rPr>
              <a:t>у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170" dirty="0">
                <a:solidFill>
                  <a:srgbClr val="372928"/>
                </a:solidFill>
                <a:latin typeface="Trebuchet MS"/>
                <a:cs typeface="Trebuchet MS"/>
              </a:rPr>
              <a:t>ы</a:t>
            </a:r>
            <a:r>
              <a:rPr sz="2700" b="1" spc="10" dirty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195" dirty="0">
                <a:solidFill>
                  <a:srgbClr val="372928"/>
                </a:solidFill>
                <a:latin typeface="Trebuchet MS"/>
                <a:cs typeface="Trebuchet MS"/>
              </a:rPr>
              <a:t>к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320" dirty="0">
                <a:solidFill>
                  <a:srgbClr val="372928"/>
                </a:solidFill>
                <a:latin typeface="Trebuchet MS"/>
                <a:cs typeface="Trebuchet MS"/>
              </a:rPr>
              <a:t>и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з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б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195" dirty="0">
                <a:solidFill>
                  <a:srgbClr val="372928"/>
                </a:solidFill>
                <a:latin typeface="Trebuchet MS"/>
                <a:cs typeface="Trebuchet MS"/>
              </a:rPr>
              <a:t>ь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70" dirty="0">
                <a:solidFill>
                  <a:srgbClr val="372928"/>
                </a:solidFill>
                <a:latin typeface="Trebuchet MS"/>
                <a:cs typeface="Trebuchet MS"/>
              </a:rPr>
              <a:t>пп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17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10" dirty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я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120">
                <a:solidFill>
                  <a:srgbClr val="372928"/>
                </a:solidFill>
                <a:latin typeface="Trebuchet MS"/>
                <a:cs typeface="Trebuchet MS"/>
              </a:rPr>
              <a:t>с</a:t>
            </a:r>
            <a:r>
              <a:rPr sz="2700" b="1" spc="2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85">
                <a:solidFill>
                  <a:srgbClr val="372928"/>
                </a:solidFill>
                <a:latin typeface="Trebuchet MS"/>
                <a:cs typeface="Trebuchet MS"/>
              </a:rPr>
              <a:t>з</a:t>
            </a:r>
            <a:r>
              <a:rPr sz="2700" b="1" spc="-5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75">
                <a:solidFill>
                  <a:srgbClr val="372928"/>
                </a:solidFill>
                <a:latin typeface="Trebuchet MS"/>
                <a:cs typeface="Trebuchet MS"/>
              </a:rPr>
              <a:t>ан</a:t>
            </a:r>
            <a:r>
              <a:rPr sz="2700" b="1" spc="210">
                <a:solidFill>
                  <a:srgbClr val="372928"/>
                </a:solidFill>
                <a:latin typeface="Trebuchet MS"/>
                <a:cs typeface="Trebuchet MS"/>
              </a:rPr>
              <a:t>и</a:t>
            </a:r>
            <a:r>
              <a:rPr sz="2700" b="1" spc="85">
                <a:solidFill>
                  <a:srgbClr val="372928"/>
                </a:solidFill>
                <a:latin typeface="Trebuchet MS"/>
                <a:cs typeface="Trebuchet MS"/>
              </a:rPr>
              <a:t>я</a:t>
            </a:r>
            <a:r>
              <a:rPr sz="2700" b="1" spc="-33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65" smtClean="0">
                <a:solidFill>
                  <a:srgbClr val="372928"/>
                </a:solidFill>
                <a:latin typeface="Trebuchet MS"/>
                <a:cs typeface="Trebuchet MS"/>
              </a:rPr>
              <a:t>ф</a:t>
            </a:r>
            <a:r>
              <a:rPr lang="ru-RU" sz="2700" b="1" spc="-65" dirty="0" smtClean="0">
                <a:solidFill>
                  <a:srgbClr val="372928"/>
                </a:solidFill>
                <a:latin typeface="Trebuchet MS"/>
                <a:cs typeface="Trebuchet MS"/>
              </a:rPr>
              <a:t>и</a:t>
            </a:r>
            <a:r>
              <a:rPr sz="2700" b="1" spc="10" smtClean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75" smtClean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220" smtClean="0">
                <a:solidFill>
                  <a:srgbClr val="372928"/>
                </a:solidFill>
                <a:latin typeface="Trebuchet MS"/>
                <a:cs typeface="Trebuchet MS"/>
              </a:rPr>
              <a:t>м</a:t>
            </a:r>
            <a:r>
              <a:rPr sz="2700" b="1" spc="-80" smtClean="0">
                <a:solidFill>
                  <a:srgbClr val="372928"/>
                </a:solidFill>
                <a:latin typeface="Trebuchet MS"/>
                <a:cs typeface="Trebuchet MS"/>
              </a:rPr>
              <a:t>е</a:t>
            </a:r>
            <a:r>
              <a:rPr sz="2700" b="1" spc="75" smtClean="0">
                <a:solidFill>
                  <a:srgbClr val="372928"/>
                </a:solidFill>
                <a:latin typeface="Trebuchet MS"/>
                <a:cs typeface="Trebuchet MS"/>
              </a:rPr>
              <a:t>н</a:t>
            </a:r>
            <a:r>
              <a:rPr sz="2700" b="1" spc="65" smtClean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185" smtClean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-330" smtClean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10" dirty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я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155" dirty="0">
                <a:solidFill>
                  <a:srgbClr val="372928"/>
                </a:solidFill>
                <a:latin typeface="Trebuchet MS"/>
                <a:cs typeface="Trebuchet MS"/>
              </a:rPr>
              <a:t>3</a:t>
            </a:r>
            <a:r>
              <a:rPr sz="2700" b="1" spc="90" dirty="0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70" dirty="0">
                <a:solidFill>
                  <a:srgbClr val="372928"/>
                </a:solidFill>
                <a:latin typeface="Trebuchet MS"/>
                <a:cs typeface="Trebuchet MS"/>
              </a:rPr>
              <a:t>п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210" dirty="0">
                <a:solidFill>
                  <a:srgbClr val="372928"/>
                </a:solidFill>
                <a:latin typeface="Trebuchet MS"/>
                <a:cs typeface="Trebuchet MS"/>
              </a:rPr>
              <a:t>и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н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-80" dirty="0">
                <a:solidFill>
                  <a:srgbClr val="372928"/>
                </a:solidFill>
                <a:latin typeface="Trebuchet MS"/>
                <a:cs typeface="Trebuchet MS"/>
              </a:rPr>
              <a:t>е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18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97752" y="2671673"/>
            <a:ext cx="10810875" cy="1076325"/>
            <a:chOff x="3797752" y="2671673"/>
            <a:chExt cx="10810875" cy="1076325"/>
          </a:xfrm>
        </p:grpSpPr>
        <p:sp>
          <p:nvSpPr>
            <p:cNvPr id="15" name="object 15"/>
            <p:cNvSpPr/>
            <p:nvPr/>
          </p:nvSpPr>
          <p:spPr>
            <a:xfrm>
              <a:off x="3816802" y="2695730"/>
              <a:ext cx="10777855" cy="1028700"/>
            </a:xfrm>
            <a:custGeom>
              <a:avLst/>
              <a:gdLst/>
              <a:ahLst/>
              <a:cxnLst/>
              <a:rect l="l" t="t" r="r" b="b"/>
              <a:pathLst>
                <a:path w="10777855" h="1028700">
                  <a:moveTo>
                    <a:pt x="10777536" y="1028592"/>
                  </a:moveTo>
                  <a:lnTo>
                    <a:pt x="0" y="1028592"/>
                  </a:lnTo>
                  <a:lnTo>
                    <a:pt x="0" y="0"/>
                  </a:lnTo>
                  <a:lnTo>
                    <a:pt x="10777536" y="0"/>
                  </a:lnTo>
                  <a:lnTo>
                    <a:pt x="10777536" y="1028592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7752" y="2671673"/>
              <a:ext cx="10810875" cy="1076325"/>
            </a:xfrm>
            <a:custGeom>
              <a:avLst/>
              <a:gdLst/>
              <a:ahLst/>
              <a:cxnLst/>
              <a:rect l="l" t="t" r="r" b="b"/>
              <a:pathLst>
                <a:path w="10810875" h="1076325">
                  <a:moveTo>
                    <a:pt x="10798080" y="1076324"/>
                  </a:moveTo>
                  <a:lnTo>
                    <a:pt x="17557" y="1076324"/>
                  </a:lnTo>
                  <a:lnTo>
                    <a:pt x="11653" y="1074809"/>
                  </a:lnTo>
                  <a:lnTo>
                    <a:pt x="5595" y="1069641"/>
                  </a:lnTo>
                  <a:lnTo>
                    <a:pt x="1503" y="1061991"/>
                  </a:lnTo>
                  <a:lnTo>
                    <a:pt x="0" y="1052650"/>
                  </a:lnTo>
                  <a:lnTo>
                    <a:pt x="0" y="24057"/>
                  </a:lnTo>
                  <a:lnTo>
                    <a:pt x="1503" y="14716"/>
                  </a:lnTo>
                  <a:lnTo>
                    <a:pt x="5595" y="7066"/>
                  </a:lnTo>
                  <a:lnTo>
                    <a:pt x="11653" y="1898"/>
                  </a:lnTo>
                  <a:lnTo>
                    <a:pt x="19049" y="0"/>
                  </a:lnTo>
                  <a:lnTo>
                    <a:pt x="10796587" y="0"/>
                  </a:lnTo>
                  <a:lnTo>
                    <a:pt x="10803984" y="1898"/>
                  </a:lnTo>
                  <a:lnTo>
                    <a:pt x="10810041" y="7066"/>
                  </a:lnTo>
                  <a:lnTo>
                    <a:pt x="10810874" y="8623"/>
                  </a:lnTo>
                  <a:lnTo>
                    <a:pt x="10810874" y="24057"/>
                  </a:lnTo>
                  <a:lnTo>
                    <a:pt x="19049" y="24057"/>
                  </a:lnTo>
                  <a:lnTo>
                    <a:pt x="19049" y="48115"/>
                  </a:lnTo>
                  <a:lnTo>
                    <a:pt x="38099" y="48115"/>
                  </a:lnTo>
                  <a:lnTo>
                    <a:pt x="38099" y="1028592"/>
                  </a:lnTo>
                  <a:lnTo>
                    <a:pt x="19049" y="1028592"/>
                  </a:lnTo>
                  <a:lnTo>
                    <a:pt x="19049" y="1052650"/>
                  </a:lnTo>
                  <a:lnTo>
                    <a:pt x="10810874" y="1052650"/>
                  </a:lnTo>
                  <a:lnTo>
                    <a:pt x="10810874" y="1068084"/>
                  </a:lnTo>
                  <a:lnTo>
                    <a:pt x="10810041" y="1069641"/>
                  </a:lnTo>
                  <a:lnTo>
                    <a:pt x="10803984" y="1074809"/>
                  </a:lnTo>
                  <a:lnTo>
                    <a:pt x="10798080" y="1076324"/>
                  </a:lnTo>
                  <a:close/>
                </a:path>
                <a:path w="10810875" h="1076325">
                  <a:moveTo>
                    <a:pt x="38099" y="48115"/>
                  </a:moveTo>
                  <a:lnTo>
                    <a:pt x="19049" y="48115"/>
                  </a:lnTo>
                  <a:lnTo>
                    <a:pt x="19049" y="24057"/>
                  </a:lnTo>
                  <a:lnTo>
                    <a:pt x="38099" y="24057"/>
                  </a:lnTo>
                  <a:lnTo>
                    <a:pt x="38099" y="48115"/>
                  </a:lnTo>
                  <a:close/>
                </a:path>
                <a:path w="10810875" h="1076325">
                  <a:moveTo>
                    <a:pt x="10777537" y="48115"/>
                  </a:moveTo>
                  <a:lnTo>
                    <a:pt x="38099" y="48115"/>
                  </a:lnTo>
                  <a:lnTo>
                    <a:pt x="38099" y="24057"/>
                  </a:lnTo>
                  <a:lnTo>
                    <a:pt x="10777537" y="24057"/>
                  </a:lnTo>
                  <a:lnTo>
                    <a:pt x="10777537" y="48115"/>
                  </a:lnTo>
                  <a:close/>
                </a:path>
                <a:path w="10810875" h="1076325">
                  <a:moveTo>
                    <a:pt x="10796587" y="1052650"/>
                  </a:moveTo>
                  <a:lnTo>
                    <a:pt x="10777537" y="1052650"/>
                  </a:lnTo>
                  <a:lnTo>
                    <a:pt x="10777537" y="24057"/>
                  </a:lnTo>
                  <a:lnTo>
                    <a:pt x="10796587" y="24057"/>
                  </a:lnTo>
                  <a:lnTo>
                    <a:pt x="10796587" y="48115"/>
                  </a:lnTo>
                  <a:lnTo>
                    <a:pt x="10810874" y="48115"/>
                  </a:lnTo>
                  <a:lnTo>
                    <a:pt x="10810874" y="1028592"/>
                  </a:lnTo>
                  <a:lnTo>
                    <a:pt x="10796587" y="1028592"/>
                  </a:lnTo>
                  <a:lnTo>
                    <a:pt x="10796587" y="1052650"/>
                  </a:lnTo>
                  <a:close/>
                </a:path>
                <a:path w="10810875" h="1076325">
                  <a:moveTo>
                    <a:pt x="10810874" y="48115"/>
                  </a:moveTo>
                  <a:lnTo>
                    <a:pt x="10796587" y="48115"/>
                  </a:lnTo>
                  <a:lnTo>
                    <a:pt x="10796587" y="24057"/>
                  </a:lnTo>
                  <a:lnTo>
                    <a:pt x="10810874" y="24057"/>
                  </a:lnTo>
                  <a:lnTo>
                    <a:pt x="10810874" y="48115"/>
                  </a:lnTo>
                  <a:close/>
                </a:path>
                <a:path w="10810875" h="1076325">
                  <a:moveTo>
                    <a:pt x="38099" y="1052650"/>
                  </a:moveTo>
                  <a:lnTo>
                    <a:pt x="19049" y="1052650"/>
                  </a:lnTo>
                  <a:lnTo>
                    <a:pt x="19049" y="1028592"/>
                  </a:lnTo>
                  <a:lnTo>
                    <a:pt x="38099" y="1028592"/>
                  </a:lnTo>
                  <a:lnTo>
                    <a:pt x="38099" y="1052650"/>
                  </a:lnTo>
                  <a:close/>
                </a:path>
                <a:path w="10810875" h="1076325">
                  <a:moveTo>
                    <a:pt x="10777537" y="1052650"/>
                  </a:moveTo>
                  <a:lnTo>
                    <a:pt x="38099" y="1052650"/>
                  </a:lnTo>
                  <a:lnTo>
                    <a:pt x="38099" y="1028592"/>
                  </a:lnTo>
                  <a:lnTo>
                    <a:pt x="10777537" y="1028592"/>
                  </a:lnTo>
                  <a:lnTo>
                    <a:pt x="10777537" y="1052650"/>
                  </a:lnTo>
                  <a:close/>
                </a:path>
                <a:path w="10810875" h="1076325">
                  <a:moveTo>
                    <a:pt x="10810874" y="1052650"/>
                  </a:moveTo>
                  <a:lnTo>
                    <a:pt x="10796587" y="1052650"/>
                  </a:lnTo>
                  <a:lnTo>
                    <a:pt x="10796587" y="1028592"/>
                  </a:lnTo>
                  <a:lnTo>
                    <a:pt x="10810874" y="1028592"/>
                  </a:lnTo>
                  <a:lnTo>
                    <a:pt x="10810874" y="1052650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6802" y="2695730"/>
            <a:ext cx="10777855" cy="1028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785"/>
              </a:spcBef>
            </a:pPr>
            <a:r>
              <a:rPr sz="2700" b="1" spc="80" dirty="0">
                <a:solidFill>
                  <a:srgbClr val="372928"/>
                </a:solidFill>
                <a:latin typeface="Trebuchet MS"/>
                <a:cs typeface="Trebuchet MS"/>
              </a:rPr>
              <a:t>Изучение</a:t>
            </a:r>
            <a:endParaRPr sz="2700">
              <a:latin typeface="Trebuchet MS"/>
              <a:cs typeface="Trebuchet MS"/>
            </a:endParaRPr>
          </a:p>
          <a:p>
            <a:pPr marL="2632710">
              <a:lnSpc>
                <a:spcPts val="3229"/>
              </a:lnSpc>
            </a:pPr>
            <a:r>
              <a:rPr sz="2700" b="1" i="1" spc="-125" dirty="0">
                <a:solidFill>
                  <a:srgbClr val="372928"/>
                </a:solidFill>
                <a:latin typeface="Arial"/>
                <a:cs typeface="Arial"/>
              </a:rPr>
              <a:t>2</a:t>
            </a:r>
            <a:r>
              <a:rPr sz="2700" b="1" i="1" spc="15" dirty="0">
                <a:solidFill>
                  <a:srgbClr val="372928"/>
                </a:solidFill>
                <a:latin typeface="Arial"/>
                <a:cs typeface="Arial"/>
              </a:rPr>
              <a:t>.</a:t>
            </a:r>
            <a:r>
              <a:rPr sz="2700" b="1" i="1" spc="-265" dirty="0">
                <a:solidFill>
                  <a:srgbClr val="372928"/>
                </a:solidFill>
                <a:latin typeface="Arial"/>
                <a:cs typeface="Arial"/>
              </a:rPr>
              <a:t> 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По</a:t>
            </a:r>
            <a:r>
              <a:rPr sz="2700" b="1" i="1" spc="-310" dirty="0">
                <a:solidFill>
                  <a:srgbClr val="372928"/>
                </a:solidFill>
                <a:latin typeface="Arial"/>
                <a:cs typeface="Arial"/>
              </a:rPr>
              <a:t>с</a:t>
            </a:r>
            <a:r>
              <a:rPr sz="2700" b="1" i="1" spc="-70" dirty="0">
                <a:solidFill>
                  <a:srgbClr val="372928"/>
                </a:solidFill>
                <a:latin typeface="Arial"/>
                <a:cs typeface="Arial"/>
              </a:rPr>
              <a:t>т</a:t>
            </a:r>
            <a:r>
              <a:rPr sz="2700" b="1" i="1" spc="-10" dirty="0">
                <a:solidFill>
                  <a:srgbClr val="372928"/>
                </a:solidFill>
                <a:latin typeface="Arial"/>
                <a:cs typeface="Arial"/>
              </a:rPr>
              <a:t>а</a:t>
            </a:r>
            <a:r>
              <a:rPr sz="2700" b="1" i="1" spc="-80" dirty="0">
                <a:solidFill>
                  <a:srgbClr val="372928"/>
                </a:solidFill>
                <a:latin typeface="Arial"/>
                <a:cs typeface="Arial"/>
              </a:rPr>
              <a:t>н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195" dirty="0">
                <a:solidFill>
                  <a:srgbClr val="372928"/>
                </a:solidFill>
                <a:latin typeface="Arial"/>
                <a:cs typeface="Arial"/>
              </a:rPr>
              <a:t>в</a:t>
            </a:r>
            <a:r>
              <a:rPr sz="2700" b="1" i="1" spc="80" dirty="0">
                <a:solidFill>
                  <a:srgbClr val="372928"/>
                </a:solidFill>
                <a:latin typeface="Arial"/>
                <a:cs typeface="Arial"/>
              </a:rPr>
              <a:t>к</a:t>
            </a:r>
            <a:r>
              <a:rPr sz="2700" b="1" i="1" spc="100" dirty="0">
                <a:solidFill>
                  <a:srgbClr val="372928"/>
                </a:solidFill>
                <a:latin typeface="Arial"/>
                <a:cs typeface="Arial"/>
              </a:rPr>
              <a:t>а</a:t>
            </a:r>
            <a:r>
              <a:rPr sz="2700" b="1" i="1" spc="-265" dirty="0">
                <a:solidFill>
                  <a:srgbClr val="372928"/>
                </a:solidFill>
                <a:latin typeface="Arial"/>
                <a:cs typeface="Arial"/>
              </a:rPr>
              <a:t> </a:t>
            </a:r>
            <a:r>
              <a:rPr sz="2700" b="1" i="1" spc="-155" dirty="0">
                <a:solidFill>
                  <a:srgbClr val="372928"/>
                </a:solidFill>
                <a:latin typeface="Arial"/>
                <a:cs typeface="Arial"/>
              </a:rPr>
              <a:t>р</a:t>
            </a:r>
            <a:r>
              <a:rPr sz="2700" b="1" i="1" spc="-10" dirty="0">
                <a:solidFill>
                  <a:srgbClr val="372928"/>
                </a:solidFill>
                <a:latin typeface="Arial"/>
                <a:cs typeface="Arial"/>
              </a:rPr>
              <a:t>а</a:t>
            </a:r>
            <a:r>
              <a:rPr sz="2700" b="1" i="1" spc="25" dirty="0">
                <a:solidFill>
                  <a:srgbClr val="372928"/>
                </a:solidFill>
                <a:latin typeface="Arial"/>
                <a:cs typeface="Arial"/>
              </a:rPr>
              <a:t>м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80" dirty="0">
                <a:solidFill>
                  <a:srgbClr val="372928"/>
                </a:solidFill>
                <a:latin typeface="Arial"/>
                <a:cs typeface="Arial"/>
              </a:rPr>
              <a:t>чн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260" dirty="0">
                <a:solidFill>
                  <a:srgbClr val="372928"/>
                </a:solidFill>
                <a:latin typeface="Arial"/>
                <a:cs typeface="Arial"/>
              </a:rPr>
              <a:t>г</a:t>
            </a:r>
            <a:r>
              <a:rPr sz="2700" b="1" i="1" spc="-7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265" dirty="0">
                <a:solidFill>
                  <a:srgbClr val="372928"/>
                </a:solidFill>
                <a:latin typeface="Arial"/>
                <a:cs typeface="Arial"/>
              </a:rPr>
              <a:t> </a:t>
            </a:r>
            <a:r>
              <a:rPr sz="2700" b="1" i="1" spc="-195" dirty="0">
                <a:solidFill>
                  <a:srgbClr val="372928"/>
                </a:solidFill>
                <a:latin typeface="Arial"/>
                <a:cs typeface="Arial"/>
              </a:rPr>
              <a:t>в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130" dirty="0">
                <a:solidFill>
                  <a:srgbClr val="372928"/>
                </a:solidFill>
                <a:latin typeface="Arial"/>
                <a:cs typeface="Arial"/>
              </a:rPr>
              <a:t>п</a:t>
            </a:r>
            <a:r>
              <a:rPr sz="2700" b="1" i="1" spc="-155" dirty="0">
                <a:solidFill>
                  <a:srgbClr val="372928"/>
                </a:solidFill>
                <a:latin typeface="Arial"/>
                <a:cs typeface="Arial"/>
              </a:rPr>
              <a:t>р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310" dirty="0">
                <a:solidFill>
                  <a:srgbClr val="372928"/>
                </a:solidFill>
                <a:latin typeface="Arial"/>
                <a:cs typeface="Arial"/>
              </a:rPr>
              <a:t>с</a:t>
            </a:r>
            <a:r>
              <a:rPr sz="2700" b="1" i="1" spc="100" dirty="0">
                <a:solidFill>
                  <a:srgbClr val="372928"/>
                </a:solidFill>
                <a:latin typeface="Arial"/>
                <a:cs typeface="Arial"/>
              </a:rPr>
              <a:t>а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19766" y="3576973"/>
            <a:ext cx="10212705" cy="3536950"/>
            <a:chOff x="7019766" y="3576973"/>
            <a:chExt cx="10212705" cy="3536950"/>
          </a:xfrm>
        </p:grpSpPr>
        <p:sp>
          <p:nvSpPr>
            <p:cNvPr id="19" name="object 19"/>
            <p:cNvSpPr/>
            <p:nvPr/>
          </p:nvSpPr>
          <p:spPr>
            <a:xfrm>
              <a:off x="7038816" y="4290643"/>
              <a:ext cx="3631565" cy="2198370"/>
            </a:xfrm>
            <a:custGeom>
              <a:avLst/>
              <a:gdLst/>
              <a:ahLst/>
              <a:cxnLst/>
              <a:rect l="l" t="t" r="r" b="b"/>
              <a:pathLst>
                <a:path w="3631565" h="2198370">
                  <a:moveTo>
                    <a:pt x="3631024" y="2197798"/>
                  </a:moveTo>
                  <a:lnTo>
                    <a:pt x="0" y="2197798"/>
                  </a:lnTo>
                  <a:lnTo>
                    <a:pt x="0" y="0"/>
                  </a:lnTo>
                  <a:lnTo>
                    <a:pt x="3631024" y="0"/>
                  </a:lnTo>
                  <a:lnTo>
                    <a:pt x="3631024" y="2197798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19766" y="4271593"/>
              <a:ext cx="3667125" cy="2236470"/>
            </a:xfrm>
            <a:custGeom>
              <a:avLst/>
              <a:gdLst/>
              <a:ahLst/>
              <a:cxnLst/>
              <a:rect l="l" t="t" r="r" b="b"/>
              <a:pathLst>
                <a:path w="3667125" h="2236470">
                  <a:moveTo>
                    <a:pt x="3650075" y="2235898"/>
                  </a:moveTo>
                  <a:lnTo>
                    <a:pt x="19049" y="2235898"/>
                  </a:lnTo>
                  <a:lnTo>
                    <a:pt x="11653" y="2234395"/>
                  </a:lnTo>
                  <a:lnTo>
                    <a:pt x="5595" y="2230302"/>
                  </a:lnTo>
                  <a:lnTo>
                    <a:pt x="1503" y="2224245"/>
                  </a:lnTo>
                  <a:lnTo>
                    <a:pt x="0" y="2216848"/>
                  </a:lnTo>
                  <a:lnTo>
                    <a:pt x="0" y="19049"/>
                  </a:lnTo>
                  <a:lnTo>
                    <a:pt x="3650075" y="0"/>
                  </a:lnTo>
                  <a:lnTo>
                    <a:pt x="3657472" y="1503"/>
                  </a:lnTo>
                  <a:lnTo>
                    <a:pt x="3663529" y="5595"/>
                  </a:lnTo>
                  <a:lnTo>
                    <a:pt x="3667124" y="10917"/>
                  </a:lnTo>
                  <a:lnTo>
                    <a:pt x="3667124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2197798"/>
                  </a:lnTo>
                  <a:lnTo>
                    <a:pt x="19049" y="2197798"/>
                  </a:lnTo>
                  <a:lnTo>
                    <a:pt x="19049" y="2216848"/>
                  </a:lnTo>
                  <a:lnTo>
                    <a:pt x="3667124" y="2216848"/>
                  </a:lnTo>
                  <a:lnTo>
                    <a:pt x="3667124" y="2224981"/>
                  </a:lnTo>
                  <a:lnTo>
                    <a:pt x="3663529" y="2230302"/>
                  </a:lnTo>
                  <a:lnTo>
                    <a:pt x="3657472" y="2234395"/>
                  </a:lnTo>
                  <a:lnTo>
                    <a:pt x="3650075" y="2235898"/>
                  </a:lnTo>
                  <a:close/>
                </a:path>
                <a:path w="3667125" h="223647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3667125" h="2236470">
                  <a:moveTo>
                    <a:pt x="3631025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3631025" y="19049"/>
                  </a:lnTo>
                  <a:lnTo>
                    <a:pt x="3631025" y="38099"/>
                  </a:lnTo>
                  <a:close/>
                </a:path>
                <a:path w="3667125" h="2236470">
                  <a:moveTo>
                    <a:pt x="3650075" y="2216848"/>
                  </a:moveTo>
                  <a:lnTo>
                    <a:pt x="3631025" y="2216848"/>
                  </a:lnTo>
                  <a:lnTo>
                    <a:pt x="3631025" y="19049"/>
                  </a:lnTo>
                  <a:lnTo>
                    <a:pt x="3650075" y="19049"/>
                  </a:lnTo>
                  <a:lnTo>
                    <a:pt x="3650075" y="38099"/>
                  </a:lnTo>
                  <a:lnTo>
                    <a:pt x="3667124" y="38099"/>
                  </a:lnTo>
                  <a:lnTo>
                    <a:pt x="3667124" y="2197798"/>
                  </a:lnTo>
                  <a:lnTo>
                    <a:pt x="3650075" y="2197798"/>
                  </a:lnTo>
                  <a:lnTo>
                    <a:pt x="3650075" y="2216848"/>
                  </a:lnTo>
                  <a:close/>
                </a:path>
                <a:path w="3667125" h="2236470">
                  <a:moveTo>
                    <a:pt x="3667124" y="38099"/>
                  </a:moveTo>
                  <a:lnTo>
                    <a:pt x="3650075" y="38099"/>
                  </a:lnTo>
                  <a:lnTo>
                    <a:pt x="3650075" y="19049"/>
                  </a:lnTo>
                  <a:lnTo>
                    <a:pt x="3667124" y="19049"/>
                  </a:lnTo>
                  <a:lnTo>
                    <a:pt x="3667124" y="38099"/>
                  </a:lnTo>
                  <a:close/>
                </a:path>
                <a:path w="3667125" h="2236470">
                  <a:moveTo>
                    <a:pt x="38099" y="2216848"/>
                  </a:moveTo>
                  <a:lnTo>
                    <a:pt x="19049" y="2216848"/>
                  </a:lnTo>
                  <a:lnTo>
                    <a:pt x="19049" y="2197798"/>
                  </a:lnTo>
                  <a:lnTo>
                    <a:pt x="38099" y="2197798"/>
                  </a:lnTo>
                  <a:lnTo>
                    <a:pt x="38099" y="2216848"/>
                  </a:lnTo>
                  <a:close/>
                </a:path>
                <a:path w="3667125" h="2236470">
                  <a:moveTo>
                    <a:pt x="3631025" y="2216848"/>
                  </a:moveTo>
                  <a:lnTo>
                    <a:pt x="38099" y="2216848"/>
                  </a:lnTo>
                  <a:lnTo>
                    <a:pt x="38099" y="2197798"/>
                  </a:lnTo>
                  <a:lnTo>
                    <a:pt x="3631025" y="2197798"/>
                  </a:lnTo>
                  <a:lnTo>
                    <a:pt x="3631025" y="2216848"/>
                  </a:lnTo>
                  <a:close/>
                </a:path>
                <a:path w="3667125" h="2236470">
                  <a:moveTo>
                    <a:pt x="3667124" y="2216848"/>
                  </a:moveTo>
                  <a:lnTo>
                    <a:pt x="3650075" y="2216848"/>
                  </a:lnTo>
                  <a:lnTo>
                    <a:pt x="3650075" y="2197798"/>
                  </a:lnTo>
                  <a:lnTo>
                    <a:pt x="3667124" y="2197798"/>
                  </a:lnTo>
                  <a:lnTo>
                    <a:pt x="3667124" y="221684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49659" y="3576973"/>
              <a:ext cx="2282367" cy="353688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43510" y="1646783"/>
            <a:ext cx="5083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70" dirty="0">
                <a:latin typeface="Trebuchet MS"/>
                <a:cs typeface="Trebuchet MS"/>
              </a:rPr>
              <a:t>Рамочн</a:t>
            </a:r>
            <a:r>
              <a:rPr sz="4800" b="1" spc="-155" dirty="0">
                <a:latin typeface="Trebuchet MS"/>
                <a:cs typeface="Trebuchet MS"/>
              </a:rPr>
              <a:t>ы</a:t>
            </a:r>
            <a:r>
              <a:rPr sz="4800" b="1" spc="-80" dirty="0">
                <a:latin typeface="Trebuchet MS"/>
                <a:cs typeface="Trebuchet MS"/>
              </a:rPr>
              <a:t>й</a:t>
            </a:r>
            <a:r>
              <a:rPr sz="4800" b="1" spc="-295" dirty="0">
                <a:latin typeface="Trebuchet MS"/>
                <a:cs typeface="Trebuchet MS"/>
              </a:rPr>
              <a:t> </a:t>
            </a:r>
            <a:r>
              <a:rPr sz="4800" b="1" spc="-80" dirty="0">
                <a:latin typeface="Trebuchet MS"/>
                <a:cs typeface="Trebuchet MS"/>
              </a:rPr>
              <a:t>в</a:t>
            </a:r>
            <a:r>
              <a:rPr sz="4800" b="1" spc="-95" dirty="0">
                <a:latin typeface="Trebuchet MS"/>
                <a:cs typeface="Trebuchet MS"/>
              </a:rPr>
              <a:t>о</a:t>
            </a:r>
            <a:r>
              <a:rPr sz="4800" b="1" dirty="0">
                <a:latin typeface="Trebuchet MS"/>
                <a:cs typeface="Trebuchet MS"/>
              </a:rPr>
              <a:t>п</a:t>
            </a:r>
            <a:r>
              <a:rPr sz="4800" b="1" spc="-105" dirty="0">
                <a:latin typeface="Trebuchet MS"/>
                <a:cs typeface="Trebuchet MS"/>
              </a:rPr>
              <a:t>рос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48408" y="4822413"/>
            <a:ext cx="3895725" cy="8464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04"/>
              </a:spcBef>
            </a:pPr>
            <a:r>
              <a:rPr sz="2700" b="1" spc="-20" dirty="0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10" dirty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я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125" dirty="0">
                <a:solidFill>
                  <a:srgbClr val="372928"/>
                </a:solidFill>
                <a:latin typeface="Trebuchet MS"/>
                <a:cs typeface="Trebuchet MS"/>
              </a:rPr>
              <a:t>ч</a:t>
            </a:r>
            <a:r>
              <a:rPr sz="2700" b="1" spc="-80" dirty="0">
                <a:solidFill>
                  <a:srgbClr val="372928"/>
                </a:solidFill>
                <a:latin typeface="Trebuchet MS"/>
                <a:cs typeface="Trebuchet MS"/>
              </a:rPr>
              <a:t>е</a:t>
            </a:r>
            <a:r>
              <a:rPr sz="2700" b="1" spc="-70" dirty="0">
                <a:solidFill>
                  <a:srgbClr val="372928"/>
                </a:solidFill>
                <a:latin typeface="Trebuchet MS"/>
                <a:cs typeface="Trebuchet MS"/>
              </a:rPr>
              <a:t>г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105" dirty="0">
                <a:solidFill>
                  <a:srgbClr val="372928"/>
                </a:solidFill>
                <a:latin typeface="Trebuchet MS"/>
                <a:cs typeface="Trebuchet MS"/>
              </a:rPr>
              <a:t>?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190" dirty="0">
                <a:solidFill>
                  <a:srgbClr val="372928"/>
                </a:solidFill>
                <a:latin typeface="Trebuchet MS"/>
                <a:cs typeface="Trebuchet MS"/>
              </a:rPr>
              <a:t>(</a:t>
            </a:r>
            <a:r>
              <a:rPr sz="2700" b="1" spc="125" dirty="0">
                <a:solidFill>
                  <a:srgbClr val="372928"/>
                </a:solidFill>
                <a:latin typeface="Trebuchet MS"/>
                <a:cs typeface="Trebuchet MS"/>
              </a:rPr>
              <a:t>ч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13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д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10" dirty="0">
                <a:solidFill>
                  <a:srgbClr val="372928"/>
                </a:solidFill>
                <a:latin typeface="Trebuchet MS"/>
                <a:cs typeface="Trebuchet MS"/>
              </a:rPr>
              <a:t>л</a:t>
            </a:r>
            <a:r>
              <a:rPr sz="2700" b="1" spc="140" dirty="0">
                <a:solidFill>
                  <a:srgbClr val="372928"/>
                </a:solidFill>
                <a:latin typeface="Trebuchet MS"/>
                <a:cs typeface="Trebuchet MS"/>
              </a:rPr>
              <a:t>ж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н</a:t>
            </a:r>
            <a:r>
              <a:rPr sz="2700" b="1" spc="165" dirty="0">
                <a:solidFill>
                  <a:srgbClr val="372928"/>
                </a:solidFill>
                <a:latin typeface="Trebuchet MS"/>
                <a:cs typeface="Trebuchet MS"/>
              </a:rPr>
              <a:t>ы  </a:t>
            </a:r>
            <a:r>
              <a:rPr sz="2700" b="1" spc="45" dirty="0">
                <a:solidFill>
                  <a:srgbClr val="372928"/>
                </a:solidFill>
                <a:latin typeface="Trebuchet MS"/>
                <a:cs typeface="Trebuchet MS"/>
              </a:rPr>
              <a:t>получить?)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8816" y="4290643"/>
            <a:ext cx="3631565" cy="21983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021080" marR="707390" indent="-306070">
              <a:lnSpc>
                <a:spcPts val="3229"/>
              </a:lnSpc>
            </a:pPr>
            <a:r>
              <a:rPr sz="2700" b="1" spc="105" dirty="0">
                <a:solidFill>
                  <a:srgbClr val="372928"/>
                </a:solidFill>
                <a:latin typeface="Trebuchet MS"/>
                <a:cs typeface="Trebuchet MS"/>
              </a:rPr>
              <a:t>П</a:t>
            </a:r>
            <a:r>
              <a:rPr sz="2700" b="1" spc="-80" dirty="0">
                <a:solidFill>
                  <a:srgbClr val="372928"/>
                </a:solidFill>
                <a:latin typeface="Trebuchet MS"/>
                <a:cs typeface="Trebuchet MS"/>
              </a:rPr>
              <a:t>е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-80" dirty="0">
                <a:solidFill>
                  <a:srgbClr val="372928"/>
                </a:solidFill>
                <a:latin typeface="Trebuchet MS"/>
                <a:cs typeface="Trebuchet MS"/>
              </a:rPr>
              <a:t>е</a:t>
            </a:r>
            <a:r>
              <a:rPr sz="2700" b="1" spc="15" dirty="0">
                <a:solidFill>
                  <a:srgbClr val="372928"/>
                </a:solidFill>
                <a:latin typeface="Trebuchet MS"/>
                <a:cs typeface="Trebuchet MS"/>
              </a:rPr>
              <a:t>р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а</a:t>
            </a:r>
            <a:r>
              <a:rPr sz="2700" b="1" spc="-5" dirty="0">
                <a:solidFill>
                  <a:srgbClr val="372928"/>
                </a:solidFill>
                <a:latin typeface="Trebuchet MS"/>
                <a:cs typeface="Trebuchet MS"/>
              </a:rPr>
              <a:t>б</a:t>
            </a:r>
            <a:r>
              <a:rPr sz="2700" b="1" spc="2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к</a:t>
            </a:r>
            <a:r>
              <a:rPr sz="2700" b="1" spc="130" dirty="0">
                <a:solidFill>
                  <a:srgbClr val="372928"/>
                </a:solidFill>
                <a:latin typeface="Trebuchet MS"/>
                <a:cs typeface="Trebuchet MS"/>
              </a:rPr>
              <a:t>а  </a:t>
            </a:r>
            <a:r>
              <a:rPr sz="2700" b="1" spc="75" dirty="0">
                <a:solidFill>
                  <a:srgbClr val="372928"/>
                </a:solidFill>
                <a:latin typeface="Trebuchet MS"/>
                <a:cs typeface="Trebuchet MS"/>
              </a:rPr>
              <a:t>пластика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8578" y="6700642"/>
            <a:ext cx="2875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55" dirty="0">
                <a:solidFill>
                  <a:srgbClr val="372928"/>
                </a:solidFill>
                <a:latin typeface="Arial"/>
                <a:cs typeface="Arial"/>
              </a:rPr>
              <a:t>р</a:t>
            </a:r>
            <a:r>
              <a:rPr sz="2700" b="1" i="1" spc="-10" dirty="0">
                <a:solidFill>
                  <a:srgbClr val="372928"/>
                </a:solidFill>
                <a:latin typeface="Arial"/>
                <a:cs typeface="Arial"/>
              </a:rPr>
              <a:t>а</a:t>
            </a:r>
            <a:r>
              <a:rPr sz="2700" b="1" i="1" spc="25" dirty="0">
                <a:solidFill>
                  <a:srgbClr val="372928"/>
                </a:solidFill>
                <a:latin typeface="Arial"/>
                <a:cs typeface="Arial"/>
              </a:rPr>
              <a:t>м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80" dirty="0">
                <a:solidFill>
                  <a:srgbClr val="372928"/>
                </a:solidFill>
                <a:latin typeface="Arial"/>
                <a:cs typeface="Arial"/>
              </a:rPr>
              <a:t>чн</a:t>
            </a:r>
            <a:r>
              <a:rPr sz="2700" b="1" i="1" spc="-250" dirty="0">
                <a:solidFill>
                  <a:srgbClr val="372928"/>
                </a:solidFill>
                <a:latin typeface="Arial"/>
                <a:cs typeface="Arial"/>
              </a:rPr>
              <a:t>ы</a:t>
            </a:r>
            <a:r>
              <a:rPr sz="2700" b="1" i="1" spc="-20" dirty="0">
                <a:solidFill>
                  <a:srgbClr val="372928"/>
                </a:solidFill>
                <a:latin typeface="Arial"/>
                <a:cs typeface="Arial"/>
              </a:rPr>
              <a:t>й</a:t>
            </a:r>
            <a:r>
              <a:rPr sz="2700" b="1" i="1" spc="-265" dirty="0">
                <a:solidFill>
                  <a:srgbClr val="372928"/>
                </a:solidFill>
                <a:latin typeface="Arial"/>
                <a:cs typeface="Arial"/>
              </a:rPr>
              <a:t> </a:t>
            </a:r>
            <a:r>
              <a:rPr sz="2700" b="1" i="1" spc="-195" dirty="0">
                <a:solidFill>
                  <a:srgbClr val="372928"/>
                </a:solidFill>
                <a:latin typeface="Arial"/>
                <a:cs typeface="Arial"/>
              </a:rPr>
              <a:t>в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130" dirty="0">
                <a:solidFill>
                  <a:srgbClr val="372928"/>
                </a:solidFill>
                <a:latin typeface="Arial"/>
                <a:cs typeface="Arial"/>
              </a:rPr>
              <a:t>п</a:t>
            </a:r>
            <a:r>
              <a:rPr sz="2700" b="1" i="1" spc="-155" dirty="0">
                <a:solidFill>
                  <a:srgbClr val="372928"/>
                </a:solidFill>
                <a:latin typeface="Arial"/>
                <a:cs typeface="Arial"/>
              </a:rPr>
              <a:t>р</a:t>
            </a:r>
            <a:r>
              <a:rPr sz="2700" b="1" i="1" spc="-180" dirty="0">
                <a:solidFill>
                  <a:srgbClr val="372928"/>
                </a:solidFill>
                <a:latin typeface="Arial"/>
                <a:cs typeface="Arial"/>
              </a:rPr>
              <a:t>о</a:t>
            </a:r>
            <a:r>
              <a:rPr sz="2700" b="1" i="1" spc="-200" dirty="0">
                <a:solidFill>
                  <a:srgbClr val="372928"/>
                </a:solidFill>
                <a:latin typeface="Arial"/>
                <a:cs typeface="Arial"/>
              </a:rPr>
              <a:t>с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09034" y="3732925"/>
            <a:ext cx="6985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0" dirty="0">
                <a:solidFill>
                  <a:srgbClr val="372928"/>
                </a:solidFill>
                <a:latin typeface="Corbel"/>
                <a:cs typeface="Corbel"/>
              </a:rPr>
              <a:t>Г</a:t>
            </a:r>
            <a:r>
              <a:rPr sz="2700" spc="-140" dirty="0">
                <a:solidFill>
                  <a:srgbClr val="372928"/>
                </a:solidFill>
                <a:latin typeface="Corbel"/>
                <a:cs typeface="Corbel"/>
              </a:rPr>
              <a:t>д</a:t>
            </a:r>
            <a:r>
              <a:rPr sz="2700" spc="60" dirty="0">
                <a:solidFill>
                  <a:srgbClr val="372928"/>
                </a:solidFill>
                <a:latin typeface="Corbel"/>
                <a:cs typeface="Corbel"/>
              </a:rPr>
              <a:t>е</a:t>
            </a:r>
            <a:r>
              <a:rPr sz="2700" spc="5" dirty="0">
                <a:solidFill>
                  <a:srgbClr val="372928"/>
                </a:solidFill>
                <a:latin typeface="Corbel"/>
                <a:cs typeface="Corbel"/>
              </a:rPr>
              <a:t>?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68102" y="5053909"/>
            <a:ext cx="13919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85" dirty="0">
                <a:solidFill>
                  <a:srgbClr val="372928"/>
                </a:solidFill>
                <a:latin typeface="Trebuchet MS"/>
                <a:cs typeface="Trebuchet MS"/>
              </a:rPr>
              <a:t>к</a:t>
            </a:r>
            <a:r>
              <a:rPr sz="2700" b="1" spc="65" dirty="0">
                <a:solidFill>
                  <a:srgbClr val="372928"/>
                </a:solidFill>
                <a:latin typeface="Trebuchet MS"/>
                <a:cs typeface="Trebuchet MS"/>
              </a:rPr>
              <a:t>т</a:t>
            </a:r>
            <a:r>
              <a:rPr sz="2700" b="1" spc="130" dirty="0">
                <a:solidFill>
                  <a:srgbClr val="372928"/>
                </a:solidFill>
                <a:latin typeface="Trebuchet MS"/>
                <a:cs typeface="Trebuchet MS"/>
              </a:rPr>
              <a:t>о</a:t>
            </a:r>
            <a:r>
              <a:rPr sz="2700" b="1" spc="-330" dirty="0">
                <a:solidFill>
                  <a:srgbClr val="372928"/>
                </a:solidFill>
                <a:latin typeface="Trebuchet MS"/>
                <a:cs typeface="Trebuchet MS"/>
              </a:rPr>
              <a:t> </a:t>
            </a:r>
            <a:r>
              <a:rPr sz="2700" b="1" spc="220" dirty="0">
                <a:solidFill>
                  <a:srgbClr val="372928"/>
                </a:solidFill>
                <a:latin typeface="Trebuchet MS"/>
                <a:cs typeface="Trebuchet MS"/>
              </a:rPr>
              <a:t>м</a:t>
            </a:r>
            <a:r>
              <a:rPr sz="2700" b="1" spc="170" dirty="0">
                <a:solidFill>
                  <a:srgbClr val="372928"/>
                </a:solidFill>
                <a:latin typeface="Trebuchet MS"/>
                <a:cs typeface="Trebuchet MS"/>
              </a:rPr>
              <a:t>ы</a:t>
            </a:r>
            <a:r>
              <a:rPr sz="2700" b="1" spc="105" dirty="0">
                <a:solidFill>
                  <a:srgbClr val="372928"/>
                </a:solidFill>
                <a:latin typeface="Trebuchet MS"/>
                <a:cs typeface="Trebuchet MS"/>
              </a:rPr>
              <a:t>?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44835" y="6551945"/>
            <a:ext cx="20180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80" dirty="0">
                <a:solidFill>
                  <a:srgbClr val="372928"/>
                </a:solidFill>
                <a:latin typeface="Corbel"/>
                <a:cs typeface="Corbel"/>
              </a:rPr>
              <a:t>Что</a:t>
            </a:r>
            <a:r>
              <a:rPr sz="2700" spc="-105" dirty="0">
                <a:solidFill>
                  <a:srgbClr val="372928"/>
                </a:solidFill>
                <a:latin typeface="Corbel"/>
                <a:cs typeface="Corbel"/>
              </a:rPr>
              <a:t> </a:t>
            </a:r>
            <a:r>
              <a:rPr sz="2700" spc="15" dirty="0">
                <a:solidFill>
                  <a:srgbClr val="372928"/>
                </a:solidFill>
                <a:latin typeface="Corbel"/>
                <a:cs typeface="Corbel"/>
              </a:rPr>
              <a:t>сделать?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4025" y="220311"/>
            <a:ext cx="4991099" cy="657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307" y="1289301"/>
            <a:ext cx="3618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</a:tabLst>
            </a:pPr>
            <a:r>
              <a:rPr sz="4800" b="1" dirty="0">
                <a:latin typeface="Arial"/>
                <a:cs typeface="Arial"/>
              </a:rPr>
              <a:t>Круг	связей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0535" y="2738896"/>
            <a:ext cx="4521835" cy="3926840"/>
            <a:chOff x="1470535" y="2738896"/>
            <a:chExt cx="4521835" cy="3926840"/>
          </a:xfrm>
        </p:grpSpPr>
        <p:sp>
          <p:nvSpPr>
            <p:cNvPr id="5" name="object 5"/>
            <p:cNvSpPr/>
            <p:nvPr/>
          </p:nvSpPr>
          <p:spPr>
            <a:xfrm>
              <a:off x="1489585" y="2757946"/>
              <a:ext cx="4483735" cy="1563370"/>
            </a:xfrm>
            <a:custGeom>
              <a:avLst/>
              <a:gdLst/>
              <a:ahLst/>
              <a:cxnLst/>
              <a:rect l="l" t="t" r="r" b="b"/>
              <a:pathLst>
                <a:path w="4483735" h="1563370">
                  <a:moveTo>
                    <a:pt x="4483512" y="1563338"/>
                  </a:moveTo>
                  <a:lnTo>
                    <a:pt x="0" y="1563338"/>
                  </a:lnTo>
                  <a:lnTo>
                    <a:pt x="0" y="0"/>
                  </a:lnTo>
                  <a:lnTo>
                    <a:pt x="4483512" y="0"/>
                  </a:lnTo>
                  <a:lnTo>
                    <a:pt x="4483512" y="1563338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0535" y="2738896"/>
              <a:ext cx="4521835" cy="1600200"/>
            </a:xfrm>
            <a:custGeom>
              <a:avLst/>
              <a:gdLst/>
              <a:ahLst/>
              <a:cxnLst/>
              <a:rect l="l" t="t" r="r" b="b"/>
              <a:pathLst>
                <a:path w="4521835" h="1600200">
                  <a:moveTo>
                    <a:pt x="4508656" y="1600199"/>
                  </a:moveTo>
                  <a:lnTo>
                    <a:pt x="12956" y="1600199"/>
                  </a:lnTo>
                  <a:lnTo>
                    <a:pt x="11653" y="1599935"/>
                  </a:lnTo>
                  <a:lnTo>
                    <a:pt x="5595" y="1595842"/>
                  </a:lnTo>
                  <a:lnTo>
                    <a:pt x="1503" y="1589784"/>
                  </a:lnTo>
                  <a:lnTo>
                    <a:pt x="0" y="1582388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2"/>
                  </a:lnTo>
                  <a:lnTo>
                    <a:pt x="19049" y="0"/>
                  </a:lnTo>
                  <a:lnTo>
                    <a:pt x="4502563" y="0"/>
                  </a:lnTo>
                  <a:lnTo>
                    <a:pt x="4509959" y="1502"/>
                  </a:lnTo>
                  <a:lnTo>
                    <a:pt x="4516016" y="5595"/>
                  </a:lnTo>
                  <a:lnTo>
                    <a:pt x="4520109" y="11653"/>
                  </a:lnTo>
                  <a:lnTo>
                    <a:pt x="4521612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563338"/>
                  </a:lnTo>
                  <a:lnTo>
                    <a:pt x="19049" y="1563338"/>
                  </a:lnTo>
                  <a:lnTo>
                    <a:pt x="19049" y="1582388"/>
                  </a:lnTo>
                  <a:lnTo>
                    <a:pt x="4521612" y="1582388"/>
                  </a:lnTo>
                  <a:lnTo>
                    <a:pt x="4520109" y="1589784"/>
                  </a:lnTo>
                  <a:lnTo>
                    <a:pt x="4516016" y="1595842"/>
                  </a:lnTo>
                  <a:lnTo>
                    <a:pt x="4509959" y="1599935"/>
                  </a:lnTo>
                  <a:lnTo>
                    <a:pt x="4508656" y="1600199"/>
                  </a:lnTo>
                  <a:close/>
                </a:path>
                <a:path w="4521835" h="160020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4521835" h="1600200">
                  <a:moveTo>
                    <a:pt x="4483512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4483512" y="19049"/>
                  </a:lnTo>
                  <a:lnTo>
                    <a:pt x="4483512" y="38099"/>
                  </a:lnTo>
                  <a:close/>
                </a:path>
                <a:path w="4521835" h="1600200">
                  <a:moveTo>
                    <a:pt x="4502562" y="1582388"/>
                  </a:moveTo>
                  <a:lnTo>
                    <a:pt x="4483512" y="1582388"/>
                  </a:lnTo>
                  <a:lnTo>
                    <a:pt x="4483512" y="19049"/>
                  </a:lnTo>
                  <a:lnTo>
                    <a:pt x="4502562" y="19049"/>
                  </a:lnTo>
                  <a:lnTo>
                    <a:pt x="4502562" y="38099"/>
                  </a:lnTo>
                  <a:lnTo>
                    <a:pt x="4521612" y="38099"/>
                  </a:lnTo>
                  <a:lnTo>
                    <a:pt x="4521612" y="1563338"/>
                  </a:lnTo>
                  <a:lnTo>
                    <a:pt x="4502562" y="1563338"/>
                  </a:lnTo>
                  <a:lnTo>
                    <a:pt x="4502562" y="1582388"/>
                  </a:lnTo>
                  <a:close/>
                </a:path>
                <a:path w="4521835" h="1600200">
                  <a:moveTo>
                    <a:pt x="4521612" y="38099"/>
                  </a:moveTo>
                  <a:lnTo>
                    <a:pt x="4502562" y="38099"/>
                  </a:lnTo>
                  <a:lnTo>
                    <a:pt x="4502562" y="19049"/>
                  </a:lnTo>
                  <a:lnTo>
                    <a:pt x="4521612" y="19049"/>
                  </a:lnTo>
                  <a:lnTo>
                    <a:pt x="4521612" y="38099"/>
                  </a:lnTo>
                  <a:close/>
                </a:path>
                <a:path w="4521835" h="1600200">
                  <a:moveTo>
                    <a:pt x="38099" y="1582388"/>
                  </a:moveTo>
                  <a:lnTo>
                    <a:pt x="19049" y="1582388"/>
                  </a:lnTo>
                  <a:lnTo>
                    <a:pt x="19049" y="1563338"/>
                  </a:lnTo>
                  <a:lnTo>
                    <a:pt x="38099" y="1563338"/>
                  </a:lnTo>
                  <a:lnTo>
                    <a:pt x="38099" y="1582388"/>
                  </a:lnTo>
                  <a:close/>
                </a:path>
                <a:path w="4521835" h="1600200">
                  <a:moveTo>
                    <a:pt x="4483512" y="1582388"/>
                  </a:moveTo>
                  <a:lnTo>
                    <a:pt x="38099" y="1582388"/>
                  </a:lnTo>
                  <a:lnTo>
                    <a:pt x="38099" y="1563338"/>
                  </a:lnTo>
                  <a:lnTo>
                    <a:pt x="4483512" y="1563338"/>
                  </a:lnTo>
                  <a:lnTo>
                    <a:pt x="4483512" y="1582388"/>
                  </a:lnTo>
                  <a:close/>
                </a:path>
                <a:path w="4521835" h="1600200">
                  <a:moveTo>
                    <a:pt x="4521612" y="1582388"/>
                  </a:moveTo>
                  <a:lnTo>
                    <a:pt x="4502562" y="1582388"/>
                  </a:lnTo>
                  <a:lnTo>
                    <a:pt x="4502562" y="1563338"/>
                  </a:lnTo>
                  <a:lnTo>
                    <a:pt x="4521612" y="1563338"/>
                  </a:lnTo>
                  <a:lnTo>
                    <a:pt x="4521612" y="158238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9585" y="4811265"/>
              <a:ext cx="4483735" cy="1833880"/>
            </a:xfrm>
            <a:custGeom>
              <a:avLst/>
              <a:gdLst/>
              <a:ahLst/>
              <a:cxnLst/>
              <a:rect l="l" t="t" r="r" b="b"/>
              <a:pathLst>
                <a:path w="4483735" h="1833879">
                  <a:moveTo>
                    <a:pt x="4483512" y="1833573"/>
                  </a:moveTo>
                  <a:lnTo>
                    <a:pt x="0" y="1833573"/>
                  </a:lnTo>
                  <a:lnTo>
                    <a:pt x="0" y="0"/>
                  </a:lnTo>
                  <a:lnTo>
                    <a:pt x="4483512" y="0"/>
                  </a:lnTo>
                  <a:lnTo>
                    <a:pt x="4483512" y="1833573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0535" y="4788922"/>
              <a:ext cx="4521835" cy="1876425"/>
            </a:xfrm>
            <a:custGeom>
              <a:avLst/>
              <a:gdLst/>
              <a:ahLst/>
              <a:cxnLst/>
              <a:rect l="l" t="t" r="r" b="b"/>
              <a:pathLst>
                <a:path w="4521835" h="1876425">
                  <a:moveTo>
                    <a:pt x="4510049" y="1876424"/>
                  </a:moveTo>
                  <a:lnTo>
                    <a:pt x="11563" y="1876424"/>
                  </a:lnTo>
                  <a:lnTo>
                    <a:pt x="5595" y="1871696"/>
                  </a:lnTo>
                  <a:lnTo>
                    <a:pt x="1503" y="1864592"/>
                  </a:lnTo>
                  <a:lnTo>
                    <a:pt x="0" y="1855916"/>
                  </a:lnTo>
                  <a:lnTo>
                    <a:pt x="0" y="22342"/>
                  </a:lnTo>
                  <a:lnTo>
                    <a:pt x="1503" y="13667"/>
                  </a:lnTo>
                  <a:lnTo>
                    <a:pt x="5595" y="6563"/>
                  </a:lnTo>
                  <a:lnTo>
                    <a:pt x="11653" y="1763"/>
                  </a:lnTo>
                  <a:lnTo>
                    <a:pt x="19049" y="0"/>
                  </a:lnTo>
                  <a:lnTo>
                    <a:pt x="4502562" y="0"/>
                  </a:lnTo>
                  <a:lnTo>
                    <a:pt x="4509959" y="1763"/>
                  </a:lnTo>
                  <a:lnTo>
                    <a:pt x="4516016" y="6563"/>
                  </a:lnTo>
                  <a:lnTo>
                    <a:pt x="4520109" y="13667"/>
                  </a:lnTo>
                  <a:lnTo>
                    <a:pt x="4521612" y="22342"/>
                  </a:lnTo>
                  <a:lnTo>
                    <a:pt x="19049" y="22342"/>
                  </a:lnTo>
                  <a:lnTo>
                    <a:pt x="19049" y="44686"/>
                  </a:lnTo>
                  <a:lnTo>
                    <a:pt x="38099" y="44686"/>
                  </a:lnTo>
                  <a:lnTo>
                    <a:pt x="38099" y="1833573"/>
                  </a:lnTo>
                  <a:lnTo>
                    <a:pt x="19049" y="1833573"/>
                  </a:lnTo>
                  <a:lnTo>
                    <a:pt x="19049" y="1855916"/>
                  </a:lnTo>
                  <a:lnTo>
                    <a:pt x="4521612" y="1855916"/>
                  </a:lnTo>
                  <a:lnTo>
                    <a:pt x="4520109" y="1864592"/>
                  </a:lnTo>
                  <a:lnTo>
                    <a:pt x="4516016" y="1871696"/>
                  </a:lnTo>
                  <a:lnTo>
                    <a:pt x="4510049" y="1876424"/>
                  </a:lnTo>
                  <a:close/>
                </a:path>
                <a:path w="4521835" h="1876425">
                  <a:moveTo>
                    <a:pt x="38099" y="44686"/>
                  </a:moveTo>
                  <a:lnTo>
                    <a:pt x="19049" y="44686"/>
                  </a:lnTo>
                  <a:lnTo>
                    <a:pt x="19049" y="22342"/>
                  </a:lnTo>
                  <a:lnTo>
                    <a:pt x="38099" y="22342"/>
                  </a:lnTo>
                  <a:lnTo>
                    <a:pt x="38099" y="44686"/>
                  </a:lnTo>
                  <a:close/>
                </a:path>
                <a:path w="4521835" h="1876425">
                  <a:moveTo>
                    <a:pt x="4483512" y="44686"/>
                  </a:moveTo>
                  <a:lnTo>
                    <a:pt x="38099" y="44686"/>
                  </a:lnTo>
                  <a:lnTo>
                    <a:pt x="38099" y="22342"/>
                  </a:lnTo>
                  <a:lnTo>
                    <a:pt x="4483512" y="22342"/>
                  </a:lnTo>
                  <a:lnTo>
                    <a:pt x="4483512" y="44686"/>
                  </a:lnTo>
                  <a:close/>
                </a:path>
                <a:path w="4521835" h="1876425">
                  <a:moveTo>
                    <a:pt x="4502562" y="1855916"/>
                  </a:moveTo>
                  <a:lnTo>
                    <a:pt x="4483512" y="1855916"/>
                  </a:lnTo>
                  <a:lnTo>
                    <a:pt x="4483512" y="22342"/>
                  </a:lnTo>
                  <a:lnTo>
                    <a:pt x="4502562" y="22342"/>
                  </a:lnTo>
                  <a:lnTo>
                    <a:pt x="4502562" y="44686"/>
                  </a:lnTo>
                  <a:lnTo>
                    <a:pt x="4521612" y="44686"/>
                  </a:lnTo>
                  <a:lnTo>
                    <a:pt x="4521612" y="1833573"/>
                  </a:lnTo>
                  <a:lnTo>
                    <a:pt x="4502562" y="1833573"/>
                  </a:lnTo>
                  <a:lnTo>
                    <a:pt x="4502562" y="1855916"/>
                  </a:lnTo>
                  <a:close/>
                </a:path>
                <a:path w="4521835" h="1876425">
                  <a:moveTo>
                    <a:pt x="4521612" y="44686"/>
                  </a:moveTo>
                  <a:lnTo>
                    <a:pt x="4502562" y="44686"/>
                  </a:lnTo>
                  <a:lnTo>
                    <a:pt x="4502562" y="22342"/>
                  </a:lnTo>
                  <a:lnTo>
                    <a:pt x="4521612" y="22342"/>
                  </a:lnTo>
                  <a:lnTo>
                    <a:pt x="4521612" y="44686"/>
                  </a:lnTo>
                  <a:close/>
                </a:path>
                <a:path w="4521835" h="1876425">
                  <a:moveTo>
                    <a:pt x="38099" y="1855916"/>
                  </a:moveTo>
                  <a:lnTo>
                    <a:pt x="19049" y="1855916"/>
                  </a:lnTo>
                  <a:lnTo>
                    <a:pt x="19049" y="1833573"/>
                  </a:lnTo>
                  <a:lnTo>
                    <a:pt x="38099" y="1833573"/>
                  </a:lnTo>
                  <a:lnTo>
                    <a:pt x="38099" y="1855916"/>
                  </a:lnTo>
                  <a:close/>
                </a:path>
                <a:path w="4521835" h="1876425">
                  <a:moveTo>
                    <a:pt x="4483512" y="1855916"/>
                  </a:moveTo>
                  <a:lnTo>
                    <a:pt x="38099" y="1855916"/>
                  </a:lnTo>
                  <a:lnTo>
                    <a:pt x="38099" y="1833573"/>
                  </a:lnTo>
                  <a:lnTo>
                    <a:pt x="4483512" y="1833573"/>
                  </a:lnTo>
                  <a:lnTo>
                    <a:pt x="4483512" y="1855916"/>
                  </a:lnTo>
                  <a:close/>
                </a:path>
                <a:path w="4521835" h="1876425">
                  <a:moveTo>
                    <a:pt x="4521612" y="1855916"/>
                  </a:moveTo>
                  <a:lnTo>
                    <a:pt x="4502562" y="1855916"/>
                  </a:lnTo>
                  <a:lnTo>
                    <a:pt x="4502562" y="1833573"/>
                  </a:lnTo>
                  <a:lnTo>
                    <a:pt x="4521612" y="1833573"/>
                  </a:lnTo>
                  <a:lnTo>
                    <a:pt x="4521612" y="1855916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26718" y="4862043"/>
            <a:ext cx="4209415" cy="1116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695325">
              <a:lnSpc>
                <a:spcPts val="4280"/>
              </a:lnSpc>
              <a:spcBef>
                <a:spcPts val="234"/>
              </a:spcBef>
            </a:pPr>
            <a:r>
              <a:rPr sz="3600" spc="120" dirty="0">
                <a:solidFill>
                  <a:srgbClr val="372928"/>
                </a:solidFill>
                <a:latin typeface="Verdana"/>
                <a:cs typeface="Verdana"/>
              </a:rPr>
              <a:t>Отсутствие </a:t>
            </a:r>
            <a:r>
              <a:rPr sz="3600" spc="1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36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600" spc="24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600" spc="120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3600" spc="24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600" spc="120" dirty="0">
                <a:solidFill>
                  <a:srgbClr val="372928"/>
                </a:solidFill>
                <a:latin typeface="Verdana"/>
                <a:cs typeface="Verdana"/>
              </a:rPr>
              <a:t>з</a:t>
            </a:r>
            <a:r>
              <a:rPr sz="3600" spc="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3600" spc="210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3600" spc="24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600" spc="17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600" spc="204" dirty="0">
                <a:solidFill>
                  <a:srgbClr val="372928"/>
                </a:solidFill>
                <a:latin typeface="Verdana"/>
                <a:cs typeface="Verdana"/>
              </a:rPr>
              <a:t>нн</a:t>
            </a:r>
            <a:r>
              <a:rPr sz="3600" spc="95" dirty="0">
                <a:solidFill>
                  <a:srgbClr val="372928"/>
                </a:solidFill>
                <a:latin typeface="Verdana"/>
                <a:cs typeface="Verdana"/>
              </a:rPr>
              <a:t>ы</a:t>
            </a:r>
            <a:r>
              <a:rPr sz="3600" spc="-185" dirty="0">
                <a:solidFill>
                  <a:srgbClr val="372928"/>
                </a:solidFill>
                <a:latin typeface="Verdana"/>
                <a:cs typeface="Verdana"/>
              </a:rPr>
              <a:t>х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1707" y="5947893"/>
            <a:ext cx="140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600" spc="17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600" spc="60" dirty="0">
                <a:solidFill>
                  <a:srgbClr val="372928"/>
                </a:solidFill>
                <a:latin typeface="Verdana"/>
                <a:cs typeface="Verdana"/>
              </a:rPr>
              <a:t>ч</a:t>
            </a:r>
            <a:r>
              <a:rPr sz="3600" spc="16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600" spc="20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70535" y="6912690"/>
            <a:ext cx="4521835" cy="2340610"/>
            <a:chOff x="1470535" y="6912690"/>
            <a:chExt cx="4521835" cy="2340610"/>
          </a:xfrm>
        </p:grpSpPr>
        <p:sp>
          <p:nvSpPr>
            <p:cNvPr id="12" name="object 12"/>
            <p:cNvSpPr/>
            <p:nvPr/>
          </p:nvSpPr>
          <p:spPr>
            <a:xfrm>
              <a:off x="1489585" y="6940528"/>
              <a:ext cx="4483735" cy="2284730"/>
            </a:xfrm>
            <a:custGeom>
              <a:avLst/>
              <a:gdLst/>
              <a:ahLst/>
              <a:cxnLst/>
              <a:rect l="l" t="t" r="r" b="b"/>
              <a:pathLst>
                <a:path w="4483735" h="2284729">
                  <a:moveTo>
                    <a:pt x="4483321" y="2284542"/>
                  </a:moveTo>
                  <a:lnTo>
                    <a:pt x="0" y="2284542"/>
                  </a:lnTo>
                  <a:lnTo>
                    <a:pt x="0" y="0"/>
                  </a:lnTo>
                  <a:lnTo>
                    <a:pt x="4483321" y="0"/>
                  </a:lnTo>
                  <a:lnTo>
                    <a:pt x="4483321" y="2284542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0535" y="6912690"/>
              <a:ext cx="4521835" cy="2340610"/>
            </a:xfrm>
            <a:custGeom>
              <a:avLst/>
              <a:gdLst/>
              <a:ahLst/>
              <a:cxnLst/>
              <a:rect l="l" t="t" r="r" b="b"/>
              <a:pathLst>
                <a:path w="4521835" h="2340609">
                  <a:moveTo>
                    <a:pt x="4502372" y="2340202"/>
                  </a:moveTo>
                  <a:lnTo>
                    <a:pt x="19049" y="2340202"/>
                  </a:lnTo>
                  <a:lnTo>
                    <a:pt x="11653" y="2338008"/>
                  </a:lnTo>
                  <a:lnTo>
                    <a:pt x="5595" y="2332033"/>
                  </a:lnTo>
                  <a:lnTo>
                    <a:pt x="1503" y="2323187"/>
                  </a:lnTo>
                  <a:lnTo>
                    <a:pt x="0" y="2312381"/>
                  </a:lnTo>
                  <a:lnTo>
                    <a:pt x="0" y="27838"/>
                  </a:lnTo>
                  <a:lnTo>
                    <a:pt x="1503" y="17029"/>
                  </a:lnTo>
                  <a:lnTo>
                    <a:pt x="5595" y="8177"/>
                  </a:lnTo>
                  <a:lnTo>
                    <a:pt x="11653" y="2196"/>
                  </a:lnTo>
                  <a:lnTo>
                    <a:pt x="19049" y="0"/>
                  </a:lnTo>
                  <a:lnTo>
                    <a:pt x="4502372" y="0"/>
                  </a:lnTo>
                  <a:lnTo>
                    <a:pt x="4509769" y="2196"/>
                  </a:lnTo>
                  <a:lnTo>
                    <a:pt x="4515826" y="8177"/>
                  </a:lnTo>
                  <a:lnTo>
                    <a:pt x="4519919" y="17029"/>
                  </a:lnTo>
                  <a:lnTo>
                    <a:pt x="4521422" y="27838"/>
                  </a:lnTo>
                  <a:lnTo>
                    <a:pt x="19049" y="27838"/>
                  </a:lnTo>
                  <a:lnTo>
                    <a:pt x="19049" y="55676"/>
                  </a:lnTo>
                  <a:lnTo>
                    <a:pt x="38099" y="55676"/>
                  </a:lnTo>
                  <a:lnTo>
                    <a:pt x="38099" y="2284543"/>
                  </a:lnTo>
                  <a:lnTo>
                    <a:pt x="19049" y="2284543"/>
                  </a:lnTo>
                  <a:lnTo>
                    <a:pt x="19049" y="2312381"/>
                  </a:lnTo>
                  <a:lnTo>
                    <a:pt x="4521422" y="2312381"/>
                  </a:lnTo>
                  <a:lnTo>
                    <a:pt x="4519919" y="2323187"/>
                  </a:lnTo>
                  <a:lnTo>
                    <a:pt x="4515826" y="2332033"/>
                  </a:lnTo>
                  <a:lnTo>
                    <a:pt x="4509769" y="2338008"/>
                  </a:lnTo>
                  <a:lnTo>
                    <a:pt x="4502372" y="2340202"/>
                  </a:lnTo>
                  <a:close/>
                </a:path>
                <a:path w="4521835" h="2340609">
                  <a:moveTo>
                    <a:pt x="38099" y="55676"/>
                  </a:moveTo>
                  <a:lnTo>
                    <a:pt x="19049" y="55676"/>
                  </a:lnTo>
                  <a:lnTo>
                    <a:pt x="19049" y="27838"/>
                  </a:lnTo>
                  <a:lnTo>
                    <a:pt x="38099" y="27838"/>
                  </a:lnTo>
                  <a:lnTo>
                    <a:pt x="38099" y="55676"/>
                  </a:lnTo>
                  <a:close/>
                </a:path>
                <a:path w="4521835" h="2340609">
                  <a:moveTo>
                    <a:pt x="4483322" y="55676"/>
                  </a:moveTo>
                  <a:lnTo>
                    <a:pt x="38099" y="55676"/>
                  </a:lnTo>
                  <a:lnTo>
                    <a:pt x="38099" y="27838"/>
                  </a:lnTo>
                  <a:lnTo>
                    <a:pt x="4483322" y="27838"/>
                  </a:lnTo>
                  <a:lnTo>
                    <a:pt x="4483322" y="55676"/>
                  </a:lnTo>
                  <a:close/>
                </a:path>
                <a:path w="4521835" h="2340609">
                  <a:moveTo>
                    <a:pt x="4502372" y="2312381"/>
                  </a:moveTo>
                  <a:lnTo>
                    <a:pt x="4483322" y="2312381"/>
                  </a:lnTo>
                  <a:lnTo>
                    <a:pt x="4483322" y="27838"/>
                  </a:lnTo>
                  <a:lnTo>
                    <a:pt x="4502372" y="27838"/>
                  </a:lnTo>
                  <a:lnTo>
                    <a:pt x="4502372" y="55676"/>
                  </a:lnTo>
                  <a:lnTo>
                    <a:pt x="4521422" y="55676"/>
                  </a:lnTo>
                  <a:lnTo>
                    <a:pt x="4521422" y="2284543"/>
                  </a:lnTo>
                  <a:lnTo>
                    <a:pt x="4502372" y="2284543"/>
                  </a:lnTo>
                  <a:lnTo>
                    <a:pt x="4502372" y="2312381"/>
                  </a:lnTo>
                  <a:close/>
                </a:path>
                <a:path w="4521835" h="2340609">
                  <a:moveTo>
                    <a:pt x="4521422" y="55676"/>
                  </a:moveTo>
                  <a:lnTo>
                    <a:pt x="4502372" y="55676"/>
                  </a:lnTo>
                  <a:lnTo>
                    <a:pt x="4502372" y="27838"/>
                  </a:lnTo>
                  <a:lnTo>
                    <a:pt x="4521422" y="27838"/>
                  </a:lnTo>
                  <a:lnTo>
                    <a:pt x="4521422" y="55676"/>
                  </a:lnTo>
                  <a:close/>
                </a:path>
                <a:path w="4521835" h="2340609">
                  <a:moveTo>
                    <a:pt x="38099" y="2312381"/>
                  </a:moveTo>
                  <a:lnTo>
                    <a:pt x="19049" y="2312381"/>
                  </a:lnTo>
                  <a:lnTo>
                    <a:pt x="19049" y="2284543"/>
                  </a:lnTo>
                  <a:lnTo>
                    <a:pt x="38099" y="2284543"/>
                  </a:lnTo>
                  <a:lnTo>
                    <a:pt x="38099" y="2312381"/>
                  </a:lnTo>
                  <a:close/>
                </a:path>
                <a:path w="4521835" h="2340609">
                  <a:moveTo>
                    <a:pt x="4483322" y="2312381"/>
                  </a:moveTo>
                  <a:lnTo>
                    <a:pt x="38099" y="2312381"/>
                  </a:lnTo>
                  <a:lnTo>
                    <a:pt x="38099" y="2284543"/>
                  </a:lnTo>
                  <a:lnTo>
                    <a:pt x="4483322" y="2284543"/>
                  </a:lnTo>
                  <a:lnTo>
                    <a:pt x="4483322" y="2312381"/>
                  </a:lnTo>
                  <a:close/>
                </a:path>
                <a:path w="4521835" h="2340609">
                  <a:moveTo>
                    <a:pt x="4521422" y="2312381"/>
                  </a:moveTo>
                  <a:lnTo>
                    <a:pt x="4502372" y="2312381"/>
                  </a:lnTo>
                  <a:lnTo>
                    <a:pt x="4502372" y="2284543"/>
                  </a:lnTo>
                  <a:lnTo>
                    <a:pt x="4521422" y="2284543"/>
                  </a:lnTo>
                  <a:lnTo>
                    <a:pt x="4521422" y="2312381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68581" y="6998479"/>
            <a:ext cx="4325620" cy="21304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ts val="4130"/>
              </a:lnSpc>
              <a:spcBef>
                <a:spcPts val="254"/>
              </a:spcBef>
            </a:pPr>
            <a:r>
              <a:rPr sz="3500" spc="125" dirty="0">
                <a:solidFill>
                  <a:srgbClr val="372928"/>
                </a:solidFill>
                <a:latin typeface="Verdana"/>
                <a:cs typeface="Verdana"/>
              </a:rPr>
              <a:t>Низкая </a:t>
            </a:r>
            <a:r>
              <a:rPr sz="3500" spc="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500" spc="16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500" spc="175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3500" spc="114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3500" spc="16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500" spc="195" dirty="0">
                <a:solidFill>
                  <a:srgbClr val="372928"/>
                </a:solidFill>
                <a:latin typeface="Verdana"/>
                <a:cs typeface="Verdana"/>
              </a:rPr>
              <a:t>д</a:t>
            </a:r>
            <a:r>
              <a:rPr sz="3500" spc="16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500" spc="405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3500" spc="120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3500" spc="16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500" spc="200" dirty="0">
                <a:solidFill>
                  <a:srgbClr val="372928"/>
                </a:solidFill>
                <a:latin typeface="Verdana"/>
                <a:cs typeface="Verdana"/>
              </a:rPr>
              <a:t>нн</a:t>
            </a:r>
            <a:r>
              <a:rPr sz="3500" spc="16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500" spc="175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35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500" spc="10" dirty="0">
                <a:solidFill>
                  <a:srgbClr val="372928"/>
                </a:solidFill>
                <a:latin typeface="Verdana"/>
                <a:cs typeface="Verdana"/>
              </a:rPr>
              <a:t>ь  </a:t>
            </a:r>
            <a:r>
              <a:rPr sz="3500" spc="145" dirty="0">
                <a:solidFill>
                  <a:srgbClr val="372928"/>
                </a:solidFill>
                <a:latin typeface="Verdana"/>
                <a:cs typeface="Verdana"/>
              </a:rPr>
              <a:t>населения </a:t>
            </a:r>
            <a:r>
              <a:rPr sz="3500" spc="114" dirty="0">
                <a:solidFill>
                  <a:srgbClr val="372928"/>
                </a:solidFill>
                <a:latin typeface="Verdana"/>
                <a:cs typeface="Verdana"/>
              </a:rPr>
              <a:t>о </a:t>
            </a:r>
            <a:r>
              <a:rPr sz="3500" spc="12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500" spc="135" dirty="0">
                <a:solidFill>
                  <a:srgbClr val="372928"/>
                </a:solidFill>
                <a:latin typeface="Verdana"/>
                <a:cs typeface="Verdana"/>
              </a:rPr>
              <a:t>утилизации</a:t>
            </a:r>
            <a:endParaRPr sz="35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413840" y="2738896"/>
            <a:ext cx="4521835" cy="3771265"/>
            <a:chOff x="12413840" y="2738896"/>
            <a:chExt cx="4521835" cy="3771265"/>
          </a:xfrm>
        </p:grpSpPr>
        <p:sp>
          <p:nvSpPr>
            <p:cNvPr id="16" name="object 16"/>
            <p:cNvSpPr/>
            <p:nvPr/>
          </p:nvSpPr>
          <p:spPr>
            <a:xfrm>
              <a:off x="12432890" y="2764749"/>
              <a:ext cx="4483735" cy="2122170"/>
            </a:xfrm>
            <a:custGeom>
              <a:avLst/>
              <a:gdLst/>
              <a:ahLst/>
              <a:cxnLst/>
              <a:rect l="l" t="t" r="r" b="b"/>
              <a:pathLst>
                <a:path w="4483734" h="2122170">
                  <a:moveTo>
                    <a:pt x="4483511" y="2121627"/>
                  </a:moveTo>
                  <a:lnTo>
                    <a:pt x="0" y="2121627"/>
                  </a:lnTo>
                  <a:lnTo>
                    <a:pt x="0" y="0"/>
                  </a:lnTo>
                  <a:lnTo>
                    <a:pt x="4483511" y="0"/>
                  </a:lnTo>
                  <a:lnTo>
                    <a:pt x="4483511" y="2121627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13840" y="2738896"/>
              <a:ext cx="4521835" cy="2171700"/>
            </a:xfrm>
            <a:custGeom>
              <a:avLst/>
              <a:gdLst/>
              <a:ahLst/>
              <a:cxnLst/>
              <a:rect l="l" t="t" r="r" b="b"/>
              <a:pathLst>
                <a:path w="4521834" h="2171700">
                  <a:moveTo>
                    <a:pt x="4508476" y="2171699"/>
                  </a:moveTo>
                  <a:lnTo>
                    <a:pt x="13135" y="2171699"/>
                  </a:lnTo>
                  <a:lnTo>
                    <a:pt x="11653" y="2171291"/>
                  </a:lnTo>
                  <a:lnTo>
                    <a:pt x="5595" y="2165737"/>
                  </a:lnTo>
                  <a:lnTo>
                    <a:pt x="1503" y="2157518"/>
                  </a:lnTo>
                  <a:lnTo>
                    <a:pt x="0" y="2147480"/>
                  </a:lnTo>
                  <a:lnTo>
                    <a:pt x="0" y="25852"/>
                  </a:lnTo>
                  <a:lnTo>
                    <a:pt x="1503" y="15814"/>
                  </a:lnTo>
                  <a:lnTo>
                    <a:pt x="5595" y="7594"/>
                  </a:lnTo>
                  <a:lnTo>
                    <a:pt x="11653" y="2039"/>
                  </a:lnTo>
                  <a:lnTo>
                    <a:pt x="19049" y="0"/>
                  </a:lnTo>
                  <a:lnTo>
                    <a:pt x="4502562" y="0"/>
                  </a:lnTo>
                  <a:lnTo>
                    <a:pt x="4509958" y="2039"/>
                  </a:lnTo>
                  <a:lnTo>
                    <a:pt x="4516015" y="7594"/>
                  </a:lnTo>
                  <a:lnTo>
                    <a:pt x="4520108" y="15814"/>
                  </a:lnTo>
                  <a:lnTo>
                    <a:pt x="4521611" y="25852"/>
                  </a:lnTo>
                  <a:lnTo>
                    <a:pt x="19049" y="25852"/>
                  </a:lnTo>
                  <a:lnTo>
                    <a:pt x="19049" y="51705"/>
                  </a:lnTo>
                  <a:lnTo>
                    <a:pt x="38099" y="51705"/>
                  </a:lnTo>
                  <a:lnTo>
                    <a:pt x="38099" y="2121627"/>
                  </a:lnTo>
                  <a:lnTo>
                    <a:pt x="19049" y="2121627"/>
                  </a:lnTo>
                  <a:lnTo>
                    <a:pt x="19049" y="2147480"/>
                  </a:lnTo>
                  <a:lnTo>
                    <a:pt x="4521611" y="2147480"/>
                  </a:lnTo>
                  <a:lnTo>
                    <a:pt x="4520108" y="2157518"/>
                  </a:lnTo>
                  <a:lnTo>
                    <a:pt x="4516015" y="2165737"/>
                  </a:lnTo>
                  <a:lnTo>
                    <a:pt x="4509958" y="2171291"/>
                  </a:lnTo>
                  <a:lnTo>
                    <a:pt x="4508476" y="2171699"/>
                  </a:lnTo>
                  <a:close/>
                </a:path>
                <a:path w="4521834" h="2171700">
                  <a:moveTo>
                    <a:pt x="38099" y="51705"/>
                  </a:moveTo>
                  <a:lnTo>
                    <a:pt x="19049" y="51705"/>
                  </a:lnTo>
                  <a:lnTo>
                    <a:pt x="19049" y="25852"/>
                  </a:lnTo>
                  <a:lnTo>
                    <a:pt x="38099" y="25852"/>
                  </a:lnTo>
                  <a:lnTo>
                    <a:pt x="38099" y="51705"/>
                  </a:lnTo>
                  <a:close/>
                </a:path>
                <a:path w="4521834" h="2171700">
                  <a:moveTo>
                    <a:pt x="4483511" y="51705"/>
                  </a:moveTo>
                  <a:lnTo>
                    <a:pt x="38099" y="51705"/>
                  </a:lnTo>
                  <a:lnTo>
                    <a:pt x="38099" y="25852"/>
                  </a:lnTo>
                  <a:lnTo>
                    <a:pt x="4483511" y="25852"/>
                  </a:lnTo>
                  <a:lnTo>
                    <a:pt x="4483511" y="51705"/>
                  </a:lnTo>
                  <a:close/>
                </a:path>
                <a:path w="4521834" h="2171700">
                  <a:moveTo>
                    <a:pt x="4502561" y="2147480"/>
                  </a:moveTo>
                  <a:lnTo>
                    <a:pt x="4483511" y="2147480"/>
                  </a:lnTo>
                  <a:lnTo>
                    <a:pt x="4483511" y="25852"/>
                  </a:lnTo>
                  <a:lnTo>
                    <a:pt x="4502561" y="25852"/>
                  </a:lnTo>
                  <a:lnTo>
                    <a:pt x="4502561" y="51705"/>
                  </a:lnTo>
                  <a:lnTo>
                    <a:pt x="4521611" y="51705"/>
                  </a:lnTo>
                  <a:lnTo>
                    <a:pt x="4521611" y="2121627"/>
                  </a:lnTo>
                  <a:lnTo>
                    <a:pt x="4502561" y="2121627"/>
                  </a:lnTo>
                  <a:lnTo>
                    <a:pt x="4502561" y="2147480"/>
                  </a:lnTo>
                  <a:close/>
                </a:path>
                <a:path w="4521834" h="2171700">
                  <a:moveTo>
                    <a:pt x="4521611" y="51705"/>
                  </a:moveTo>
                  <a:lnTo>
                    <a:pt x="4502561" y="51705"/>
                  </a:lnTo>
                  <a:lnTo>
                    <a:pt x="4502561" y="25852"/>
                  </a:lnTo>
                  <a:lnTo>
                    <a:pt x="4521611" y="25852"/>
                  </a:lnTo>
                  <a:lnTo>
                    <a:pt x="4521611" y="51705"/>
                  </a:lnTo>
                  <a:close/>
                </a:path>
                <a:path w="4521834" h="2171700">
                  <a:moveTo>
                    <a:pt x="38099" y="2147480"/>
                  </a:moveTo>
                  <a:lnTo>
                    <a:pt x="19049" y="2147480"/>
                  </a:lnTo>
                  <a:lnTo>
                    <a:pt x="19049" y="2121627"/>
                  </a:lnTo>
                  <a:lnTo>
                    <a:pt x="38099" y="2121627"/>
                  </a:lnTo>
                  <a:lnTo>
                    <a:pt x="38099" y="2147480"/>
                  </a:lnTo>
                  <a:close/>
                </a:path>
                <a:path w="4521834" h="2171700">
                  <a:moveTo>
                    <a:pt x="4483511" y="2147480"/>
                  </a:moveTo>
                  <a:lnTo>
                    <a:pt x="38099" y="2147480"/>
                  </a:lnTo>
                  <a:lnTo>
                    <a:pt x="38099" y="2121627"/>
                  </a:lnTo>
                  <a:lnTo>
                    <a:pt x="4483511" y="2121627"/>
                  </a:lnTo>
                  <a:lnTo>
                    <a:pt x="4483511" y="2147480"/>
                  </a:lnTo>
                  <a:close/>
                </a:path>
                <a:path w="4521834" h="2171700">
                  <a:moveTo>
                    <a:pt x="4521611" y="2147480"/>
                  </a:moveTo>
                  <a:lnTo>
                    <a:pt x="4502561" y="2147480"/>
                  </a:lnTo>
                  <a:lnTo>
                    <a:pt x="4502561" y="2121627"/>
                  </a:lnTo>
                  <a:lnTo>
                    <a:pt x="4521611" y="2121627"/>
                  </a:lnTo>
                  <a:lnTo>
                    <a:pt x="4521611" y="2147480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2890" y="4809394"/>
              <a:ext cx="4483735" cy="1680210"/>
            </a:xfrm>
            <a:custGeom>
              <a:avLst/>
              <a:gdLst/>
              <a:ahLst/>
              <a:cxnLst/>
              <a:rect l="l" t="t" r="r" b="b"/>
              <a:pathLst>
                <a:path w="4483734" h="1680210">
                  <a:moveTo>
                    <a:pt x="4483511" y="1680001"/>
                  </a:moveTo>
                  <a:lnTo>
                    <a:pt x="0" y="1680001"/>
                  </a:lnTo>
                  <a:lnTo>
                    <a:pt x="0" y="0"/>
                  </a:lnTo>
                  <a:lnTo>
                    <a:pt x="4483511" y="0"/>
                  </a:lnTo>
                  <a:lnTo>
                    <a:pt x="4483511" y="1680001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13840" y="4788922"/>
              <a:ext cx="4521835" cy="1721485"/>
            </a:xfrm>
            <a:custGeom>
              <a:avLst/>
              <a:gdLst/>
              <a:ahLst/>
              <a:cxnLst/>
              <a:rect l="l" t="t" r="r" b="b"/>
              <a:pathLst>
                <a:path w="4521834" h="1721484">
                  <a:moveTo>
                    <a:pt x="4502561" y="1720944"/>
                  </a:moveTo>
                  <a:lnTo>
                    <a:pt x="19049" y="1720944"/>
                  </a:lnTo>
                  <a:lnTo>
                    <a:pt x="11653" y="1719329"/>
                  </a:lnTo>
                  <a:lnTo>
                    <a:pt x="5595" y="1714930"/>
                  </a:lnTo>
                  <a:lnTo>
                    <a:pt x="1503" y="1708421"/>
                  </a:lnTo>
                  <a:lnTo>
                    <a:pt x="0" y="1700473"/>
                  </a:lnTo>
                  <a:lnTo>
                    <a:pt x="0" y="20471"/>
                  </a:lnTo>
                  <a:lnTo>
                    <a:pt x="1503" y="12522"/>
                  </a:lnTo>
                  <a:lnTo>
                    <a:pt x="5595" y="6013"/>
                  </a:lnTo>
                  <a:lnTo>
                    <a:pt x="11653" y="1615"/>
                  </a:lnTo>
                  <a:lnTo>
                    <a:pt x="19049" y="0"/>
                  </a:lnTo>
                  <a:lnTo>
                    <a:pt x="4502561" y="0"/>
                  </a:lnTo>
                  <a:lnTo>
                    <a:pt x="4509958" y="1615"/>
                  </a:lnTo>
                  <a:lnTo>
                    <a:pt x="4516015" y="6013"/>
                  </a:lnTo>
                  <a:lnTo>
                    <a:pt x="4520108" y="12522"/>
                  </a:lnTo>
                  <a:lnTo>
                    <a:pt x="4521611" y="20471"/>
                  </a:lnTo>
                  <a:lnTo>
                    <a:pt x="19049" y="20471"/>
                  </a:lnTo>
                  <a:lnTo>
                    <a:pt x="19049" y="40943"/>
                  </a:lnTo>
                  <a:lnTo>
                    <a:pt x="38099" y="40943"/>
                  </a:lnTo>
                  <a:lnTo>
                    <a:pt x="38099" y="1680001"/>
                  </a:lnTo>
                  <a:lnTo>
                    <a:pt x="19049" y="1680001"/>
                  </a:lnTo>
                  <a:lnTo>
                    <a:pt x="19049" y="1700473"/>
                  </a:lnTo>
                  <a:lnTo>
                    <a:pt x="4521611" y="1700473"/>
                  </a:lnTo>
                  <a:lnTo>
                    <a:pt x="4520108" y="1708421"/>
                  </a:lnTo>
                  <a:lnTo>
                    <a:pt x="4516015" y="1714930"/>
                  </a:lnTo>
                  <a:lnTo>
                    <a:pt x="4509958" y="1719329"/>
                  </a:lnTo>
                  <a:lnTo>
                    <a:pt x="4502561" y="1720944"/>
                  </a:lnTo>
                  <a:close/>
                </a:path>
                <a:path w="4521834" h="1721484">
                  <a:moveTo>
                    <a:pt x="38099" y="40943"/>
                  </a:moveTo>
                  <a:lnTo>
                    <a:pt x="19049" y="40943"/>
                  </a:lnTo>
                  <a:lnTo>
                    <a:pt x="19049" y="20471"/>
                  </a:lnTo>
                  <a:lnTo>
                    <a:pt x="38099" y="20471"/>
                  </a:lnTo>
                  <a:lnTo>
                    <a:pt x="38099" y="40943"/>
                  </a:lnTo>
                  <a:close/>
                </a:path>
                <a:path w="4521834" h="1721484">
                  <a:moveTo>
                    <a:pt x="4483511" y="40943"/>
                  </a:moveTo>
                  <a:lnTo>
                    <a:pt x="38099" y="40943"/>
                  </a:lnTo>
                  <a:lnTo>
                    <a:pt x="38099" y="20471"/>
                  </a:lnTo>
                  <a:lnTo>
                    <a:pt x="4483511" y="20471"/>
                  </a:lnTo>
                  <a:lnTo>
                    <a:pt x="4483511" y="40943"/>
                  </a:lnTo>
                  <a:close/>
                </a:path>
                <a:path w="4521834" h="1721484">
                  <a:moveTo>
                    <a:pt x="4502561" y="1700473"/>
                  </a:moveTo>
                  <a:lnTo>
                    <a:pt x="4483511" y="1700473"/>
                  </a:lnTo>
                  <a:lnTo>
                    <a:pt x="4483511" y="20471"/>
                  </a:lnTo>
                  <a:lnTo>
                    <a:pt x="4502561" y="20471"/>
                  </a:lnTo>
                  <a:lnTo>
                    <a:pt x="4502561" y="40943"/>
                  </a:lnTo>
                  <a:lnTo>
                    <a:pt x="4521611" y="40943"/>
                  </a:lnTo>
                  <a:lnTo>
                    <a:pt x="4521611" y="1680001"/>
                  </a:lnTo>
                  <a:lnTo>
                    <a:pt x="4502561" y="1680001"/>
                  </a:lnTo>
                  <a:lnTo>
                    <a:pt x="4502561" y="1700473"/>
                  </a:lnTo>
                  <a:close/>
                </a:path>
                <a:path w="4521834" h="1721484">
                  <a:moveTo>
                    <a:pt x="4521611" y="40943"/>
                  </a:moveTo>
                  <a:lnTo>
                    <a:pt x="4502561" y="40943"/>
                  </a:lnTo>
                  <a:lnTo>
                    <a:pt x="4502561" y="20471"/>
                  </a:lnTo>
                  <a:lnTo>
                    <a:pt x="4521611" y="20471"/>
                  </a:lnTo>
                  <a:lnTo>
                    <a:pt x="4521611" y="40943"/>
                  </a:lnTo>
                  <a:close/>
                </a:path>
                <a:path w="4521834" h="1721484">
                  <a:moveTo>
                    <a:pt x="38099" y="1700473"/>
                  </a:moveTo>
                  <a:lnTo>
                    <a:pt x="19049" y="1700473"/>
                  </a:lnTo>
                  <a:lnTo>
                    <a:pt x="19049" y="1680001"/>
                  </a:lnTo>
                  <a:lnTo>
                    <a:pt x="38099" y="1680001"/>
                  </a:lnTo>
                  <a:lnTo>
                    <a:pt x="38099" y="1700473"/>
                  </a:lnTo>
                  <a:close/>
                </a:path>
                <a:path w="4521834" h="1721484">
                  <a:moveTo>
                    <a:pt x="4483511" y="1700473"/>
                  </a:moveTo>
                  <a:lnTo>
                    <a:pt x="38099" y="1700473"/>
                  </a:lnTo>
                  <a:lnTo>
                    <a:pt x="38099" y="1680001"/>
                  </a:lnTo>
                  <a:lnTo>
                    <a:pt x="4483511" y="1680001"/>
                  </a:lnTo>
                  <a:lnTo>
                    <a:pt x="4483511" y="1700473"/>
                  </a:lnTo>
                  <a:close/>
                </a:path>
                <a:path w="4521834" h="1721484">
                  <a:moveTo>
                    <a:pt x="4521611" y="1700473"/>
                  </a:moveTo>
                  <a:lnTo>
                    <a:pt x="4502561" y="1700473"/>
                  </a:lnTo>
                  <a:lnTo>
                    <a:pt x="4502561" y="1680001"/>
                  </a:lnTo>
                  <a:lnTo>
                    <a:pt x="4521611" y="1680001"/>
                  </a:lnTo>
                  <a:lnTo>
                    <a:pt x="4521611" y="1700473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045301" y="2815159"/>
            <a:ext cx="3258820" cy="35661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 algn="ctr">
              <a:lnSpc>
                <a:spcPts val="3829"/>
              </a:lnSpc>
              <a:spcBef>
                <a:spcPts val="235"/>
              </a:spcBef>
            </a:pPr>
            <a:r>
              <a:rPr sz="3200" spc="110" dirty="0">
                <a:solidFill>
                  <a:srgbClr val="372928"/>
                </a:solidFill>
                <a:latin typeface="Verdana"/>
                <a:cs typeface="Verdana"/>
              </a:rPr>
              <a:t>Георафичекое </a:t>
            </a:r>
            <a:r>
              <a:rPr sz="3200" spc="-111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372928"/>
                </a:solidFill>
                <a:latin typeface="Verdana"/>
                <a:cs typeface="Verdana"/>
              </a:rPr>
              <a:t>положение, </a:t>
            </a:r>
            <a:r>
              <a:rPr sz="3200" spc="11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372928"/>
                </a:solidFill>
                <a:latin typeface="Verdana"/>
                <a:cs typeface="Verdana"/>
              </a:rPr>
              <a:t>отсутствие </a:t>
            </a:r>
            <a:r>
              <a:rPr sz="3200" spc="10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3200" spc="15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200" spc="105" dirty="0">
                <a:solidFill>
                  <a:srgbClr val="372928"/>
                </a:solidFill>
                <a:latin typeface="Verdana"/>
                <a:cs typeface="Verdana"/>
              </a:rPr>
              <a:t>з</a:t>
            </a:r>
            <a:r>
              <a:rPr sz="3200" spc="370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3200" spc="15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200" spc="204" dirty="0">
                <a:solidFill>
                  <a:srgbClr val="372928"/>
                </a:solidFill>
                <a:latin typeface="Verdana"/>
                <a:cs typeface="Verdana"/>
              </a:rPr>
              <a:t>ж</a:t>
            </a:r>
            <a:r>
              <a:rPr sz="3200" spc="185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3200" spc="15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200" spc="16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32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200" spc="14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200" spc="170" dirty="0">
                <a:solidFill>
                  <a:srgbClr val="372928"/>
                </a:solidFill>
                <a:latin typeface="Verdana"/>
                <a:cs typeface="Verdana"/>
              </a:rPr>
              <a:t>й</a:t>
            </a:r>
            <a:endParaRPr sz="3200">
              <a:latin typeface="Verdana"/>
              <a:cs typeface="Verdana"/>
            </a:endParaRPr>
          </a:p>
          <a:p>
            <a:pPr marL="148590" marR="140970" algn="ctr">
              <a:lnSpc>
                <a:spcPts val="3900"/>
              </a:lnSpc>
              <a:spcBef>
                <a:spcPts val="819"/>
              </a:spcBef>
            </a:pPr>
            <a:r>
              <a:rPr sz="3300" spc="105" dirty="0">
                <a:solidFill>
                  <a:srgbClr val="372928"/>
                </a:solidFill>
                <a:latin typeface="Verdana"/>
                <a:cs typeface="Verdana"/>
              </a:rPr>
              <a:t>Отсутствие </a:t>
            </a:r>
            <a:r>
              <a:rPr sz="3300" spc="110" dirty="0">
                <a:solidFill>
                  <a:srgbClr val="372928"/>
                </a:solidFill>
                <a:latin typeface="Verdana"/>
                <a:cs typeface="Verdana"/>
              </a:rPr>
              <a:t> заводов </a:t>
            </a:r>
            <a:r>
              <a:rPr sz="3300" spc="140" dirty="0">
                <a:solidFill>
                  <a:srgbClr val="372928"/>
                </a:solidFill>
                <a:latin typeface="Verdana"/>
                <a:cs typeface="Verdana"/>
              </a:rPr>
              <a:t>по </a:t>
            </a:r>
            <a:r>
              <a:rPr sz="3300" spc="14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300" spc="175" dirty="0">
                <a:solidFill>
                  <a:srgbClr val="372928"/>
                </a:solidFill>
                <a:latin typeface="Verdana"/>
                <a:cs typeface="Verdana"/>
              </a:rPr>
              <a:t>п</a:t>
            </a:r>
            <a:r>
              <a:rPr sz="3300" spc="15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300" spc="254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3300" spc="15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300" spc="254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3300" spc="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3300" spc="200" dirty="0">
                <a:solidFill>
                  <a:srgbClr val="372928"/>
                </a:solidFill>
                <a:latin typeface="Verdana"/>
                <a:cs typeface="Verdana"/>
              </a:rPr>
              <a:t>б</a:t>
            </a:r>
            <a:r>
              <a:rPr sz="3300" spc="15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300" spc="3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300" spc="65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r>
              <a:rPr sz="3300" spc="10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413840" y="6912690"/>
            <a:ext cx="4521835" cy="1600200"/>
            <a:chOff x="12413840" y="6912690"/>
            <a:chExt cx="4521835" cy="1600200"/>
          </a:xfrm>
        </p:grpSpPr>
        <p:sp>
          <p:nvSpPr>
            <p:cNvPr id="22" name="object 22"/>
            <p:cNvSpPr/>
            <p:nvPr/>
          </p:nvSpPr>
          <p:spPr>
            <a:xfrm>
              <a:off x="12432890" y="6931740"/>
              <a:ext cx="4483735" cy="1563370"/>
            </a:xfrm>
            <a:custGeom>
              <a:avLst/>
              <a:gdLst/>
              <a:ahLst/>
              <a:cxnLst/>
              <a:rect l="l" t="t" r="r" b="b"/>
              <a:pathLst>
                <a:path w="4483734" h="1563370">
                  <a:moveTo>
                    <a:pt x="4483511" y="1563338"/>
                  </a:moveTo>
                  <a:lnTo>
                    <a:pt x="0" y="1563338"/>
                  </a:lnTo>
                  <a:lnTo>
                    <a:pt x="0" y="0"/>
                  </a:lnTo>
                  <a:lnTo>
                    <a:pt x="4483511" y="0"/>
                  </a:lnTo>
                  <a:lnTo>
                    <a:pt x="4483511" y="1563338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13840" y="6912690"/>
              <a:ext cx="4521835" cy="1600200"/>
            </a:xfrm>
            <a:custGeom>
              <a:avLst/>
              <a:gdLst/>
              <a:ahLst/>
              <a:cxnLst/>
              <a:rect l="l" t="t" r="r" b="b"/>
              <a:pathLst>
                <a:path w="4521834" h="1600200">
                  <a:moveTo>
                    <a:pt x="4508655" y="1600199"/>
                  </a:moveTo>
                  <a:lnTo>
                    <a:pt x="12956" y="1600199"/>
                  </a:lnTo>
                  <a:lnTo>
                    <a:pt x="11653" y="1599935"/>
                  </a:lnTo>
                  <a:lnTo>
                    <a:pt x="5595" y="1595842"/>
                  </a:lnTo>
                  <a:lnTo>
                    <a:pt x="1503" y="1589785"/>
                  </a:lnTo>
                  <a:lnTo>
                    <a:pt x="0" y="1582388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4502561" y="0"/>
                  </a:lnTo>
                  <a:lnTo>
                    <a:pt x="4509958" y="1503"/>
                  </a:lnTo>
                  <a:lnTo>
                    <a:pt x="4516015" y="5595"/>
                  </a:lnTo>
                  <a:lnTo>
                    <a:pt x="4520108" y="11653"/>
                  </a:lnTo>
                  <a:lnTo>
                    <a:pt x="4521611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563338"/>
                  </a:lnTo>
                  <a:lnTo>
                    <a:pt x="19049" y="1563338"/>
                  </a:lnTo>
                  <a:lnTo>
                    <a:pt x="19049" y="1582388"/>
                  </a:lnTo>
                  <a:lnTo>
                    <a:pt x="4521611" y="1582388"/>
                  </a:lnTo>
                  <a:lnTo>
                    <a:pt x="4520108" y="1589785"/>
                  </a:lnTo>
                  <a:lnTo>
                    <a:pt x="4516015" y="1595842"/>
                  </a:lnTo>
                  <a:lnTo>
                    <a:pt x="4509958" y="1599935"/>
                  </a:lnTo>
                  <a:lnTo>
                    <a:pt x="4508655" y="1600199"/>
                  </a:lnTo>
                  <a:close/>
                </a:path>
                <a:path w="4521834" h="160020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4521834" h="1600200">
                  <a:moveTo>
                    <a:pt x="4483511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4483511" y="19049"/>
                  </a:lnTo>
                  <a:lnTo>
                    <a:pt x="4483511" y="38099"/>
                  </a:lnTo>
                  <a:close/>
                </a:path>
                <a:path w="4521834" h="1600200">
                  <a:moveTo>
                    <a:pt x="4502561" y="1582388"/>
                  </a:moveTo>
                  <a:lnTo>
                    <a:pt x="4483511" y="1582388"/>
                  </a:lnTo>
                  <a:lnTo>
                    <a:pt x="4483511" y="19049"/>
                  </a:lnTo>
                  <a:lnTo>
                    <a:pt x="4502561" y="19049"/>
                  </a:lnTo>
                  <a:lnTo>
                    <a:pt x="4502561" y="38099"/>
                  </a:lnTo>
                  <a:lnTo>
                    <a:pt x="4521611" y="38099"/>
                  </a:lnTo>
                  <a:lnTo>
                    <a:pt x="4521611" y="1563338"/>
                  </a:lnTo>
                  <a:lnTo>
                    <a:pt x="4502561" y="1563338"/>
                  </a:lnTo>
                  <a:lnTo>
                    <a:pt x="4502561" y="1582388"/>
                  </a:lnTo>
                  <a:close/>
                </a:path>
                <a:path w="4521834" h="1600200">
                  <a:moveTo>
                    <a:pt x="4521611" y="38099"/>
                  </a:moveTo>
                  <a:lnTo>
                    <a:pt x="4502561" y="38099"/>
                  </a:lnTo>
                  <a:lnTo>
                    <a:pt x="4502561" y="19049"/>
                  </a:lnTo>
                  <a:lnTo>
                    <a:pt x="4521611" y="19049"/>
                  </a:lnTo>
                  <a:lnTo>
                    <a:pt x="4521611" y="38099"/>
                  </a:lnTo>
                  <a:close/>
                </a:path>
                <a:path w="4521834" h="1600200">
                  <a:moveTo>
                    <a:pt x="38099" y="1582388"/>
                  </a:moveTo>
                  <a:lnTo>
                    <a:pt x="19049" y="1582388"/>
                  </a:lnTo>
                  <a:lnTo>
                    <a:pt x="19049" y="1563338"/>
                  </a:lnTo>
                  <a:lnTo>
                    <a:pt x="38099" y="1563338"/>
                  </a:lnTo>
                  <a:lnTo>
                    <a:pt x="38099" y="1582388"/>
                  </a:lnTo>
                  <a:close/>
                </a:path>
                <a:path w="4521834" h="1600200">
                  <a:moveTo>
                    <a:pt x="4483511" y="1582388"/>
                  </a:moveTo>
                  <a:lnTo>
                    <a:pt x="38099" y="1582388"/>
                  </a:lnTo>
                  <a:lnTo>
                    <a:pt x="38099" y="1563338"/>
                  </a:lnTo>
                  <a:lnTo>
                    <a:pt x="4483511" y="1563338"/>
                  </a:lnTo>
                  <a:lnTo>
                    <a:pt x="4483511" y="1582388"/>
                  </a:lnTo>
                  <a:close/>
                </a:path>
                <a:path w="4521834" h="1600200">
                  <a:moveTo>
                    <a:pt x="4521611" y="1582388"/>
                  </a:moveTo>
                  <a:lnTo>
                    <a:pt x="4502561" y="1582388"/>
                  </a:lnTo>
                  <a:lnTo>
                    <a:pt x="4502561" y="1563338"/>
                  </a:lnTo>
                  <a:lnTo>
                    <a:pt x="4521611" y="1563338"/>
                  </a:lnTo>
                  <a:lnTo>
                    <a:pt x="4521611" y="158238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089676" y="7106397"/>
            <a:ext cx="3169920" cy="1151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335280">
              <a:lnSpc>
                <a:spcPts val="4430"/>
              </a:lnSpc>
              <a:spcBef>
                <a:spcPts val="204"/>
              </a:spcBef>
            </a:pPr>
            <a:r>
              <a:rPr sz="3700" spc="150" dirty="0">
                <a:solidFill>
                  <a:srgbClr val="372928"/>
                </a:solidFill>
                <a:latin typeface="Verdana"/>
                <a:cs typeface="Verdana"/>
              </a:rPr>
              <a:t>Создание </a:t>
            </a:r>
            <a:r>
              <a:rPr sz="3700" spc="15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700" spc="-85" dirty="0">
                <a:solidFill>
                  <a:srgbClr val="372928"/>
                </a:solidFill>
                <a:latin typeface="Verdana"/>
                <a:cs typeface="Verdana"/>
              </a:rPr>
              <a:t>ф</a:t>
            </a:r>
            <a:r>
              <a:rPr sz="3700" spc="245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700" spc="125" dirty="0">
                <a:solidFill>
                  <a:srgbClr val="372928"/>
                </a:solidFill>
                <a:latin typeface="Verdana"/>
                <a:cs typeface="Verdana"/>
              </a:rPr>
              <a:t>лл</a:t>
            </a:r>
            <a:r>
              <a:rPr sz="3700" spc="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3700" spc="425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3700" spc="16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700" spc="210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37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700" spc="-4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endParaRPr sz="37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83193" y="8048314"/>
            <a:ext cx="4521835" cy="1876425"/>
            <a:chOff x="6883193" y="8048314"/>
            <a:chExt cx="4521835" cy="1876425"/>
          </a:xfrm>
        </p:grpSpPr>
        <p:sp>
          <p:nvSpPr>
            <p:cNvPr id="26" name="object 26"/>
            <p:cNvSpPr/>
            <p:nvPr/>
          </p:nvSpPr>
          <p:spPr>
            <a:xfrm>
              <a:off x="6902243" y="8070657"/>
              <a:ext cx="4483735" cy="1833880"/>
            </a:xfrm>
            <a:custGeom>
              <a:avLst/>
              <a:gdLst/>
              <a:ahLst/>
              <a:cxnLst/>
              <a:rect l="l" t="t" r="r" b="b"/>
              <a:pathLst>
                <a:path w="4483734" h="1833879">
                  <a:moveTo>
                    <a:pt x="4483512" y="1833573"/>
                  </a:moveTo>
                  <a:lnTo>
                    <a:pt x="0" y="1833573"/>
                  </a:lnTo>
                  <a:lnTo>
                    <a:pt x="0" y="0"/>
                  </a:lnTo>
                  <a:lnTo>
                    <a:pt x="4483512" y="0"/>
                  </a:lnTo>
                  <a:lnTo>
                    <a:pt x="4483512" y="1833573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83193" y="8048314"/>
              <a:ext cx="4521835" cy="1876425"/>
            </a:xfrm>
            <a:custGeom>
              <a:avLst/>
              <a:gdLst/>
              <a:ahLst/>
              <a:cxnLst/>
              <a:rect l="l" t="t" r="r" b="b"/>
              <a:pathLst>
                <a:path w="4521834" h="1876425">
                  <a:moveTo>
                    <a:pt x="4510048" y="1876424"/>
                  </a:moveTo>
                  <a:lnTo>
                    <a:pt x="11563" y="1876424"/>
                  </a:lnTo>
                  <a:lnTo>
                    <a:pt x="5595" y="1871695"/>
                  </a:lnTo>
                  <a:lnTo>
                    <a:pt x="1503" y="1864591"/>
                  </a:lnTo>
                  <a:lnTo>
                    <a:pt x="0" y="1855916"/>
                  </a:lnTo>
                  <a:lnTo>
                    <a:pt x="0" y="22343"/>
                  </a:lnTo>
                  <a:lnTo>
                    <a:pt x="4502562" y="0"/>
                  </a:lnTo>
                  <a:lnTo>
                    <a:pt x="4509959" y="1762"/>
                  </a:lnTo>
                  <a:lnTo>
                    <a:pt x="4516016" y="6563"/>
                  </a:lnTo>
                  <a:lnTo>
                    <a:pt x="4520109" y="13667"/>
                  </a:lnTo>
                  <a:lnTo>
                    <a:pt x="4521612" y="22343"/>
                  </a:lnTo>
                  <a:lnTo>
                    <a:pt x="19049" y="22343"/>
                  </a:lnTo>
                  <a:lnTo>
                    <a:pt x="19049" y="44685"/>
                  </a:lnTo>
                  <a:lnTo>
                    <a:pt x="38099" y="44685"/>
                  </a:lnTo>
                  <a:lnTo>
                    <a:pt x="38099" y="1833574"/>
                  </a:lnTo>
                  <a:lnTo>
                    <a:pt x="19049" y="1833574"/>
                  </a:lnTo>
                  <a:lnTo>
                    <a:pt x="19049" y="1855916"/>
                  </a:lnTo>
                  <a:lnTo>
                    <a:pt x="4521612" y="1855916"/>
                  </a:lnTo>
                  <a:lnTo>
                    <a:pt x="4520109" y="1864591"/>
                  </a:lnTo>
                  <a:lnTo>
                    <a:pt x="4516016" y="1871695"/>
                  </a:lnTo>
                  <a:lnTo>
                    <a:pt x="4510048" y="1876424"/>
                  </a:lnTo>
                  <a:close/>
                </a:path>
                <a:path w="4521834" h="1876425">
                  <a:moveTo>
                    <a:pt x="38099" y="44685"/>
                  </a:moveTo>
                  <a:lnTo>
                    <a:pt x="19049" y="44685"/>
                  </a:lnTo>
                  <a:lnTo>
                    <a:pt x="19049" y="22343"/>
                  </a:lnTo>
                  <a:lnTo>
                    <a:pt x="38099" y="22343"/>
                  </a:lnTo>
                  <a:lnTo>
                    <a:pt x="38099" y="44685"/>
                  </a:lnTo>
                  <a:close/>
                </a:path>
                <a:path w="4521834" h="1876425">
                  <a:moveTo>
                    <a:pt x="4483512" y="44685"/>
                  </a:moveTo>
                  <a:lnTo>
                    <a:pt x="38099" y="44685"/>
                  </a:lnTo>
                  <a:lnTo>
                    <a:pt x="38099" y="22343"/>
                  </a:lnTo>
                  <a:lnTo>
                    <a:pt x="4483512" y="22343"/>
                  </a:lnTo>
                  <a:lnTo>
                    <a:pt x="4483512" y="44685"/>
                  </a:lnTo>
                  <a:close/>
                </a:path>
                <a:path w="4521834" h="1876425">
                  <a:moveTo>
                    <a:pt x="4502562" y="1855916"/>
                  </a:moveTo>
                  <a:lnTo>
                    <a:pt x="4483512" y="1855916"/>
                  </a:lnTo>
                  <a:lnTo>
                    <a:pt x="4483512" y="22343"/>
                  </a:lnTo>
                  <a:lnTo>
                    <a:pt x="4502562" y="22343"/>
                  </a:lnTo>
                  <a:lnTo>
                    <a:pt x="4502562" y="44685"/>
                  </a:lnTo>
                  <a:lnTo>
                    <a:pt x="4521612" y="44685"/>
                  </a:lnTo>
                  <a:lnTo>
                    <a:pt x="4521612" y="1833574"/>
                  </a:lnTo>
                  <a:lnTo>
                    <a:pt x="4502562" y="1833574"/>
                  </a:lnTo>
                  <a:lnTo>
                    <a:pt x="4502562" y="1855916"/>
                  </a:lnTo>
                  <a:close/>
                </a:path>
                <a:path w="4521834" h="1876425">
                  <a:moveTo>
                    <a:pt x="4521612" y="44685"/>
                  </a:moveTo>
                  <a:lnTo>
                    <a:pt x="4502562" y="44685"/>
                  </a:lnTo>
                  <a:lnTo>
                    <a:pt x="4502562" y="22343"/>
                  </a:lnTo>
                  <a:lnTo>
                    <a:pt x="4521612" y="22343"/>
                  </a:lnTo>
                  <a:lnTo>
                    <a:pt x="4521612" y="44685"/>
                  </a:lnTo>
                  <a:close/>
                </a:path>
                <a:path w="4521834" h="1876425">
                  <a:moveTo>
                    <a:pt x="38099" y="1855916"/>
                  </a:moveTo>
                  <a:lnTo>
                    <a:pt x="19049" y="1855916"/>
                  </a:lnTo>
                  <a:lnTo>
                    <a:pt x="19049" y="1833574"/>
                  </a:lnTo>
                  <a:lnTo>
                    <a:pt x="38099" y="1833574"/>
                  </a:lnTo>
                  <a:lnTo>
                    <a:pt x="38099" y="1855916"/>
                  </a:lnTo>
                  <a:close/>
                </a:path>
                <a:path w="4521834" h="1876425">
                  <a:moveTo>
                    <a:pt x="4483512" y="1855916"/>
                  </a:moveTo>
                  <a:lnTo>
                    <a:pt x="38099" y="1855916"/>
                  </a:lnTo>
                  <a:lnTo>
                    <a:pt x="38099" y="1833574"/>
                  </a:lnTo>
                  <a:lnTo>
                    <a:pt x="4483512" y="1833574"/>
                  </a:lnTo>
                  <a:lnTo>
                    <a:pt x="4483512" y="1855916"/>
                  </a:lnTo>
                  <a:close/>
                </a:path>
                <a:path w="4521834" h="1876425">
                  <a:moveTo>
                    <a:pt x="4521612" y="1855916"/>
                  </a:moveTo>
                  <a:lnTo>
                    <a:pt x="4502562" y="1855916"/>
                  </a:lnTo>
                  <a:lnTo>
                    <a:pt x="4502562" y="1833574"/>
                  </a:lnTo>
                  <a:lnTo>
                    <a:pt x="4521612" y="1833574"/>
                  </a:lnTo>
                  <a:lnTo>
                    <a:pt x="4521612" y="1855916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09511" y="8121435"/>
            <a:ext cx="3469004" cy="165988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ts val="4280"/>
              </a:lnSpc>
              <a:spcBef>
                <a:spcPts val="229"/>
              </a:spcBef>
            </a:pPr>
            <a:r>
              <a:rPr sz="3600" spc="180" dirty="0">
                <a:solidFill>
                  <a:srgbClr val="372928"/>
                </a:solidFill>
                <a:latin typeface="Verdana"/>
                <a:cs typeface="Verdana"/>
              </a:rPr>
              <a:t>Возможность </a:t>
            </a:r>
            <a:r>
              <a:rPr sz="3600" spc="-125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600" spc="24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600" spc="120" dirty="0">
                <a:solidFill>
                  <a:srgbClr val="372928"/>
                </a:solidFill>
                <a:latin typeface="Verdana"/>
                <a:cs typeface="Verdana"/>
              </a:rPr>
              <a:t>з</a:t>
            </a:r>
            <a:r>
              <a:rPr sz="3600" spc="110" dirty="0">
                <a:solidFill>
                  <a:srgbClr val="372928"/>
                </a:solidFill>
                <a:latin typeface="Verdana"/>
                <a:cs typeface="Verdana"/>
              </a:rPr>
              <a:t>г</a:t>
            </a:r>
            <a:r>
              <a:rPr sz="3600" spc="17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6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600" spc="17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600" spc="114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3600" spc="120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3600" spc="16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600" spc="204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3600" spc="24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3600" spc="30" dirty="0">
                <a:solidFill>
                  <a:srgbClr val="372928"/>
                </a:solidFill>
                <a:latin typeface="Verdana"/>
                <a:cs typeface="Verdana"/>
              </a:rPr>
              <a:t>я  </a:t>
            </a:r>
            <a:r>
              <a:rPr sz="3600" spc="125" dirty="0">
                <a:solidFill>
                  <a:srgbClr val="372928"/>
                </a:solidFill>
                <a:latin typeface="Verdana"/>
                <a:cs typeface="Verdana"/>
              </a:rPr>
              <a:t>деталей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883193" y="1264058"/>
            <a:ext cx="4521835" cy="1600200"/>
            <a:chOff x="6883193" y="1264058"/>
            <a:chExt cx="4521835" cy="1600200"/>
          </a:xfrm>
        </p:grpSpPr>
        <p:sp>
          <p:nvSpPr>
            <p:cNvPr id="30" name="object 30"/>
            <p:cNvSpPr/>
            <p:nvPr/>
          </p:nvSpPr>
          <p:spPr>
            <a:xfrm>
              <a:off x="6902243" y="1283108"/>
              <a:ext cx="4483735" cy="1563370"/>
            </a:xfrm>
            <a:custGeom>
              <a:avLst/>
              <a:gdLst/>
              <a:ahLst/>
              <a:cxnLst/>
              <a:rect l="l" t="t" r="r" b="b"/>
              <a:pathLst>
                <a:path w="4483734" h="1563370">
                  <a:moveTo>
                    <a:pt x="4483512" y="1563338"/>
                  </a:moveTo>
                  <a:lnTo>
                    <a:pt x="0" y="1563338"/>
                  </a:lnTo>
                  <a:lnTo>
                    <a:pt x="0" y="0"/>
                  </a:lnTo>
                  <a:lnTo>
                    <a:pt x="4483512" y="0"/>
                  </a:lnTo>
                  <a:lnTo>
                    <a:pt x="4483512" y="1563338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83193" y="1264058"/>
              <a:ext cx="4521835" cy="1600200"/>
            </a:xfrm>
            <a:custGeom>
              <a:avLst/>
              <a:gdLst/>
              <a:ahLst/>
              <a:cxnLst/>
              <a:rect l="l" t="t" r="r" b="b"/>
              <a:pathLst>
                <a:path w="4521834" h="1600200">
                  <a:moveTo>
                    <a:pt x="4508654" y="1600199"/>
                  </a:moveTo>
                  <a:lnTo>
                    <a:pt x="12958" y="1600199"/>
                  </a:lnTo>
                  <a:lnTo>
                    <a:pt x="11653" y="1599934"/>
                  </a:lnTo>
                  <a:lnTo>
                    <a:pt x="5595" y="1595841"/>
                  </a:lnTo>
                  <a:lnTo>
                    <a:pt x="1503" y="1589784"/>
                  </a:lnTo>
                  <a:lnTo>
                    <a:pt x="0" y="1582387"/>
                  </a:lnTo>
                  <a:lnTo>
                    <a:pt x="0" y="19049"/>
                  </a:lnTo>
                  <a:lnTo>
                    <a:pt x="1503" y="11652"/>
                  </a:lnTo>
                  <a:lnTo>
                    <a:pt x="5595" y="5595"/>
                  </a:lnTo>
                  <a:lnTo>
                    <a:pt x="11653" y="1502"/>
                  </a:lnTo>
                  <a:lnTo>
                    <a:pt x="19048" y="0"/>
                  </a:lnTo>
                  <a:lnTo>
                    <a:pt x="4502564" y="0"/>
                  </a:lnTo>
                  <a:lnTo>
                    <a:pt x="4509959" y="1502"/>
                  </a:lnTo>
                  <a:lnTo>
                    <a:pt x="4516016" y="5595"/>
                  </a:lnTo>
                  <a:lnTo>
                    <a:pt x="4520109" y="11652"/>
                  </a:lnTo>
                  <a:lnTo>
                    <a:pt x="4521612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563337"/>
                  </a:lnTo>
                  <a:lnTo>
                    <a:pt x="19049" y="1563337"/>
                  </a:lnTo>
                  <a:lnTo>
                    <a:pt x="19049" y="1582387"/>
                  </a:lnTo>
                  <a:lnTo>
                    <a:pt x="4521612" y="1582387"/>
                  </a:lnTo>
                  <a:lnTo>
                    <a:pt x="4520109" y="1589784"/>
                  </a:lnTo>
                  <a:lnTo>
                    <a:pt x="4516016" y="1595841"/>
                  </a:lnTo>
                  <a:lnTo>
                    <a:pt x="4509959" y="1599934"/>
                  </a:lnTo>
                  <a:lnTo>
                    <a:pt x="4508654" y="1600199"/>
                  </a:lnTo>
                  <a:close/>
                </a:path>
                <a:path w="4521834" h="160020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4521834" h="1600200">
                  <a:moveTo>
                    <a:pt x="4483512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4483512" y="19049"/>
                  </a:lnTo>
                  <a:lnTo>
                    <a:pt x="4483512" y="38099"/>
                  </a:lnTo>
                  <a:close/>
                </a:path>
                <a:path w="4521834" h="1600200">
                  <a:moveTo>
                    <a:pt x="4502562" y="1582387"/>
                  </a:moveTo>
                  <a:lnTo>
                    <a:pt x="4483512" y="1582387"/>
                  </a:lnTo>
                  <a:lnTo>
                    <a:pt x="4483512" y="19049"/>
                  </a:lnTo>
                  <a:lnTo>
                    <a:pt x="4502562" y="19049"/>
                  </a:lnTo>
                  <a:lnTo>
                    <a:pt x="4502562" y="38099"/>
                  </a:lnTo>
                  <a:lnTo>
                    <a:pt x="4521612" y="38099"/>
                  </a:lnTo>
                  <a:lnTo>
                    <a:pt x="4521612" y="1563337"/>
                  </a:lnTo>
                  <a:lnTo>
                    <a:pt x="4502562" y="1563337"/>
                  </a:lnTo>
                  <a:lnTo>
                    <a:pt x="4502562" y="1582387"/>
                  </a:lnTo>
                  <a:close/>
                </a:path>
                <a:path w="4521834" h="1600200">
                  <a:moveTo>
                    <a:pt x="4521612" y="38099"/>
                  </a:moveTo>
                  <a:lnTo>
                    <a:pt x="4502562" y="38099"/>
                  </a:lnTo>
                  <a:lnTo>
                    <a:pt x="4502562" y="19049"/>
                  </a:lnTo>
                  <a:lnTo>
                    <a:pt x="4521612" y="19049"/>
                  </a:lnTo>
                  <a:lnTo>
                    <a:pt x="4521612" y="38099"/>
                  </a:lnTo>
                  <a:close/>
                </a:path>
                <a:path w="4521834" h="1600200">
                  <a:moveTo>
                    <a:pt x="38099" y="1582387"/>
                  </a:moveTo>
                  <a:lnTo>
                    <a:pt x="19049" y="1582387"/>
                  </a:lnTo>
                  <a:lnTo>
                    <a:pt x="19049" y="1563337"/>
                  </a:lnTo>
                  <a:lnTo>
                    <a:pt x="38099" y="1563337"/>
                  </a:lnTo>
                  <a:lnTo>
                    <a:pt x="38099" y="1582387"/>
                  </a:lnTo>
                  <a:close/>
                </a:path>
                <a:path w="4521834" h="1600200">
                  <a:moveTo>
                    <a:pt x="4483512" y="1582387"/>
                  </a:moveTo>
                  <a:lnTo>
                    <a:pt x="38099" y="1582387"/>
                  </a:lnTo>
                  <a:lnTo>
                    <a:pt x="38099" y="1563337"/>
                  </a:lnTo>
                  <a:lnTo>
                    <a:pt x="4483512" y="1563337"/>
                  </a:lnTo>
                  <a:lnTo>
                    <a:pt x="4483512" y="1582387"/>
                  </a:lnTo>
                  <a:close/>
                </a:path>
                <a:path w="4521834" h="1600200">
                  <a:moveTo>
                    <a:pt x="4521612" y="1582387"/>
                  </a:moveTo>
                  <a:lnTo>
                    <a:pt x="4502562" y="1582387"/>
                  </a:lnTo>
                  <a:lnTo>
                    <a:pt x="4502562" y="1563337"/>
                  </a:lnTo>
                  <a:lnTo>
                    <a:pt x="4521612" y="1563337"/>
                  </a:lnTo>
                  <a:lnTo>
                    <a:pt x="4521612" y="158238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91962" y="1470529"/>
            <a:ext cx="3304540" cy="1116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519430" marR="5080" indent="-507365">
              <a:lnSpc>
                <a:spcPts val="4280"/>
              </a:lnSpc>
              <a:spcBef>
                <a:spcPts val="234"/>
              </a:spcBef>
            </a:pPr>
            <a:r>
              <a:rPr sz="3600" spc="300" dirty="0">
                <a:solidFill>
                  <a:srgbClr val="372928"/>
                </a:solidFill>
                <a:latin typeface="Verdana"/>
                <a:cs typeface="Verdana"/>
              </a:rPr>
              <a:t>П</a:t>
            </a:r>
            <a:r>
              <a:rPr sz="3600" spc="16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600" spc="28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3600" spc="16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3600" spc="28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3600" spc="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3600" spc="220" dirty="0">
                <a:solidFill>
                  <a:srgbClr val="372928"/>
                </a:solidFill>
                <a:latin typeface="Verdana"/>
                <a:cs typeface="Verdana"/>
              </a:rPr>
              <a:t>б</a:t>
            </a:r>
            <a:r>
              <a:rPr sz="3600" spc="17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3600" spc="3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3600" spc="70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r>
              <a:rPr sz="3600" spc="-35" dirty="0">
                <a:solidFill>
                  <a:srgbClr val="372928"/>
                </a:solidFill>
                <a:latin typeface="Verdana"/>
                <a:cs typeface="Verdana"/>
              </a:rPr>
              <a:t>а  </a:t>
            </a:r>
            <a:r>
              <a:rPr sz="3600" spc="100" dirty="0">
                <a:solidFill>
                  <a:srgbClr val="372928"/>
                </a:solidFill>
                <a:latin typeface="Verdana"/>
                <a:cs typeface="Verdana"/>
              </a:rPr>
              <a:t>пластика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4687" y="504873"/>
            <a:ext cx="6569075" cy="7983855"/>
            <a:chOff x="754687" y="504873"/>
            <a:chExt cx="6569075" cy="798385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687" y="504873"/>
              <a:ext cx="6105524" cy="89534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65822" y="7630944"/>
              <a:ext cx="835025" cy="835025"/>
            </a:xfrm>
            <a:custGeom>
              <a:avLst/>
              <a:gdLst/>
              <a:ahLst/>
              <a:cxnLst/>
              <a:rect l="l" t="t" r="r" b="b"/>
              <a:pathLst>
                <a:path w="835025" h="835025">
                  <a:moveTo>
                    <a:pt x="417362" y="834726"/>
                  </a:moveTo>
                  <a:lnTo>
                    <a:pt x="368693" y="831918"/>
                  </a:lnTo>
                  <a:lnTo>
                    <a:pt x="321671" y="823702"/>
                  </a:lnTo>
                  <a:lnTo>
                    <a:pt x="276611" y="810392"/>
                  </a:lnTo>
                  <a:lnTo>
                    <a:pt x="233825" y="792301"/>
                  </a:lnTo>
                  <a:lnTo>
                    <a:pt x="193628" y="769743"/>
                  </a:lnTo>
                  <a:lnTo>
                    <a:pt x="156331" y="743030"/>
                  </a:lnTo>
                  <a:lnTo>
                    <a:pt x="122249" y="712476"/>
                  </a:lnTo>
                  <a:lnTo>
                    <a:pt x="91696" y="678394"/>
                  </a:lnTo>
                  <a:lnTo>
                    <a:pt x="64983" y="641098"/>
                  </a:lnTo>
                  <a:lnTo>
                    <a:pt x="42424" y="600900"/>
                  </a:lnTo>
                  <a:lnTo>
                    <a:pt x="24333" y="558115"/>
                  </a:lnTo>
                  <a:lnTo>
                    <a:pt x="11023" y="513054"/>
                  </a:lnTo>
                  <a:lnTo>
                    <a:pt x="2808" y="466033"/>
                  </a:lnTo>
                  <a:lnTo>
                    <a:pt x="0" y="417363"/>
                  </a:lnTo>
                  <a:lnTo>
                    <a:pt x="2808" y="368693"/>
                  </a:lnTo>
                  <a:lnTo>
                    <a:pt x="11023" y="321671"/>
                  </a:lnTo>
                  <a:lnTo>
                    <a:pt x="24333" y="276611"/>
                  </a:lnTo>
                  <a:lnTo>
                    <a:pt x="42424" y="233825"/>
                  </a:lnTo>
                  <a:lnTo>
                    <a:pt x="64983" y="193628"/>
                  </a:lnTo>
                  <a:lnTo>
                    <a:pt x="91696" y="156331"/>
                  </a:lnTo>
                  <a:lnTo>
                    <a:pt x="122249" y="122250"/>
                  </a:lnTo>
                  <a:lnTo>
                    <a:pt x="156331" y="91696"/>
                  </a:lnTo>
                  <a:lnTo>
                    <a:pt x="193628" y="64983"/>
                  </a:lnTo>
                  <a:lnTo>
                    <a:pt x="233825" y="42424"/>
                  </a:lnTo>
                  <a:lnTo>
                    <a:pt x="276611" y="24333"/>
                  </a:lnTo>
                  <a:lnTo>
                    <a:pt x="321671" y="11023"/>
                  </a:lnTo>
                  <a:lnTo>
                    <a:pt x="368693" y="2808"/>
                  </a:lnTo>
                  <a:lnTo>
                    <a:pt x="417362" y="0"/>
                  </a:lnTo>
                  <a:lnTo>
                    <a:pt x="466032" y="2808"/>
                  </a:lnTo>
                  <a:lnTo>
                    <a:pt x="513054" y="11023"/>
                  </a:lnTo>
                  <a:lnTo>
                    <a:pt x="558114" y="24333"/>
                  </a:lnTo>
                  <a:lnTo>
                    <a:pt x="600900" y="42424"/>
                  </a:lnTo>
                  <a:lnTo>
                    <a:pt x="641097" y="64983"/>
                  </a:lnTo>
                  <a:lnTo>
                    <a:pt x="678394" y="91696"/>
                  </a:lnTo>
                  <a:lnTo>
                    <a:pt x="712476" y="122250"/>
                  </a:lnTo>
                  <a:lnTo>
                    <a:pt x="743030" y="156331"/>
                  </a:lnTo>
                  <a:lnTo>
                    <a:pt x="769743" y="193628"/>
                  </a:lnTo>
                  <a:lnTo>
                    <a:pt x="792301" y="233825"/>
                  </a:lnTo>
                  <a:lnTo>
                    <a:pt x="810392" y="276611"/>
                  </a:lnTo>
                  <a:lnTo>
                    <a:pt x="823702" y="321671"/>
                  </a:lnTo>
                  <a:lnTo>
                    <a:pt x="831918" y="368693"/>
                  </a:lnTo>
                  <a:lnTo>
                    <a:pt x="834726" y="417363"/>
                  </a:lnTo>
                  <a:lnTo>
                    <a:pt x="831918" y="466033"/>
                  </a:lnTo>
                  <a:lnTo>
                    <a:pt x="823702" y="513054"/>
                  </a:lnTo>
                  <a:lnTo>
                    <a:pt x="810392" y="558115"/>
                  </a:lnTo>
                  <a:lnTo>
                    <a:pt x="792301" y="600900"/>
                  </a:lnTo>
                  <a:lnTo>
                    <a:pt x="769743" y="641098"/>
                  </a:lnTo>
                  <a:lnTo>
                    <a:pt x="743030" y="678394"/>
                  </a:lnTo>
                  <a:lnTo>
                    <a:pt x="712476" y="712476"/>
                  </a:lnTo>
                  <a:lnTo>
                    <a:pt x="678394" y="743030"/>
                  </a:lnTo>
                  <a:lnTo>
                    <a:pt x="641097" y="769743"/>
                  </a:lnTo>
                  <a:lnTo>
                    <a:pt x="600900" y="792301"/>
                  </a:lnTo>
                  <a:lnTo>
                    <a:pt x="558114" y="810392"/>
                  </a:lnTo>
                  <a:lnTo>
                    <a:pt x="513054" y="823702"/>
                  </a:lnTo>
                  <a:lnTo>
                    <a:pt x="466032" y="831918"/>
                  </a:lnTo>
                  <a:lnTo>
                    <a:pt x="417362" y="834726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43170" y="7608292"/>
              <a:ext cx="880110" cy="880110"/>
            </a:xfrm>
            <a:custGeom>
              <a:avLst/>
              <a:gdLst/>
              <a:ahLst/>
              <a:cxnLst/>
              <a:rect l="l" t="t" r="r" b="b"/>
              <a:pathLst>
                <a:path w="880109" h="880109">
                  <a:moveTo>
                    <a:pt x="0" y="440014"/>
                  </a:moveTo>
                  <a:lnTo>
                    <a:pt x="2581" y="392062"/>
                  </a:lnTo>
                  <a:lnTo>
                    <a:pt x="10146" y="345608"/>
                  </a:lnTo>
                  <a:lnTo>
                    <a:pt x="22428" y="300919"/>
                  </a:lnTo>
                  <a:lnTo>
                    <a:pt x="39157" y="258264"/>
                  </a:lnTo>
                  <a:lnTo>
                    <a:pt x="60065" y="217912"/>
                  </a:lnTo>
                  <a:lnTo>
                    <a:pt x="84885" y="180129"/>
                  </a:lnTo>
                  <a:lnTo>
                    <a:pt x="113347" y="145185"/>
                  </a:lnTo>
                  <a:lnTo>
                    <a:pt x="145185" y="113347"/>
                  </a:lnTo>
                  <a:lnTo>
                    <a:pt x="180129" y="84885"/>
                  </a:lnTo>
                  <a:lnTo>
                    <a:pt x="217912" y="60065"/>
                  </a:lnTo>
                  <a:lnTo>
                    <a:pt x="258265" y="39157"/>
                  </a:lnTo>
                  <a:lnTo>
                    <a:pt x="300919" y="22428"/>
                  </a:lnTo>
                  <a:lnTo>
                    <a:pt x="345608" y="10146"/>
                  </a:lnTo>
                  <a:lnTo>
                    <a:pt x="392062" y="2581"/>
                  </a:lnTo>
                  <a:lnTo>
                    <a:pt x="440014" y="0"/>
                  </a:lnTo>
                  <a:lnTo>
                    <a:pt x="440014" y="45303"/>
                  </a:lnTo>
                  <a:lnTo>
                    <a:pt x="393977" y="47958"/>
                  </a:lnTo>
                  <a:lnTo>
                    <a:pt x="349501" y="55726"/>
                  </a:lnTo>
                  <a:lnTo>
                    <a:pt x="306882" y="68311"/>
                  </a:lnTo>
                  <a:lnTo>
                    <a:pt x="266416" y="85417"/>
                  </a:lnTo>
                  <a:lnTo>
                    <a:pt x="228400" y="106747"/>
                  </a:lnTo>
                  <a:lnTo>
                    <a:pt x="193129" y="132007"/>
                  </a:lnTo>
                  <a:lnTo>
                    <a:pt x="160899" y="160899"/>
                  </a:lnTo>
                  <a:lnTo>
                    <a:pt x="132007" y="193129"/>
                  </a:lnTo>
                  <a:lnTo>
                    <a:pt x="106747" y="228400"/>
                  </a:lnTo>
                  <a:lnTo>
                    <a:pt x="85417" y="266416"/>
                  </a:lnTo>
                  <a:lnTo>
                    <a:pt x="68311" y="306882"/>
                  </a:lnTo>
                  <a:lnTo>
                    <a:pt x="55726" y="349501"/>
                  </a:lnTo>
                  <a:lnTo>
                    <a:pt x="47958" y="393977"/>
                  </a:lnTo>
                  <a:lnTo>
                    <a:pt x="46610" y="417363"/>
                  </a:lnTo>
                  <a:lnTo>
                    <a:pt x="22651" y="417363"/>
                  </a:lnTo>
                  <a:lnTo>
                    <a:pt x="13856" y="419150"/>
                  </a:lnTo>
                  <a:lnTo>
                    <a:pt x="6654" y="424017"/>
                  </a:lnTo>
                  <a:lnTo>
                    <a:pt x="1787" y="431219"/>
                  </a:lnTo>
                  <a:lnTo>
                    <a:pt x="0" y="440014"/>
                  </a:lnTo>
                  <a:close/>
                </a:path>
                <a:path w="880109" h="880109">
                  <a:moveTo>
                    <a:pt x="633627" y="834725"/>
                  </a:moveTo>
                  <a:lnTo>
                    <a:pt x="440014" y="834725"/>
                  </a:lnTo>
                  <a:lnTo>
                    <a:pt x="486052" y="832070"/>
                  </a:lnTo>
                  <a:lnTo>
                    <a:pt x="530528" y="824302"/>
                  </a:lnTo>
                  <a:lnTo>
                    <a:pt x="573147" y="811718"/>
                  </a:lnTo>
                  <a:lnTo>
                    <a:pt x="613612" y="794612"/>
                  </a:lnTo>
                  <a:lnTo>
                    <a:pt x="651628" y="773281"/>
                  </a:lnTo>
                  <a:lnTo>
                    <a:pt x="686899" y="748022"/>
                  </a:lnTo>
                  <a:lnTo>
                    <a:pt x="719129" y="719129"/>
                  </a:lnTo>
                  <a:lnTo>
                    <a:pt x="748022" y="686900"/>
                  </a:lnTo>
                  <a:lnTo>
                    <a:pt x="773281" y="651629"/>
                  </a:lnTo>
                  <a:lnTo>
                    <a:pt x="794612" y="613613"/>
                  </a:lnTo>
                  <a:lnTo>
                    <a:pt x="811717" y="573147"/>
                  </a:lnTo>
                  <a:lnTo>
                    <a:pt x="824302" y="530528"/>
                  </a:lnTo>
                  <a:lnTo>
                    <a:pt x="832070" y="486052"/>
                  </a:lnTo>
                  <a:lnTo>
                    <a:pt x="834725" y="440014"/>
                  </a:lnTo>
                  <a:lnTo>
                    <a:pt x="832070" y="393977"/>
                  </a:lnTo>
                  <a:lnTo>
                    <a:pt x="824302" y="349501"/>
                  </a:lnTo>
                  <a:lnTo>
                    <a:pt x="811717" y="306882"/>
                  </a:lnTo>
                  <a:lnTo>
                    <a:pt x="794612" y="266416"/>
                  </a:lnTo>
                  <a:lnTo>
                    <a:pt x="773281" y="228400"/>
                  </a:lnTo>
                  <a:lnTo>
                    <a:pt x="748022" y="193129"/>
                  </a:lnTo>
                  <a:lnTo>
                    <a:pt x="719129" y="160899"/>
                  </a:lnTo>
                  <a:lnTo>
                    <a:pt x="686899" y="132007"/>
                  </a:lnTo>
                  <a:lnTo>
                    <a:pt x="651628" y="106747"/>
                  </a:lnTo>
                  <a:lnTo>
                    <a:pt x="613612" y="85417"/>
                  </a:lnTo>
                  <a:lnTo>
                    <a:pt x="573147" y="68311"/>
                  </a:lnTo>
                  <a:lnTo>
                    <a:pt x="530528" y="55726"/>
                  </a:lnTo>
                  <a:lnTo>
                    <a:pt x="486052" y="47958"/>
                  </a:lnTo>
                  <a:lnTo>
                    <a:pt x="440014" y="45303"/>
                  </a:lnTo>
                  <a:lnTo>
                    <a:pt x="440014" y="0"/>
                  </a:lnTo>
                  <a:lnTo>
                    <a:pt x="487966" y="2581"/>
                  </a:lnTo>
                  <a:lnTo>
                    <a:pt x="534420" y="10146"/>
                  </a:lnTo>
                  <a:lnTo>
                    <a:pt x="579109" y="22428"/>
                  </a:lnTo>
                  <a:lnTo>
                    <a:pt x="621764" y="39157"/>
                  </a:lnTo>
                  <a:lnTo>
                    <a:pt x="662117" y="60065"/>
                  </a:lnTo>
                  <a:lnTo>
                    <a:pt x="699900" y="84885"/>
                  </a:lnTo>
                  <a:lnTo>
                    <a:pt x="734844" y="113347"/>
                  </a:lnTo>
                  <a:lnTo>
                    <a:pt x="766681" y="145185"/>
                  </a:lnTo>
                  <a:lnTo>
                    <a:pt x="795144" y="180129"/>
                  </a:lnTo>
                  <a:lnTo>
                    <a:pt x="819964" y="217912"/>
                  </a:lnTo>
                  <a:lnTo>
                    <a:pt x="840872" y="258264"/>
                  </a:lnTo>
                  <a:lnTo>
                    <a:pt x="857601" y="300919"/>
                  </a:lnTo>
                  <a:lnTo>
                    <a:pt x="869882" y="345608"/>
                  </a:lnTo>
                  <a:lnTo>
                    <a:pt x="877448" y="392062"/>
                  </a:lnTo>
                  <a:lnTo>
                    <a:pt x="880029" y="440014"/>
                  </a:lnTo>
                  <a:lnTo>
                    <a:pt x="877448" y="487966"/>
                  </a:lnTo>
                  <a:lnTo>
                    <a:pt x="869882" y="534420"/>
                  </a:lnTo>
                  <a:lnTo>
                    <a:pt x="857601" y="579109"/>
                  </a:lnTo>
                  <a:lnTo>
                    <a:pt x="840872" y="621764"/>
                  </a:lnTo>
                  <a:lnTo>
                    <a:pt x="819964" y="662117"/>
                  </a:lnTo>
                  <a:lnTo>
                    <a:pt x="795144" y="699900"/>
                  </a:lnTo>
                  <a:lnTo>
                    <a:pt x="766681" y="734844"/>
                  </a:lnTo>
                  <a:lnTo>
                    <a:pt x="734844" y="766681"/>
                  </a:lnTo>
                  <a:lnTo>
                    <a:pt x="699900" y="795144"/>
                  </a:lnTo>
                  <a:lnTo>
                    <a:pt x="662117" y="819964"/>
                  </a:lnTo>
                  <a:lnTo>
                    <a:pt x="633627" y="834725"/>
                  </a:lnTo>
                  <a:close/>
                </a:path>
                <a:path w="880109" h="880109">
                  <a:moveTo>
                    <a:pt x="22651" y="462666"/>
                  </a:moveTo>
                  <a:lnTo>
                    <a:pt x="13856" y="460878"/>
                  </a:lnTo>
                  <a:lnTo>
                    <a:pt x="6654" y="456012"/>
                  </a:lnTo>
                  <a:lnTo>
                    <a:pt x="1787" y="448809"/>
                  </a:lnTo>
                  <a:lnTo>
                    <a:pt x="0" y="440014"/>
                  </a:lnTo>
                  <a:lnTo>
                    <a:pt x="1787" y="431219"/>
                  </a:lnTo>
                  <a:lnTo>
                    <a:pt x="6654" y="424017"/>
                  </a:lnTo>
                  <a:lnTo>
                    <a:pt x="13856" y="419150"/>
                  </a:lnTo>
                  <a:lnTo>
                    <a:pt x="22651" y="417363"/>
                  </a:lnTo>
                  <a:lnTo>
                    <a:pt x="31447" y="419150"/>
                  </a:lnTo>
                  <a:lnTo>
                    <a:pt x="38650" y="424017"/>
                  </a:lnTo>
                  <a:lnTo>
                    <a:pt x="43516" y="431219"/>
                  </a:lnTo>
                  <a:lnTo>
                    <a:pt x="45303" y="440014"/>
                  </a:lnTo>
                  <a:lnTo>
                    <a:pt x="43516" y="448809"/>
                  </a:lnTo>
                  <a:lnTo>
                    <a:pt x="38650" y="456012"/>
                  </a:lnTo>
                  <a:lnTo>
                    <a:pt x="31447" y="460878"/>
                  </a:lnTo>
                  <a:lnTo>
                    <a:pt x="22651" y="462666"/>
                  </a:lnTo>
                  <a:close/>
                </a:path>
                <a:path w="880109" h="880109">
                  <a:moveTo>
                    <a:pt x="45303" y="440014"/>
                  </a:moveTo>
                  <a:lnTo>
                    <a:pt x="43516" y="431219"/>
                  </a:lnTo>
                  <a:lnTo>
                    <a:pt x="38650" y="424017"/>
                  </a:lnTo>
                  <a:lnTo>
                    <a:pt x="31447" y="419150"/>
                  </a:lnTo>
                  <a:lnTo>
                    <a:pt x="22651" y="417363"/>
                  </a:lnTo>
                  <a:lnTo>
                    <a:pt x="46610" y="417363"/>
                  </a:lnTo>
                  <a:lnTo>
                    <a:pt x="45303" y="440014"/>
                  </a:lnTo>
                  <a:close/>
                </a:path>
                <a:path w="880109" h="880109">
                  <a:moveTo>
                    <a:pt x="440014" y="880029"/>
                  </a:moveTo>
                  <a:lnTo>
                    <a:pt x="392062" y="877448"/>
                  </a:lnTo>
                  <a:lnTo>
                    <a:pt x="345608" y="869882"/>
                  </a:lnTo>
                  <a:lnTo>
                    <a:pt x="300919" y="857601"/>
                  </a:lnTo>
                  <a:lnTo>
                    <a:pt x="258265" y="840872"/>
                  </a:lnTo>
                  <a:lnTo>
                    <a:pt x="217912" y="819964"/>
                  </a:lnTo>
                  <a:lnTo>
                    <a:pt x="180129" y="795144"/>
                  </a:lnTo>
                  <a:lnTo>
                    <a:pt x="145185" y="766681"/>
                  </a:lnTo>
                  <a:lnTo>
                    <a:pt x="113347" y="734844"/>
                  </a:lnTo>
                  <a:lnTo>
                    <a:pt x="84885" y="699900"/>
                  </a:lnTo>
                  <a:lnTo>
                    <a:pt x="60065" y="662117"/>
                  </a:lnTo>
                  <a:lnTo>
                    <a:pt x="39157" y="621764"/>
                  </a:lnTo>
                  <a:lnTo>
                    <a:pt x="22428" y="579109"/>
                  </a:lnTo>
                  <a:lnTo>
                    <a:pt x="10146" y="534420"/>
                  </a:lnTo>
                  <a:lnTo>
                    <a:pt x="2581" y="487966"/>
                  </a:lnTo>
                  <a:lnTo>
                    <a:pt x="0" y="440014"/>
                  </a:lnTo>
                  <a:lnTo>
                    <a:pt x="1787" y="448809"/>
                  </a:lnTo>
                  <a:lnTo>
                    <a:pt x="6654" y="456012"/>
                  </a:lnTo>
                  <a:lnTo>
                    <a:pt x="13856" y="460878"/>
                  </a:lnTo>
                  <a:lnTo>
                    <a:pt x="22651" y="462666"/>
                  </a:lnTo>
                  <a:lnTo>
                    <a:pt x="46610" y="462666"/>
                  </a:lnTo>
                  <a:lnTo>
                    <a:pt x="47958" y="486052"/>
                  </a:lnTo>
                  <a:lnTo>
                    <a:pt x="55726" y="530528"/>
                  </a:lnTo>
                  <a:lnTo>
                    <a:pt x="68311" y="573147"/>
                  </a:lnTo>
                  <a:lnTo>
                    <a:pt x="85417" y="613613"/>
                  </a:lnTo>
                  <a:lnTo>
                    <a:pt x="106747" y="651629"/>
                  </a:lnTo>
                  <a:lnTo>
                    <a:pt x="132007" y="686900"/>
                  </a:lnTo>
                  <a:lnTo>
                    <a:pt x="160899" y="719129"/>
                  </a:lnTo>
                  <a:lnTo>
                    <a:pt x="193129" y="748022"/>
                  </a:lnTo>
                  <a:lnTo>
                    <a:pt x="228400" y="773281"/>
                  </a:lnTo>
                  <a:lnTo>
                    <a:pt x="266416" y="794612"/>
                  </a:lnTo>
                  <a:lnTo>
                    <a:pt x="306882" y="811718"/>
                  </a:lnTo>
                  <a:lnTo>
                    <a:pt x="349501" y="824302"/>
                  </a:lnTo>
                  <a:lnTo>
                    <a:pt x="393977" y="832070"/>
                  </a:lnTo>
                  <a:lnTo>
                    <a:pt x="440014" y="834725"/>
                  </a:lnTo>
                  <a:lnTo>
                    <a:pt x="633627" y="834725"/>
                  </a:lnTo>
                  <a:lnTo>
                    <a:pt x="621764" y="840872"/>
                  </a:lnTo>
                  <a:lnTo>
                    <a:pt x="579679" y="857378"/>
                  </a:lnTo>
                  <a:lnTo>
                    <a:pt x="440014" y="857378"/>
                  </a:lnTo>
                  <a:lnTo>
                    <a:pt x="440014" y="880029"/>
                  </a:lnTo>
                  <a:close/>
                </a:path>
                <a:path w="880109" h="880109">
                  <a:moveTo>
                    <a:pt x="46610" y="462666"/>
                  </a:moveTo>
                  <a:lnTo>
                    <a:pt x="22651" y="462666"/>
                  </a:lnTo>
                  <a:lnTo>
                    <a:pt x="31447" y="460878"/>
                  </a:lnTo>
                  <a:lnTo>
                    <a:pt x="38650" y="456012"/>
                  </a:lnTo>
                  <a:lnTo>
                    <a:pt x="43516" y="448809"/>
                  </a:lnTo>
                  <a:lnTo>
                    <a:pt x="45303" y="440014"/>
                  </a:lnTo>
                  <a:lnTo>
                    <a:pt x="46610" y="462666"/>
                  </a:lnTo>
                  <a:close/>
                </a:path>
                <a:path w="880109" h="880109">
                  <a:moveTo>
                    <a:pt x="440014" y="880029"/>
                  </a:moveTo>
                  <a:lnTo>
                    <a:pt x="440014" y="857378"/>
                  </a:lnTo>
                  <a:lnTo>
                    <a:pt x="579679" y="857378"/>
                  </a:lnTo>
                  <a:lnTo>
                    <a:pt x="579109" y="857601"/>
                  </a:lnTo>
                  <a:lnTo>
                    <a:pt x="534420" y="869882"/>
                  </a:lnTo>
                  <a:lnTo>
                    <a:pt x="487966" y="877448"/>
                  </a:lnTo>
                  <a:lnTo>
                    <a:pt x="440014" y="88002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774460" y="7773211"/>
            <a:ext cx="2628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spc="-755" dirty="0">
                <a:solidFill>
                  <a:srgbClr val="FFF4E9"/>
                </a:solidFill>
                <a:latin typeface="Verdana"/>
                <a:cs typeface="Verdana"/>
              </a:rPr>
              <a:t>+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451381" y="5778784"/>
            <a:ext cx="740410" cy="740410"/>
            <a:chOff x="5451381" y="5778784"/>
            <a:chExt cx="740410" cy="740410"/>
          </a:xfrm>
        </p:grpSpPr>
        <p:sp>
          <p:nvSpPr>
            <p:cNvPr id="39" name="object 39"/>
            <p:cNvSpPr/>
            <p:nvPr/>
          </p:nvSpPr>
          <p:spPr>
            <a:xfrm>
              <a:off x="5470431" y="5797834"/>
              <a:ext cx="702310" cy="702310"/>
            </a:xfrm>
            <a:custGeom>
              <a:avLst/>
              <a:gdLst/>
              <a:ahLst/>
              <a:cxnLst/>
              <a:rect l="l" t="t" r="r" b="b"/>
              <a:pathLst>
                <a:path w="702310" h="702310">
                  <a:moveTo>
                    <a:pt x="350996" y="701992"/>
                  </a:moveTo>
                  <a:lnTo>
                    <a:pt x="303371" y="698787"/>
                  </a:lnTo>
                  <a:lnTo>
                    <a:pt x="257693" y="689453"/>
                  </a:lnTo>
                  <a:lnTo>
                    <a:pt x="214379" y="674406"/>
                  </a:lnTo>
                  <a:lnTo>
                    <a:pt x="173848" y="654067"/>
                  </a:lnTo>
                  <a:lnTo>
                    <a:pt x="136519" y="628853"/>
                  </a:lnTo>
                  <a:lnTo>
                    <a:pt x="102810" y="599182"/>
                  </a:lnTo>
                  <a:lnTo>
                    <a:pt x="73139" y="565472"/>
                  </a:lnTo>
                  <a:lnTo>
                    <a:pt x="47924" y="528143"/>
                  </a:lnTo>
                  <a:lnTo>
                    <a:pt x="27585" y="487613"/>
                  </a:lnTo>
                  <a:lnTo>
                    <a:pt x="12539" y="444299"/>
                  </a:lnTo>
                  <a:lnTo>
                    <a:pt x="3204" y="398621"/>
                  </a:lnTo>
                  <a:lnTo>
                    <a:pt x="0" y="350996"/>
                  </a:lnTo>
                  <a:lnTo>
                    <a:pt x="3204" y="303371"/>
                  </a:lnTo>
                  <a:lnTo>
                    <a:pt x="12539" y="257693"/>
                  </a:lnTo>
                  <a:lnTo>
                    <a:pt x="27585" y="214379"/>
                  </a:lnTo>
                  <a:lnTo>
                    <a:pt x="47924" y="173848"/>
                  </a:lnTo>
                  <a:lnTo>
                    <a:pt x="73139" y="136519"/>
                  </a:lnTo>
                  <a:lnTo>
                    <a:pt x="102810" y="102810"/>
                  </a:lnTo>
                  <a:lnTo>
                    <a:pt x="136519" y="73139"/>
                  </a:lnTo>
                  <a:lnTo>
                    <a:pt x="173848" y="47924"/>
                  </a:lnTo>
                  <a:lnTo>
                    <a:pt x="214379" y="27585"/>
                  </a:lnTo>
                  <a:lnTo>
                    <a:pt x="257693" y="12539"/>
                  </a:lnTo>
                  <a:lnTo>
                    <a:pt x="303371" y="3204"/>
                  </a:lnTo>
                  <a:lnTo>
                    <a:pt x="350996" y="0"/>
                  </a:lnTo>
                  <a:lnTo>
                    <a:pt x="398620" y="3204"/>
                  </a:lnTo>
                  <a:lnTo>
                    <a:pt x="444299" y="12539"/>
                  </a:lnTo>
                  <a:lnTo>
                    <a:pt x="487612" y="27585"/>
                  </a:lnTo>
                  <a:lnTo>
                    <a:pt x="528143" y="47924"/>
                  </a:lnTo>
                  <a:lnTo>
                    <a:pt x="565472" y="73139"/>
                  </a:lnTo>
                  <a:lnTo>
                    <a:pt x="599181" y="102810"/>
                  </a:lnTo>
                  <a:lnTo>
                    <a:pt x="628853" y="136519"/>
                  </a:lnTo>
                  <a:lnTo>
                    <a:pt x="654067" y="173848"/>
                  </a:lnTo>
                  <a:lnTo>
                    <a:pt x="674407" y="214379"/>
                  </a:lnTo>
                  <a:lnTo>
                    <a:pt x="689453" y="257693"/>
                  </a:lnTo>
                  <a:lnTo>
                    <a:pt x="698787" y="303371"/>
                  </a:lnTo>
                  <a:lnTo>
                    <a:pt x="701992" y="350996"/>
                  </a:lnTo>
                  <a:lnTo>
                    <a:pt x="698787" y="398621"/>
                  </a:lnTo>
                  <a:lnTo>
                    <a:pt x="689453" y="444299"/>
                  </a:lnTo>
                  <a:lnTo>
                    <a:pt x="674407" y="487613"/>
                  </a:lnTo>
                  <a:lnTo>
                    <a:pt x="654067" y="528143"/>
                  </a:lnTo>
                  <a:lnTo>
                    <a:pt x="628853" y="565472"/>
                  </a:lnTo>
                  <a:lnTo>
                    <a:pt x="599181" y="599182"/>
                  </a:lnTo>
                  <a:lnTo>
                    <a:pt x="565472" y="628853"/>
                  </a:lnTo>
                  <a:lnTo>
                    <a:pt x="528143" y="654067"/>
                  </a:lnTo>
                  <a:lnTo>
                    <a:pt x="487612" y="674406"/>
                  </a:lnTo>
                  <a:lnTo>
                    <a:pt x="444299" y="689453"/>
                  </a:lnTo>
                  <a:lnTo>
                    <a:pt x="398620" y="698787"/>
                  </a:lnTo>
                  <a:lnTo>
                    <a:pt x="350996" y="701992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51381" y="5778784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09">
                  <a:moveTo>
                    <a:pt x="0" y="370046"/>
                  </a:moveTo>
                  <a:lnTo>
                    <a:pt x="2882" y="323621"/>
                  </a:lnTo>
                  <a:lnTo>
                    <a:pt x="11299" y="278919"/>
                  </a:lnTo>
                  <a:lnTo>
                    <a:pt x="24903" y="236286"/>
                  </a:lnTo>
                  <a:lnTo>
                    <a:pt x="43349" y="196070"/>
                  </a:lnTo>
                  <a:lnTo>
                    <a:pt x="66290" y="158615"/>
                  </a:lnTo>
                  <a:lnTo>
                    <a:pt x="93378" y="124269"/>
                  </a:lnTo>
                  <a:lnTo>
                    <a:pt x="124269" y="93379"/>
                  </a:lnTo>
                  <a:lnTo>
                    <a:pt x="158615" y="66290"/>
                  </a:lnTo>
                  <a:lnTo>
                    <a:pt x="196069" y="43349"/>
                  </a:lnTo>
                  <a:lnTo>
                    <a:pt x="236286" y="24903"/>
                  </a:lnTo>
                  <a:lnTo>
                    <a:pt x="278919" y="11299"/>
                  </a:lnTo>
                  <a:lnTo>
                    <a:pt x="323621" y="2882"/>
                  </a:lnTo>
                  <a:lnTo>
                    <a:pt x="370046" y="0"/>
                  </a:lnTo>
                  <a:lnTo>
                    <a:pt x="370046" y="38099"/>
                  </a:lnTo>
                  <a:lnTo>
                    <a:pt x="320987" y="41698"/>
                  </a:lnTo>
                  <a:lnTo>
                    <a:pt x="274165" y="52152"/>
                  </a:lnTo>
                  <a:lnTo>
                    <a:pt x="230094" y="68947"/>
                  </a:lnTo>
                  <a:lnTo>
                    <a:pt x="189285" y="91571"/>
                  </a:lnTo>
                  <a:lnTo>
                    <a:pt x="152253" y="119511"/>
                  </a:lnTo>
                  <a:lnTo>
                    <a:pt x="119511" y="152254"/>
                  </a:lnTo>
                  <a:lnTo>
                    <a:pt x="91571" y="189285"/>
                  </a:lnTo>
                  <a:lnTo>
                    <a:pt x="68947" y="230094"/>
                  </a:lnTo>
                  <a:lnTo>
                    <a:pt x="52152" y="274165"/>
                  </a:lnTo>
                  <a:lnTo>
                    <a:pt x="41698" y="320987"/>
                  </a:lnTo>
                  <a:lnTo>
                    <a:pt x="39497" y="350996"/>
                  </a:lnTo>
                  <a:lnTo>
                    <a:pt x="19049" y="350996"/>
                  </a:lnTo>
                  <a:lnTo>
                    <a:pt x="11653" y="352499"/>
                  </a:lnTo>
                  <a:lnTo>
                    <a:pt x="5595" y="356592"/>
                  </a:lnTo>
                  <a:lnTo>
                    <a:pt x="1503" y="362649"/>
                  </a:lnTo>
                  <a:lnTo>
                    <a:pt x="0" y="370046"/>
                  </a:lnTo>
                  <a:close/>
                </a:path>
                <a:path w="740410" h="740409">
                  <a:moveTo>
                    <a:pt x="532576" y="701992"/>
                  </a:moveTo>
                  <a:lnTo>
                    <a:pt x="370046" y="701992"/>
                  </a:lnTo>
                  <a:lnTo>
                    <a:pt x="419104" y="698393"/>
                  </a:lnTo>
                  <a:lnTo>
                    <a:pt x="465926" y="687940"/>
                  </a:lnTo>
                  <a:lnTo>
                    <a:pt x="509998" y="671144"/>
                  </a:lnTo>
                  <a:lnTo>
                    <a:pt x="550806" y="648520"/>
                  </a:lnTo>
                  <a:lnTo>
                    <a:pt x="587838" y="620580"/>
                  </a:lnTo>
                  <a:lnTo>
                    <a:pt x="620580" y="587838"/>
                  </a:lnTo>
                  <a:lnTo>
                    <a:pt x="648520" y="550806"/>
                  </a:lnTo>
                  <a:lnTo>
                    <a:pt x="671145" y="509998"/>
                  </a:lnTo>
                  <a:lnTo>
                    <a:pt x="687940" y="465926"/>
                  </a:lnTo>
                  <a:lnTo>
                    <a:pt x="698393" y="419105"/>
                  </a:lnTo>
                  <a:lnTo>
                    <a:pt x="701992" y="370046"/>
                  </a:lnTo>
                  <a:lnTo>
                    <a:pt x="698393" y="320987"/>
                  </a:lnTo>
                  <a:lnTo>
                    <a:pt x="687940" y="274165"/>
                  </a:lnTo>
                  <a:lnTo>
                    <a:pt x="671145" y="230094"/>
                  </a:lnTo>
                  <a:lnTo>
                    <a:pt x="648520" y="189285"/>
                  </a:lnTo>
                  <a:lnTo>
                    <a:pt x="620580" y="152254"/>
                  </a:lnTo>
                  <a:lnTo>
                    <a:pt x="587838" y="119511"/>
                  </a:lnTo>
                  <a:lnTo>
                    <a:pt x="550806" y="91571"/>
                  </a:lnTo>
                  <a:lnTo>
                    <a:pt x="509998" y="68947"/>
                  </a:lnTo>
                  <a:lnTo>
                    <a:pt x="465926" y="52152"/>
                  </a:lnTo>
                  <a:lnTo>
                    <a:pt x="419104" y="41698"/>
                  </a:lnTo>
                  <a:lnTo>
                    <a:pt x="370046" y="38099"/>
                  </a:lnTo>
                  <a:lnTo>
                    <a:pt x="370046" y="0"/>
                  </a:lnTo>
                  <a:lnTo>
                    <a:pt x="416470" y="2882"/>
                  </a:lnTo>
                  <a:lnTo>
                    <a:pt x="461172" y="11299"/>
                  </a:lnTo>
                  <a:lnTo>
                    <a:pt x="503805" y="24903"/>
                  </a:lnTo>
                  <a:lnTo>
                    <a:pt x="544022" y="43349"/>
                  </a:lnTo>
                  <a:lnTo>
                    <a:pt x="581477" y="66290"/>
                  </a:lnTo>
                  <a:lnTo>
                    <a:pt x="615822" y="93379"/>
                  </a:lnTo>
                  <a:lnTo>
                    <a:pt x="646713" y="124269"/>
                  </a:lnTo>
                  <a:lnTo>
                    <a:pt x="673802" y="158615"/>
                  </a:lnTo>
                  <a:lnTo>
                    <a:pt x="696742" y="196070"/>
                  </a:lnTo>
                  <a:lnTo>
                    <a:pt x="715188" y="236286"/>
                  </a:lnTo>
                  <a:lnTo>
                    <a:pt x="728793" y="278919"/>
                  </a:lnTo>
                  <a:lnTo>
                    <a:pt x="737209" y="323621"/>
                  </a:lnTo>
                  <a:lnTo>
                    <a:pt x="740092" y="370046"/>
                  </a:lnTo>
                  <a:lnTo>
                    <a:pt x="737209" y="416471"/>
                  </a:lnTo>
                  <a:lnTo>
                    <a:pt x="728793" y="461173"/>
                  </a:lnTo>
                  <a:lnTo>
                    <a:pt x="715188" y="503805"/>
                  </a:lnTo>
                  <a:lnTo>
                    <a:pt x="696742" y="544022"/>
                  </a:lnTo>
                  <a:lnTo>
                    <a:pt x="673802" y="581477"/>
                  </a:lnTo>
                  <a:lnTo>
                    <a:pt x="646713" y="615823"/>
                  </a:lnTo>
                  <a:lnTo>
                    <a:pt x="615822" y="646713"/>
                  </a:lnTo>
                  <a:lnTo>
                    <a:pt x="581477" y="673802"/>
                  </a:lnTo>
                  <a:lnTo>
                    <a:pt x="544022" y="696742"/>
                  </a:lnTo>
                  <a:lnTo>
                    <a:pt x="532576" y="701992"/>
                  </a:lnTo>
                  <a:close/>
                </a:path>
                <a:path w="740410" h="740409">
                  <a:moveTo>
                    <a:pt x="19049" y="389096"/>
                  </a:moveTo>
                  <a:lnTo>
                    <a:pt x="11653" y="387593"/>
                  </a:lnTo>
                  <a:lnTo>
                    <a:pt x="5595" y="383500"/>
                  </a:lnTo>
                  <a:lnTo>
                    <a:pt x="1503" y="377443"/>
                  </a:lnTo>
                  <a:lnTo>
                    <a:pt x="0" y="370046"/>
                  </a:lnTo>
                  <a:lnTo>
                    <a:pt x="1503" y="362649"/>
                  </a:lnTo>
                  <a:lnTo>
                    <a:pt x="5595" y="356592"/>
                  </a:lnTo>
                  <a:lnTo>
                    <a:pt x="11653" y="352499"/>
                  </a:lnTo>
                  <a:lnTo>
                    <a:pt x="19049" y="350996"/>
                  </a:lnTo>
                  <a:lnTo>
                    <a:pt x="26446" y="352499"/>
                  </a:lnTo>
                  <a:lnTo>
                    <a:pt x="32504" y="356592"/>
                  </a:lnTo>
                  <a:lnTo>
                    <a:pt x="36596" y="362649"/>
                  </a:lnTo>
                  <a:lnTo>
                    <a:pt x="38099" y="370046"/>
                  </a:lnTo>
                  <a:lnTo>
                    <a:pt x="36596" y="377443"/>
                  </a:lnTo>
                  <a:lnTo>
                    <a:pt x="32504" y="383500"/>
                  </a:lnTo>
                  <a:lnTo>
                    <a:pt x="26446" y="387593"/>
                  </a:lnTo>
                  <a:lnTo>
                    <a:pt x="19049" y="389096"/>
                  </a:lnTo>
                  <a:close/>
                </a:path>
                <a:path w="740410" h="740409">
                  <a:moveTo>
                    <a:pt x="38099" y="370046"/>
                  </a:moveTo>
                  <a:lnTo>
                    <a:pt x="36596" y="362649"/>
                  </a:lnTo>
                  <a:lnTo>
                    <a:pt x="32504" y="356592"/>
                  </a:lnTo>
                  <a:lnTo>
                    <a:pt x="26446" y="352499"/>
                  </a:lnTo>
                  <a:lnTo>
                    <a:pt x="19049" y="350996"/>
                  </a:lnTo>
                  <a:lnTo>
                    <a:pt x="39497" y="350996"/>
                  </a:lnTo>
                  <a:lnTo>
                    <a:pt x="38099" y="370046"/>
                  </a:lnTo>
                  <a:close/>
                </a:path>
                <a:path w="740410" h="740409">
                  <a:moveTo>
                    <a:pt x="370046" y="740092"/>
                  </a:moveTo>
                  <a:lnTo>
                    <a:pt x="323621" y="737209"/>
                  </a:lnTo>
                  <a:lnTo>
                    <a:pt x="278919" y="728792"/>
                  </a:lnTo>
                  <a:lnTo>
                    <a:pt x="236286" y="715188"/>
                  </a:lnTo>
                  <a:lnTo>
                    <a:pt x="196069" y="696742"/>
                  </a:lnTo>
                  <a:lnTo>
                    <a:pt x="158615" y="673802"/>
                  </a:lnTo>
                  <a:lnTo>
                    <a:pt x="124269" y="646713"/>
                  </a:lnTo>
                  <a:lnTo>
                    <a:pt x="93378" y="615823"/>
                  </a:lnTo>
                  <a:lnTo>
                    <a:pt x="66290" y="581477"/>
                  </a:lnTo>
                  <a:lnTo>
                    <a:pt x="43349" y="544022"/>
                  </a:lnTo>
                  <a:lnTo>
                    <a:pt x="24903" y="503805"/>
                  </a:lnTo>
                  <a:lnTo>
                    <a:pt x="11299" y="461173"/>
                  </a:lnTo>
                  <a:lnTo>
                    <a:pt x="2882" y="416471"/>
                  </a:lnTo>
                  <a:lnTo>
                    <a:pt x="0" y="370046"/>
                  </a:lnTo>
                  <a:lnTo>
                    <a:pt x="1503" y="377443"/>
                  </a:lnTo>
                  <a:lnTo>
                    <a:pt x="5595" y="383500"/>
                  </a:lnTo>
                  <a:lnTo>
                    <a:pt x="11653" y="387593"/>
                  </a:lnTo>
                  <a:lnTo>
                    <a:pt x="19049" y="389096"/>
                  </a:lnTo>
                  <a:lnTo>
                    <a:pt x="39497" y="389096"/>
                  </a:lnTo>
                  <a:lnTo>
                    <a:pt x="41698" y="419105"/>
                  </a:lnTo>
                  <a:lnTo>
                    <a:pt x="52152" y="465926"/>
                  </a:lnTo>
                  <a:lnTo>
                    <a:pt x="68947" y="509998"/>
                  </a:lnTo>
                  <a:lnTo>
                    <a:pt x="91571" y="550806"/>
                  </a:lnTo>
                  <a:lnTo>
                    <a:pt x="119511" y="587838"/>
                  </a:lnTo>
                  <a:lnTo>
                    <a:pt x="152253" y="620580"/>
                  </a:lnTo>
                  <a:lnTo>
                    <a:pt x="189285" y="648520"/>
                  </a:lnTo>
                  <a:lnTo>
                    <a:pt x="230094" y="671144"/>
                  </a:lnTo>
                  <a:lnTo>
                    <a:pt x="274165" y="687940"/>
                  </a:lnTo>
                  <a:lnTo>
                    <a:pt x="320987" y="698393"/>
                  </a:lnTo>
                  <a:lnTo>
                    <a:pt x="370046" y="701992"/>
                  </a:lnTo>
                  <a:lnTo>
                    <a:pt x="532576" y="701992"/>
                  </a:lnTo>
                  <a:lnTo>
                    <a:pt x="503805" y="715188"/>
                  </a:lnTo>
                  <a:lnTo>
                    <a:pt x="485461" y="721042"/>
                  </a:lnTo>
                  <a:lnTo>
                    <a:pt x="370046" y="721042"/>
                  </a:lnTo>
                  <a:lnTo>
                    <a:pt x="370046" y="740092"/>
                  </a:lnTo>
                  <a:close/>
                </a:path>
                <a:path w="740410" h="740409">
                  <a:moveTo>
                    <a:pt x="39497" y="389096"/>
                  </a:moveTo>
                  <a:lnTo>
                    <a:pt x="19049" y="389096"/>
                  </a:lnTo>
                  <a:lnTo>
                    <a:pt x="26446" y="387593"/>
                  </a:lnTo>
                  <a:lnTo>
                    <a:pt x="32504" y="383500"/>
                  </a:lnTo>
                  <a:lnTo>
                    <a:pt x="36596" y="377443"/>
                  </a:lnTo>
                  <a:lnTo>
                    <a:pt x="38099" y="370046"/>
                  </a:lnTo>
                  <a:lnTo>
                    <a:pt x="39497" y="389096"/>
                  </a:lnTo>
                  <a:close/>
                </a:path>
                <a:path w="740410" h="740409">
                  <a:moveTo>
                    <a:pt x="370046" y="740092"/>
                  </a:moveTo>
                  <a:lnTo>
                    <a:pt x="370046" y="721042"/>
                  </a:lnTo>
                  <a:lnTo>
                    <a:pt x="485461" y="721042"/>
                  </a:lnTo>
                  <a:lnTo>
                    <a:pt x="461172" y="728792"/>
                  </a:lnTo>
                  <a:lnTo>
                    <a:pt x="416470" y="737209"/>
                  </a:lnTo>
                  <a:lnTo>
                    <a:pt x="370046" y="740092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62187" y="5909312"/>
            <a:ext cx="1568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95" dirty="0">
                <a:solidFill>
                  <a:srgbClr val="FFF4E9"/>
                </a:solidFill>
                <a:latin typeface="Verdana"/>
                <a:cs typeface="Verdana"/>
              </a:rPr>
              <a:t>-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52068" y="3600222"/>
            <a:ext cx="740410" cy="740410"/>
            <a:chOff x="5252068" y="3600222"/>
            <a:chExt cx="740410" cy="740410"/>
          </a:xfrm>
        </p:grpSpPr>
        <p:sp>
          <p:nvSpPr>
            <p:cNvPr id="43" name="object 43"/>
            <p:cNvSpPr/>
            <p:nvPr/>
          </p:nvSpPr>
          <p:spPr>
            <a:xfrm>
              <a:off x="5271118" y="3619271"/>
              <a:ext cx="702310" cy="702310"/>
            </a:xfrm>
            <a:custGeom>
              <a:avLst/>
              <a:gdLst/>
              <a:ahLst/>
              <a:cxnLst/>
              <a:rect l="l" t="t" r="r" b="b"/>
              <a:pathLst>
                <a:path w="702310" h="702310">
                  <a:moveTo>
                    <a:pt x="350996" y="701992"/>
                  </a:moveTo>
                  <a:lnTo>
                    <a:pt x="303371" y="698787"/>
                  </a:lnTo>
                  <a:lnTo>
                    <a:pt x="257693" y="689453"/>
                  </a:lnTo>
                  <a:lnTo>
                    <a:pt x="214379" y="674407"/>
                  </a:lnTo>
                  <a:lnTo>
                    <a:pt x="173848" y="654067"/>
                  </a:lnTo>
                  <a:lnTo>
                    <a:pt x="136519" y="628853"/>
                  </a:lnTo>
                  <a:lnTo>
                    <a:pt x="102810" y="599181"/>
                  </a:lnTo>
                  <a:lnTo>
                    <a:pt x="73139" y="565472"/>
                  </a:lnTo>
                  <a:lnTo>
                    <a:pt x="47924" y="528143"/>
                  </a:lnTo>
                  <a:lnTo>
                    <a:pt x="27585" y="487612"/>
                  </a:lnTo>
                  <a:lnTo>
                    <a:pt x="12539" y="444299"/>
                  </a:lnTo>
                  <a:lnTo>
                    <a:pt x="3204" y="398620"/>
                  </a:lnTo>
                  <a:lnTo>
                    <a:pt x="0" y="350996"/>
                  </a:lnTo>
                  <a:lnTo>
                    <a:pt x="3204" y="303371"/>
                  </a:lnTo>
                  <a:lnTo>
                    <a:pt x="12539" y="257693"/>
                  </a:lnTo>
                  <a:lnTo>
                    <a:pt x="27585" y="214379"/>
                  </a:lnTo>
                  <a:lnTo>
                    <a:pt x="47924" y="173848"/>
                  </a:lnTo>
                  <a:lnTo>
                    <a:pt x="73139" y="136519"/>
                  </a:lnTo>
                  <a:lnTo>
                    <a:pt x="102810" y="102810"/>
                  </a:lnTo>
                  <a:lnTo>
                    <a:pt x="136519" y="73139"/>
                  </a:lnTo>
                  <a:lnTo>
                    <a:pt x="173848" y="47924"/>
                  </a:lnTo>
                  <a:lnTo>
                    <a:pt x="214379" y="27585"/>
                  </a:lnTo>
                  <a:lnTo>
                    <a:pt x="257693" y="12539"/>
                  </a:lnTo>
                  <a:lnTo>
                    <a:pt x="303371" y="3204"/>
                  </a:lnTo>
                  <a:lnTo>
                    <a:pt x="350996" y="0"/>
                  </a:lnTo>
                  <a:lnTo>
                    <a:pt x="398621" y="3204"/>
                  </a:lnTo>
                  <a:lnTo>
                    <a:pt x="444299" y="12539"/>
                  </a:lnTo>
                  <a:lnTo>
                    <a:pt x="487613" y="27585"/>
                  </a:lnTo>
                  <a:lnTo>
                    <a:pt x="528143" y="47924"/>
                  </a:lnTo>
                  <a:lnTo>
                    <a:pt x="565472" y="73139"/>
                  </a:lnTo>
                  <a:lnTo>
                    <a:pt x="599182" y="102810"/>
                  </a:lnTo>
                  <a:lnTo>
                    <a:pt x="628853" y="136519"/>
                  </a:lnTo>
                  <a:lnTo>
                    <a:pt x="654067" y="173848"/>
                  </a:lnTo>
                  <a:lnTo>
                    <a:pt x="674407" y="214379"/>
                  </a:lnTo>
                  <a:lnTo>
                    <a:pt x="689453" y="257693"/>
                  </a:lnTo>
                  <a:lnTo>
                    <a:pt x="698787" y="303371"/>
                  </a:lnTo>
                  <a:lnTo>
                    <a:pt x="701992" y="350996"/>
                  </a:lnTo>
                  <a:lnTo>
                    <a:pt x="698787" y="398620"/>
                  </a:lnTo>
                  <a:lnTo>
                    <a:pt x="689453" y="444299"/>
                  </a:lnTo>
                  <a:lnTo>
                    <a:pt x="674407" y="487612"/>
                  </a:lnTo>
                  <a:lnTo>
                    <a:pt x="654067" y="528143"/>
                  </a:lnTo>
                  <a:lnTo>
                    <a:pt x="628853" y="565472"/>
                  </a:lnTo>
                  <a:lnTo>
                    <a:pt x="599182" y="599181"/>
                  </a:lnTo>
                  <a:lnTo>
                    <a:pt x="565472" y="628853"/>
                  </a:lnTo>
                  <a:lnTo>
                    <a:pt x="528143" y="654067"/>
                  </a:lnTo>
                  <a:lnTo>
                    <a:pt x="487613" y="674407"/>
                  </a:lnTo>
                  <a:lnTo>
                    <a:pt x="444299" y="689453"/>
                  </a:lnTo>
                  <a:lnTo>
                    <a:pt x="398621" y="698787"/>
                  </a:lnTo>
                  <a:lnTo>
                    <a:pt x="350996" y="701992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52068" y="3600222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0" y="370046"/>
                  </a:moveTo>
                  <a:lnTo>
                    <a:pt x="2882" y="323621"/>
                  </a:lnTo>
                  <a:lnTo>
                    <a:pt x="11299" y="278919"/>
                  </a:lnTo>
                  <a:lnTo>
                    <a:pt x="24903" y="236286"/>
                  </a:lnTo>
                  <a:lnTo>
                    <a:pt x="43349" y="196069"/>
                  </a:lnTo>
                  <a:lnTo>
                    <a:pt x="66290" y="158615"/>
                  </a:lnTo>
                  <a:lnTo>
                    <a:pt x="93379" y="124269"/>
                  </a:lnTo>
                  <a:lnTo>
                    <a:pt x="124269" y="93378"/>
                  </a:lnTo>
                  <a:lnTo>
                    <a:pt x="158615" y="66290"/>
                  </a:lnTo>
                  <a:lnTo>
                    <a:pt x="196070" y="43349"/>
                  </a:lnTo>
                  <a:lnTo>
                    <a:pt x="236286" y="24903"/>
                  </a:lnTo>
                  <a:lnTo>
                    <a:pt x="278919" y="11299"/>
                  </a:lnTo>
                  <a:lnTo>
                    <a:pt x="323621" y="2882"/>
                  </a:lnTo>
                  <a:lnTo>
                    <a:pt x="370044" y="0"/>
                  </a:lnTo>
                  <a:lnTo>
                    <a:pt x="370046" y="38099"/>
                  </a:lnTo>
                  <a:lnTo>
                    <a:pt x="320987" y="41698"/>
                  </a:lnTo>
                  <a:lnTo>
                    <a:pt x="274165" y="52151"/>
                  </a:lnTo>
                  <a:lnTo>
                    <a:pt x="230094" y="68947"/>
                  </a:lnTo>
                  <a:lnTo>
                    <a:pt x="189285" y="91571"/>
                  </a:lnTo>
                  <a:lnTo>
                    <a:pt x="152254" y="119511"/>
                  </a:lnTo>
                  <a:lnTo>
                    <a:pt x="119511" y="152253"/>
                  </a:lnTo>
                  <a:lnTo>
                    <a:pt x="91571" y="189285"/>
                  </a:lnTo>
                  <a:lnTo>
                    <a:pt x="68947" y="230094"/>
                  </a:lnTo>
                  <a:lnTo>
                    <a:pt x="52152" y="274165"/>
                  </a:lnTo>
                  <a:lnTo>
                    <a:pt x="41698" y="320987"/>
                  </a:lnTo>
                  <a:lnTo>
                    <a:pt x="39497" y="350996"/>
                  </a:lnTo>
                  <a:lnTo>
                    <a:pt x="19049" y="350996"/>
                  </a:lnTo>
                  <a:lnTo>
                    <a:pt x="11653" y="352499"/>
                  </a:lnTo>
                  <a:lnTo>
                    <a:pt x="5595" y="356592"/>
                  </a:lnTo>
                  <a:lnTo>
                    <a:pt x="1503" y="362649"/>
                  </a:lnTo>
                  <a:lnTo>
                    <a:pt x="0" y="370046"/>
                  </a:lnTo>
                  <a:close/>
                </a:path>
                <a:path w="740410" h="740410">
                  <a:moveTo>
                    <a:pt x="532576" y="701992"/>
                  </a:moveTo>
                  <a:lnTo>
                    <a:pt x="370046" y="701992"/>
                  </a:lnTo>
                  <a:lnTo>
                    <a:pt x="419105" y="698393"/>
                  </a:lnTo>
                  <a:lnTo>
                    <a:pt x="465926" y="687940"/>
                  </a:lnTo>
                  <a:lnTo>
                    <a:pt x="509998" y="671144"/>
                  </a:lnTo>
                  <a:lnTo>
                    <a:pt x="550806" y="648520"/>
                  </a:lnTo>
                  <a:lnTo>
                    <a:pt x="587838" y="620580"/>
                  </a:lnTo>
                  <a:lnTo>
                    <a:pt x="620580" y="587838"/>
                  </a:lnTo>
                  <a:lnTo>
                    <a:pt x="648520" y="550806"/>
                  </a:lnTo>
                  <a:lnTo>
                    <a:pt x="671145" y="509998"/>
                  </a:lnTo>
                  <a:lnTo>
                    <a:pt x="687940" y="465926"/>
                  </a:lnTo>
                  <a:lnTo>
                    <a:pt x="698393" y="419104"/>
                  </a:lnTo>
                  <a:lnTo>
                    <a:pt x="701992" y="370046"/>
                  </a:lnTo>
                  <a:lnTo>
                    <a:pt x="698393" y="320987"/>
                  </a:lnTo>
                  <a:lnTo>
                    <a:pt x="687940" y="274165"/>
                  </a:lnTo>
                  <a:lnTo>
                    <a:pt x="671145" y="230094"/>
                  </a:lnTo>
                  <a:lnTo>
                    <a:pt x="648520" y="189285"/>
                  </a:lnTo>
                  <a:lnTo>
                    <a:pt x="620580" y="152253"/>
                  </a:lnTo>
                  <a:lnTo>
                    <a:pt x="587838" y="119511"/>
                  </a:lnTo>
                  <a:lnTo>
                    <a:pt x="550806" y="91571"/>
                  </a:lnTo>
                  <a:lnTo>
                    <a:pt x="509998" y="68947"/>
                  </a:lnTo>
                  <a:lnTo>
                    <a:pt x="465926" y="52151"/>
                  </a:lnTo>
                  <a:lnTo>
                    <a:pt x="419105" y="41698"/>
                  </a:lnTo>
                  <a:lnTo>
                    <a:pt x="370046" y="38099"/>
                  </a:lnTo>
                  <a:lnTo>
                    <a:pt x="370046" y="0"/>
                  </a:lnTo>
                  <a:lnTo>
                    <a:pt x="416471" y="2882"/>
                  </a:lnTo>
                  <a:lnTo>
                    <a:pt x="461173" y="11299"/>
                  </a:lnTo>
                  <a:lnTo>
                    <a:pt x="503805" y="24903"/>
                  </a:lnTo>
                  <a:lnTo>
                    <a:pt x="544022" y="43349"/>
                  </a:lnTo>
                  <a:lnTo>
                    <a:pt x="581477" y="66290"/>
                  </a:lnTo>
                  <a:lnTo>
                    <a:pt x="615823" y="93378"/>
                  </a:lnTo>
                  <a:lnTo>
                    <a:pt x="646713" y="124269"/>
                  </a:lnTo>
                  <a:lnTo>
                    <a:pt x="673802" y="158615"/>
                  </a:lnTo>
                  <a:lnTo>
                    <a:pt x="696742" y="196069"/>
                  </a:lnTo>
                  <a:lnTo>
                    <a:pt x="715188" y="236286"/>
                  </a:lnTo>
                  <a:lnTo>
                    <a:pt x="728793" y="278919"/>
                  </a:lnTo>
                  <a:lnTo>
                    <a:pt x="737209" y="323621"/>
                  </a:lnTo>
                  <a:lnTo>
                    <a:pt x="740092" y="370046"/>
                  </a:lnTo>
                  <a:lnTo>
                    <a:pt x="737209" y="416470"/>
                  </a:lnTo>
                  <a:lnTo>
                    <a:pt x="728793" y="461172"/>
                  </a:lnTo>
                  <a:lnTo>
                    <a:pt x="715188" y="503805"/>
                  </a:lnTo>
                  <a:lnTo>
                    <a:pt x="696742" y="544022"/>
                  </a:lnTo>
                  <a:lnTo>
                    <a:pt x="673802" y="581477"/>
                  </a:lnTo>
                  <a:lnTo>
                    <a:pt x="646713" y="615822"/>
                  </a:lnTo>
                  <a:lnTo>
                    <a:pt x="615823" y="646713"/>
                  </a:lnTo>
                  <a:lnTo>
                    <a:pt x="581477" y="673802"/>
                  </a:lnTo>
                  <a:lnTo>
                    <a:pt x="544022" y="696742"/>
                  </a:lnTo>
                  <a:lnTo>
                    <a:pt x="532576" y="701992"/>
                  </a:lnTo>
                  <a:close/>
                </a:path>
                <a:path w="740410" h="740410">
                  <a:moveTo>
                    <a:pt x="19049" y="389096"/>
                  </a:moveTo>
                  <a:lnTo>
                    <a:pt x="11653" y="387592"/>
                  </a:lnTo>
                  <a:lnTo>
                    <a:pt x="5595" y="383500"/>
                  </a:lnTo>
                  <a:lnTo>
                    <a:pt x="1503" y="377442"/>
                  </a:lnTo>
                  <a:lnTo>
                    <a:pt x="0" y="370046"/>
                  </a:lnTo>
                  <a:lnTo>
                    <a:pt x="1503" y="362649"/>
                  </a:lnTo>
                  <a:lnTo>
                    <a:pt x="5595" y="356592"/>
                  </a:lnTo>
                  <a:lnTo>
                    <a:pt x="11653" y="352499"/>
                  </a:lnTo>
                  <a:lnTo>
                    <a:pt x="19049" y="350996"/>
                  </a:lnTo>
                  <a:lnTo>
                    <a:pt x="26446" y="352499"/>
                  </a:lnTo>
                  <a:lnTo>
                    <a:pt x="32504" y="356592"/>
                  </a:lnTo>
                  <a:lnTo>
                    <a:pt x="36596" y="362649"/>
                  </a:lnTo>
                  <a:lnTo>
                    <a:pt x="38099" y="370046"/>
                  </a:lnTo>
                  <a:lnTo>
                    <a:pt x="36596" y="377442"/>
                  </a:lnTo>
                  <a:lnTo>
                    <a:pt x="32504" y="383500"/>
                  </a:lnTo>
                  <a:lnTo>
                    <a:pt x="26446" y="387592"/>
                  </a:lnTo>
                  <a:lnTo>
                    <a:pt x="19049" y="389096"/>
                  </a:lnTo>
                  <a:close/>
                </a:path>
                <a:path w="740410" h="740410">
                  <a:moveTo>
                    <a:pt x="38099" y="370046"/>
                  </a:moveTo>
                  <a:lnTo>
                    <a:pt x="36596" y="362649"/>
                  </a:lnTo>
                  <a:lnTo>
                    <a:pt x="32504" y="356592"/>
                  </a:lnTo>
                  <a:lnTo>
                    <a:pt x="26446" y="352499"/>
                  </a:lnTo>
                  <a:lnTo>
                    <a:pt x="19049" y="350996"/>
                  </a:lnTo>
                  <a:lnTo>
                    <a:pt x="39497" y="350996"/>
                  </a:lnTo>
                  <a:lnTo>
                    <a:pt x="38099" y="370046"/>
                  </a:lnTo>
                  <a:close/>
                </a:path>
                <a:path w="740410" h="740410">
                  <a:moveTo>
                    <a:pt x="370046" y="740092"/>
                  </a:moveTo>
                  <a:lnTo>
                    <a:pt x="323621" y="737209"/>
                  </a:lnTo>
                  <a:lnTo>
                    <a:pt x="278919" y="728792"/>
                  </a:lnTo>
                  <a:lnTo>
                    <a:pt x="236286" y="715188"/>
                  </a:lnTo>
                  <a:lnTo>
                    <a:pt x="196070" y="696742"/>
                  </a:lnTo>
                  <a:lnTo>
                    <a:pt x="158615" y="673802"/>
                  </a:lnTo>
                  <a:lnTo>
                    <a:pt x="124269" y="646713"/>
                  </a:lnTo>
                  <a:lnTo>
                    <a:pt x="93379" y="615822"/>
                  </a:lnTo>
                  <a:lnTo>
                    <a:pt x="66290" y="581477"/>
                  </a:lnTo>
                  <a:lnTo>
                    <a:pt x="43349" y="544022"/>
                  </a:lnTo>
                  <a:lnTo>
                    <a:pt x="24903" y="503805"/>
                  </a:lnTo>
                  <a:lnTo>
                    <a:pt x="11299" y="461172"/>
                  </a:lnTo>
                  <a:lnTo>
                    <a:pt x="2882" y="416470"/>
                  </a:lnTo>
                  <a:lnTo>
                    <a:pt x="0" y="370046"/>
                  </a:lnTo>
                  <a:lnTo>
                    <a:pt x="1503" y="377442"/>
                  </a:lnTo>
                  <a:lnTo>
                    <a:pt x="5595" y="383500"/>
                  </a:lnTo>
                  <a:lnTo>
                    <a:pt x="11653" y="387592"/>
                  </a:lnTo>
                  <a:lnTo>
                    <a:pt x="19049" y="389096"/>
                  </a:lnTo>
                  <a:lnTo>
                    <a:pt x="39497" y="389096"/>
                  </a:lnTo>
                  <a:lnTo>
                    <a:pt x="41698" y="419104"/>
                  </a:lnTo>
                  <a:lnTo>
                    <a:pt x="52152" y="465926"/>
                  </a:lnTo>
                  <a:lnTo>
                    <a:pt x="68947" y="509998"/>
                  </a:lnTo>
                  <a:lnTo>
                    <a:pt x="91571" y="550806"/>
                  </a:lnTo>
                  <a:lnTo>
                    <a:pt x="119511" y="587838"/>
                  </a:lnTo>
                  <a:lnTo>
                    <a:pt x="152254" y="620580"/>
                  </a:lnTo>
                  <a:lnTo>
                    <a:pt x="189285" y="648520"/>
                  </a:lnTo>
                  <a:lnTo>
                    <a:pt x="230094" y="671144"/>
                  </a:lnTo>
                  <a:lnTo>
                    <a:pt x="274165" y="687940"/>
                  </a:lnTo>
                  <a:lnTo>
                    <a:pt x="320987" y="698393"/>
                  </a:lnTo>
                  <a:lnTo>
                    <a:pt x="370046" y="701992"/>
                  </a:lnTo>
                  <a:lnTo>
                    <a:pt x="532576" y="701992"/>
                  </a:lnTo>
                  <a:lnTo>
                    <a:pt x="503805" y="715188"/>
                  </a:lnTo>
                  <a:lnTo>
                    <a:pt x="485461" y="721042"/>
                  </a:lnTo>
                  <a:lnTo>
                    <a:pt x="370046" y="721042"/>
                  </a:lnTo>
                  <a:lnTo>
                    <a:pt x="370046" y="740092"/>
                  </a:lnTo>
                  <a:close/>
                </a:path>
                <a:path w="740410" h="740410">
                  <a:moveTo>
                    <a:pt x="39497" y="389096"/>
                  </a:moveTo>
                  <a:lnTo>
                    <a:pt x="19049" y="389096"/>
                  </a:lnTo>
                  <a:lnTo>
                    <a:pt x="26446" y="387592"/>
                  </a:lnTo>
                  <a:lnTo>
                    <a:pt x="32504" y="383500"/>
                  </a:lnTo>
                  <a:lnTo>
                    <a:pt x="36596" y="377442"/>
                  </a:lnTo>
                  <a:lnTo>
                    <a:pt x="38099" y="370046"/>
                  </a:lnTo>
                  <a:lnTo>
                    <a:pt x="39497" y="389096"/>
                  </a:lnTo>
                  <a:close/>
                </a:path>
                <a:path w="740410" h="740410">
                  <a:moveTo>
                    <a:pt x="370046" y="740092"/>
                  </a:moveTo>
                  <a:lnTo>
                    <a:pt x="370046" y="721042"/>
                  </a:lnTo>
                  <a:lnTo>
                    <a:pt x="485461" y="721042"/>
                  </a:lnTo>
                  <a:lnTo>
                    <a:pt x="461173" y="728792"/>
                  </a:lnTo>
                  <a:lnTo>
                    <a:pt x="416471" y="737209"/>
                  </a:lnTo>
                  <a:lnTo>
                    <a:pt x="370046" y="740092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610843" y="2945366"/>
            <a:ext cx="4168775" cy="1116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38100" marR="30480" indent="1113155">
              <a:lnSpc>
                <a:spcPts val="4280"/>
              </a:lnSpc>
              <a:spcBef>
                <a:spcPts val="234"/>
              </a:spcBef>
            </a:pPr>
            <a:r>
              <a:rPr sz="3600" spc="200" dirty="0">
                <a:solidFill>
                  <a:srgbClr val="372928"/>
                </a:solidFill>
                <a:latin typeface="Verdana"/>
                <a:cs typeface="Verdana"/>
              </a:rPr>
              <a:t>Обилие </a:t>
            </a:r>
            <a:r>
              <a:rPr sz="3600" spc="204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600" spc="95" dirty="0">
                <a:solidFill>
                  <a:srgbClr val="372928"/>
                </a:solidFill>
                <a:latin typeface="Verdana"/>
                <a:cs typeface="Verdana"/>
              </a:rPr>
              <a:t>пластиковых</a:t>
            </a:r>
            <a:r>
              <a:rPr sz="3600" spc="-2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3600" spc="-630" dirty="0">
                <a:solidFill>
                  <a:srgbClr val="372928"/>
                </a:solidFill>
                <a:latin typeface="Verdana"/>
                <a:cs typeface="Verdana"/>
              </a:rPr>
              <a:t>тар</a:t>
            </a:r>
            <a:r>
              <a:rPr sz="4050" spc="-944" baseline="-20576" dirty="0">
                <a:solidFill>
                  <a:srgbClr val="FFF4E9"/>
                </a:solidFill>
                <a:latin typeface="Verdana"/>
                <a:cs typeface="Verdana"/>
              </a:rPr>
              <a:t>+</a:t>
            </a:r>
            <a:endParaRPr sz="4050" baseline="-20576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993956" y="2357097"/>
            <a:ext cx="740410" cy="740410"/>
            <a:chOff x="10993956" y="2357097"/>
            <a:chExt cx="740410" cy="740410"/>
          </a:xfrm>
        </p:grpSpPr>
        <p:sp>
          <p:nvSpPr>
            <p:cNvPr id="47" name="object 47"/>
            <p:cNvSpPr/>
            <p:nvPr/>
          </p:nvSpPr>
          <p:spPr>
            <a:xfrm>
              <a:off x="11013006" y="2376146"/>
              <a:ext cx="702310" cy="702310"/>
            </a:xfrm>
            <a:custGeom>
              <a:avLst/>
              <a:gdLst/>
              <a:ahLst/>
              <a:cxnLst/>
              <a:rect l="l" t="t" r="r" b="b"/>
              <a:pathLst>
                <a:path w="702309" h="702310">
                  <a:moveTo>
                    <a:pt x="350996" y="701992"/>
                  </a:moveTo>
                  <a:lnTo>
                    <a:pt x="303371" y="698787"/>
                  </a:lnTo>
                  <a:lnTo>
                    <a:pt x="257693" y="689453"/>
                  </a:lnTo>
                  <a:lnTo>
                    <a:pt x="214379" y="674407"/>
                  </a:lnTo>
                  <a:lnTo>
                    <a:pt x="173848" y="654067"/>
                  </a:lnTo>
                  <a:lnTo>
                    <a:pt x="136519" y="628853"/>
                  </a:lnTo>
                  <a:lnTo>
                    <a:pt x="102810" y="599181"/>
                  </a:lnTo>
                  <a:lnTo>
                    <a:pt x="73139" y="565472"/>
                  </a:lnTo>
                  <a:lnTo>
                    <a:pt x="47924" y="528143"/>
                  </a:lnTo>
                  <a:lnTo>
                    <a:pt x="27585" y="487612"/>
                  </a:lnTo>
                  <a:lnTo>
                    <a:pt x="12539" y="444299"/>
                  </a:lnTo>
                  <a:lnTo>
                    <a:pt x="3204" y="398620"/>
                  </a:lnTo>
                  <a:lnTo>
                    <a:pt x="0" y="350996"/>
                  </a:lnTo>
                  <a:lnTo>
                    <a:pt x="3204" y="303371"/>
                  </a:lnTo>
                  <a:lnTo>
                    <a:pt x="12539" y="257693"/>
                  </a:lnTo>
                  <a:lnTo>
                    <a:pt x="27585" y="214379"/>
                  </a:lnTo>
                  <a:lnTo>
                    <a:pt x="47924" y="173848"/>
                  </a:lnTo>
                  <a:lnTo>
                    <a:pt x="73139" y="136519"/>
                  </a:lnTo>
                  <a:lnTo>
                    <a:pt x="102810" y="102810"/>
                  </a:lnTo>
                  <a:lnTo>
                    <a:pt x="136519" y="73139"/>
                  </a:lnTo>
                  <a:lnTo>
                    <a:pt x="173848" y="47924"/>
                  </a:lnTo>
                  <a:lnTo>
                    <a:pt x="214379" y="27585"/>
                  </a:lnTo>
                  <a:lnTo>
                    <a:pt x="257693" y="12539"/>
                  </a:lnTo>
                  <a:lnTo>
                    <a:pt x="303371" y="3204"/>
                  </a:lnTo>
                  <a:lnTo>
                    <a:pt x="350996" y="0"/>
                  </a:lnTo>
                  <a:lnTo>
                    <a:pt x="398621" y="3204"/>
                  </a:lnTo>
                  <a:lnTo>
                    <a:pt x="444299" y="12539"/>
                  </a:lnTo>
                  <a:lnTo>
                    <a:pt x="487613" y="27585"/>
                  </a:lnTo>
                  <a:lnTo>
                    <a:pt x="528143" y="47924"/>
                  </a:lnTo>
                  <a:lnTo>
                    <a:pt x="565472" y="73139"/>
                  </a:lnTo>
                  <a:lnTo>
                    <a:pt x="599182" y="102810"/>
                  </a:lnTo>
                  <a:lnTo>
                    <a:pt x="628853" y="136519"/>
                  </a:lnTo>
                  <a:lnTo>
                    <a:pt x="654067" y="173848"/>
                  </a:lnTo>
                  <a:lnTo>
                    <a:pt x="674407" y="214379"/>
                  </a:lnTo>
                  <a:lnTo>
                    <a:pt x="689453" y="257693"/>
                  </a:lnTo>
                  <a:lnTo>
                    <a:pt x="698787" y="303371"/>
                  </a:lnTo>
                  <a:lnTo>
                    <a:pt x="701992" y="350996"/>
                  </a:lnTo>
                  <a:lnTo>
                    <a:pt x="698787" y="398620"/>
                  </a:lnTo>
                  <a:lnTo>
                    <a:pt x="689453" y="444299"/>
                  </a:lnTo>
                  <a:lnTo>
                    <a:pt x="674407" y="487612"/>
                  </a:lnTo>
                  <a:lnTo>
                    <a:pt x="654067" y="528143"/>
                  </a:lnTo>
                  <a:lnTo>
                    <a:pt x="628853" y="565472"/>
                  </a:lnTo>
                  <a:lnTo>
                    <a:pt x="599182" y="599181"/>
                  </a:lnTo>
                  <a:lnTo>
                    <a:pt x="565472" y="628853"/>
                  </a:lnTo>
                  <a:lnTo>
                    <a:pt x="528143" y="654067"/>
                  </a:lnTo>
                  <a:lnTo>
                    <a:pt x="487613" y="674407"/>
                  </a:lnTo>
                  <a:lnTo>
                    <a:pt x="444299" y="689453"/>
                  </a:lnTo>
                  <a:lnTo>
                    <a:pt x="398621" y="698787"/>
                  </a:lnTo>
                  <a:lnTo>
                    <a:pt x="350996" y="701992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93956" y="235709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09" h="740410">
                  <a:moveTo>
                    <a:pt x="0" y="370046"/>
                  </a:moveTo>
                  <a:lnTo>
                    <a:pt x="2882" y="323621"/>
                  </a:lnTo>
                  <a:lnTo>
                    <a:pt x="11299" y="278919"/>
                  </a:lnTo>
                  <a:lnTo>
                    <a:pt x="24903" y="236286"/>
                  </a:lnTo>
                  <a:lnTo>
                    <a:pt x="43349" y="196069"/>
                  </a:lnTo>
                  <a:lnTo>
                    <a:pt x="66290" y="158615"/>
                  </a:lnTo>
                  <a:lnTo>
                    <a:pt x="93379" y="124269"/>
                  </a:lnTo>
                  <a:lnTo>
                    <a:pt x="124269" y="93378"/>
                  </a:lnTo>
                  <a:lnTo>
                    <a:pt x="158615" y="66290"/>
                  </a:lnTo>
                  <a:lnTo>
                    <a:pt x="196070" y="43349"/>
                  </a:lnTo>
                  <a:lnTo>
                    <a:pt x="236286" y="24903"/>
                  </a:lnTo>
                  <a:lnTo>
                    <a:pt x="278919" y="11299"/>
                  </a:lnTo>
                  <a:lnTo>
                    <a:pt x="323621" y="2882"/>
                  </a:lnTo>
                  <a:lnTo>
                    <a:pt x="370045" y="0"/>
                  </a:lnTo>
                  <a:lnTo>
                    <a:pt x="370046" y="38099"/>
                  </a:lnTo>
                  <a:lnTo>
                    <a:pt x="320987" y="41698"/>
                  </a:lnTo>
                  <a:lnTo>
                    <a:pt x="274165" y="52151"/>
                  </a:lnTo>
                  <a:lnTo>
                    <a:pt x="230094" y="68947"/>
                  </a:lnTo>
                  <a:lnTo>
                    <a:pt x="189285" y="91571"/>
                  </a:lnTo>
                  <a:lnTo>
                    <a:pt x="152254" y="119511"/>
                  </a:lnTo>
                  <a:lnTo>
                    <a:pt x="119511" y="152253"/>
                  </a:lnTo>
                  <a:lnTo>
                    <a:pt x="91571" y="189285"/>
                  </a:lnTo>
                  <a:lnTo>
                    <a:pt x="68947" y="230094"/>
                  </a:lnTo>
                  <a:lnTo>
                    <a:pt x="52152" y="274165"/>
                  </a:lnTo>
                  <a:lnTo>
                    <a:pt x="41698" y="320987"/>
                  </a:lnTo>
                  <a:lnTo>
                    <a:pt x="39497" y="350996"/>
                  </a:lnTo>
                  <a:lnTo>
                    <a:pt x="19049" y="350996"/>
                  </a:lnTo>
                  <a:lnTo>
                    <a:pt x="11653" y="352499"/>
                  </a:lnTo>
                  <a:lnTo>
                    <a:pt x="5595" y="356592"/>
                  </a:lnTo>
                  <a:lnTo>
                    <a:pt x="1503" y="362649"/>
                  </a:lnTo>
                  <a:lnTo>
                    <a:pt x="0" y="370046"/>
                  </a:lnTo>
                  <a:close/>
                </a:path>
                <a:path w="740409" h="740410">
                  <a:moveTo>
                    <a:pt x="532576" y="701992"/>
                  </a:moveTo>
                  <a:lnTo>
                    <a:pt x="370046" y="701992"/>
                  </a:lnTo>
                  <a:lnTo>
                    <a:pt x="419105" y="698393"/>
                  </a:lnTo>
                  <a:lnTo>
                    <a:pt x="465926" y="687940"/>
                  </a:lnTo>
                  <a:lnTo>
                    <a:pt x="509998" y="671144"/>
                  </a:lnTo>
                  <a:lnTo>
                    <a:pt x="550806" y="648520"/>
                  </a:lnTo>
                  <a:lnTo>
                    <a:pt x="587838" y="620580"/>
                  </a:lnTo>
                  <a:lnTo>
                    <a:pt x="620580" y="587838"/>
                  </a:lnTo>
                  <a:lnTo>
                    <a:pt x="648520" y="550806"/>
                  </a:lnTo>
                  <a:lnTo>
                    <a:pt x="671145" y="509998"/>
                  </a:lnTo>
                  <a:lnTo>
                    <a:pt x="687940" y="465926"/>
                  </a:lnTo>
                  <a:lnTo>
                    <a:pt x="698393" y="419104"/>
                  </a:lnTo>
                  <a:lnTo>
                    <a:pt x="701992" y="370046"/>
                  </a:lnTo>
                  <a:lnTo>
                    <a:pt x="698393" y="320987"/>
                  </a:lnTo>
                  <a:lnTo>
                    <a:pt x="687940" y="274165"/>
                  </a:lnTo>
                  <a:lnTo>
                    <a:pt x="671145" y="230094"/>
                  </a:lnTo>
                  <a:lnTo>
                    <a:pt x="648520" y="189285"/>
                  </a:lnTo>
                  <a:lnTo>
                    <a:pt x="620580" y="152253"/>
                  </a:lnTo>
                  <a:lnTo>
                    <a:pt x="587838" y="119511"/>
                  </a:lnTo>
                  <a:lnTo>
                    <a:pt x="550806" y="91571"/>
                  </a:lnTo>
                  <a:lnTo>
                    <a:pt x="509998" y="68947"/>
                  </a:lnTo>
                  <a:lnTo>
                    <a:pt x="465926" y="52151"/>
                  </a:lnTo>
                  <a:lnTo>
                    <a:pt x="419105" y="41698"/>
                  </a:lnTo>
                  <a:lnTo>
                    <a:pt x="370046" y="38099"/>
                  </a:lnTo>
                  <a:lnTo>
                    <a:pt x="370046" y="0"/>
                  </a:lnTo>
                  <a:lnTo>
                    <a:pt x="416471" y="2882"/>
                  </a:lnTo>
                  <a:lnTo>
                    <a:pt x="461173" y="11299"/>
                  </a:lnTo>
                  <a:lnTo>
                    <a:pt x="503805" y="24903"/>
                  </a:lnTo>
                  <a:lnTo>
                    <a:pt x="544022" y="43349"/>
                  </a:lnTo>
                  <a:lnTo>
                    <a:pt x="581477" y="66290"/>
                  </a:lnTo>
                  <a:lnTo>
                    <a:pt x="615823" y="93378"/>
                  </a:lnTo>
                  <a:lnTo>
                    <a:pt x="646713" y="124269"/>
                  </a:lnTo>
                  <a:lnTo>
                    <a:pt x="673802" y="158615"/>
                  </a:lnTo>
                  <a:lnTo>
                    <a:pt x="696742" y="196069"/>
                  </a:lnTo>
                  <a:lnTo>
                    <a:pt x="715188" y="236286"/>
                  </a:lnTo>
                  <a:lnTo>
                    <a:pt x="728793" y="278919"/>
                  </a:lnTo>
                  <a:lnTo>
                    <a:pt x="737209" y="323621"/>
                  </a:lnTo>
                  <a:lnTo>
                    <a:pt x="740092" y="370046"/>
                  </a:lnTo>
                  <a:lnTo>
                    <a:pt x="737209" y="416470"/>
                  </a:lnTo>
                  <a:lnTo>
                    <a:pt x="728793" y="461172"/>
                  </a:lnTo>
                  <a:lnTo>
                    <a:pt x="715188" y="503805"/>
                  </a:lnTo>
                  <a:lnTo>
                    <a:pt x="696742" y="544022"/>
                  </a:lnTo>
                  <a:lnTo>
                    <a:pt x="673802" y="581477"/>
                  </a:lnTo>
                  <a:lnTo>
                    <a:pt x="646713" y="615822"/>
                  </a:lnTo>
                  <a:lnTo>
                    <a:pt x="615823" y="646713"/>
                  </a:lnTo>
                  <a:lnTo>
                    <a:pt x="581477" y="673802"/>
                  </a:lnTo>
                  <a:lnTo>
                    <a:pt x="544022" y="696742"/>
                  </a:lnTo>
                  <a:lnTo>
                    <a:pt x="532576" y="701992"/>
                  </a:lnTo>
                  <a:close/>
                </a:path>
                <a:path w="740409" h="740410">
                  <a:moveTo>
                    <a:pt x="19049" y="389096"/>
                  </a:moveTo>
                  <a:lnTo>
                    <a:pt x="11653" y="387593"/>
                  </a:lnTo>
                  <a:lnTo>
                    <a:pt x="5595" y="383500"/>
                  </a:lnTo>
                  <a:lnTo>
                    <a:pt x="1503" y="377442"/>
                  </a:lnTo>
                  <a:lnTo>
                    <a:pt x="0" y="370046"/>
                  </a:lnTo>
                  <a:lnTo>
                    <a:pt x="1503" y="362649"/>
                  </a:lnTo>
                  <a:lnTo>
                    <a:pt x="5595" y="356592"/>
                  </a:lnTo>
                  <a:lnTo>
                    <a:pt x="11653" y="352499"/>
                  </a:lnTo>
                  <a:lnTo>
                    <a:pt x="19049" y="350996"/>
                  </a:lnTo>
                  <a:lnTo>
                    <a:pt x="26446" y="352499"/>
                  </a:lnTo>
                  <a:lnTo>
                    <a:pt x="32504" y="356592"/>
                  </a:lnTo>
                  <a:lnTo>
                    <a:pt x="36596" y="362649"/>
                  </a:lnTo>
                  <a:lnTo>
                    <a:pt x="38099" y="370046"/>
                  </a:lnTo>
                  <a:lnTo>
                    <a:pt x="36596" y="377442"/>
                  </a:lnTo>
                  <a:lnTo>
                    <a:pt x="32504" y="383500"/>
                  </a:lnTo>
                  <a:lnTo>
                    <a:pt x="26446" y="387593"/>
                  </a:lnTo>
                  <a:lnTo>
                    <a:pt x="19049" y="389096"/>
                  </a:lnTo>
                  <a:close/>
                </a:path>
                <a:path w="740409" h="740410">
                  <a:moveTo>
                    <a:pt x="38099" y="370046"/>
                  </a:moveTo>
                  <a:lnTo>
                    <a:pt x="36596" y="362649"/>
                  </a:lnTo>
                  <a:lnTo>
                    <a:pt x="32504" y="356592"/>
                  </a:lnTo>
                  <a:lnTo>
                    <a:pt x="26446" y="352499"/>
                  </a:lnTo>
                  <a:lnTo>
                    <a:pt x="19049" y="350996"/>
                  </a:lnTo>
                  <a:lnTo>
                    <a:pt x="39497" y="350996"/>
                  </a:lnTo>
                  <a:lnTo>
                    <a:pt x="38099" y="370046"/>
                  </a:lnTo>
                  <a:close/>
                </a:path>
                <a:path w="740409" h="740410">
                  <a:moveTo>
                    <a:pt x="370046" y="740092"/>
                  </a:moveTo>
                  <a:lnTo>
                    <a:pt x="323621" y="737209"/>
                  </a:lnTo>
                  <a:lnTo>
                    <a:pt x="278919" y="728792"/>
                  </a:lnTo>
                  <a:lnTo>
                    <a:pt x="236286" y="715188"/>
                  </a:lnTo>
                  <a:lnTo>
                    <a:pt x="196070" y="696742"/>
                  </a:lnTo>
                  <a:lnTo>
                    <a:pt x="158615" y="673802"/>
                  </a:lnTo>
                  <a:lnTo>
                    <a:pt x="124269" y="646713"/>
                  </a:lnTo>
                  <a:lnTo>
                    <a:pt x="93379" y="615822"/>
                  </a:lnTo>
                  <a:lnTo>
                    <a:pt x="66290" y="581477"/>
                  </a:lnTo>
                  <a:lnTo>
                    <a:pt x="43349" y="544022"/>
                  </a:lnTo>
                  <a:lnTo>
                    <a:pt x="24903" y="503805"/>
                  </a:lnTo>
                  <a:lnTo>
                    <a:pt x="11299" y="461172"/>
                  </a:lnTo>
                  <a:lnTo>
                    <a:pt x="2882" y="416470"/>
                  </a:lnTo>
                  <a:lnTo>
                    <a:pt x="0" y="370046"/>
                  </a:lnTo>
                  <a:lnTo>
                    <a:pt x="1503" y="377442"/>
                  </a:lnTo>
                  <a:lnTo>
                    <a:pt x="5595" y="383500"/>
                  </a:lnTo>
                  <a:lnTo>
                    <a:pt x="11653" y="387593"/>
                  </a:lnTo>
                  <a:lnTo>
                    <a:pt x="19049" y="389096"/>
                  </a:lnTo>
                  <a:lnTo>
                    <a:pt x="39497" y="389096"/>
                  </a:lnTo>
                  <a:lnTo>
                    <a:pt x="41698" y="419104"/>
                  </a:lnTo>
                  <a:lnTo>
                    <a:pt x="52152" y="465926"/>
                  </a:lnTo>
                  <a:lnTo>
                    <a:pt x="68947" y="509998"/>
                  </a:lnTo>
                  <a:lnTo>
                    <a:pt x="91571" y="550806"/>
                  </a:lnTo>
                  <a:lnTo>
                    <a:pt x="119511" y="587838"/>
                  </a:lnTo>
                  <a:lnTo>
                    <a:pt x="152254" y="620580"/>
                  </a:lnTo>
                  <a:lnTo>
                    <a:pt x="189285" y="648520"/>
                  </a:lnTo>
                  <a:lnTo>
                    <a:pt x="230094" y="671144"/>
                  </a:lnTo>
                  <a:lnTo>
                    <a:pt x="274165" y="687940"/>
                  </a:lnTo>
                  <a:lnTo>
                    <a:pt x="320987" y="698393"/>
                  </a:lnTo>
                  <a:lnTo>
                    <a:pt x="370046" y="701992"/>
                  </a:lnTo>
                  <a:lnTo>
                    <a:pt x="532576" y="701992"/>
                  </a:lnTo>
                  <a:lnTo>
                    <a:pt x="503805" y="715188"/>
                  </a:lnTo>
                  <a:lnTo>
                    <a:pt x="485461" y="721042"/>
                  </a:lnTo>
                  <a:lnTo>
                    <a:pt x="370046" y="721042"/>
                  </a:lnTo>
                  <a:lnTo>
                    <a:pt x="370046" y="740092"/>
                  </a:lnTo>
                  <a:close/>
                </a:path>
                <a:path w="740409" h="740410">
                  <a:moveTo>
                    <a:pt x="39497" y="389096"/>
                  </a:moveTo>
                  <a:lnTo>
                    <a:pt x="19049" y="389096"/>
                  </a:lnTo>
                  <a:lnTo>
                    <a:pt x="26446" y="387593"/>
                  </a:lnTo>
                  <a:lnTo>
                    <a:pt x="32504" y="383500"/>
                  </a:lnTo>
                  <a:lnTo>
                    <a:pt x="36596" y="377442"/>
                  </a:lnTo>
                  <a:lnTo>
                    <a:pt x="38099" y="370046"/>
                  </a:lnTo>
                  <a:lnTo>
                    <a:pt x="39497" y="389096"/>
                  </a:lnTo>
                  <a:close/>
                </a:path>
                <a:path w="740409" h="740410">
                  <a:moveTo>
                    <a:pt x="370046" y="740092"/>
                  </a:moveTo>
                  <a:lnTo>
                    <a:pt x="370046" y="721042"/>
                  </a:lnTo>
                  <a:lnTo>
                    <a:pt x="485461" y="721042"/>
                  </a:lnTo>
                  <a:lnTo>
                    <a:pt x="461173" y="728792"/>
                  </a:lnTo>
                  <a:lnTo>
                    <a:pt x="416471" y="737209"/>
                  </a:lnTo>
                  <a:lnTo>
                    <a:pt x="370046" y="740092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270531" y="2487625"/>
            <a:ext cx="2254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640" dirty="0">
                <a:solidFill>
                  <a:srgbClr val="FFF4E9"/>
                </a:solidFill>
                <a:latin typeface="Verdana"/>
                <a:cs typeface="Verdana"/>
              </a:rPr>
              <a:t>+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434230" y="3783259"/>
            <a:ext cx="740410" cy="740410"/>
            <a:chOff x="16434230" y="3783259"/>
            <a:chExt cx="740410" cy="740410"/>
          </a:xfrm>
        </p:grpSpPr>
        <p:sp>
          <p:nvSpPr>
            <p:cNvPr id="51" name="object 51"/>
            <p:cNvSpPr/>
            <p:nvPr/>
          </p:nvSpPr>
          <p:spPr>
            <a:xfrm>
              <a:off x="16453280" y="3802309"/>
              <a:ext cx="702310" cy="702310"/>
            </a:xfrm>
            <a:custGeom>
              <a:avLst/>
              <a:gdLst/>
              <a:ahLst/>
              <a:cxnLst/>
              <a:rect l="l" t="t" r="r" b="b"/>
              <a:pathLst>
                <a:path w="702309" h="702310">
                  <a:moveTo>
                    <a:pt x="350996" y="701992"/>
                  </a:moveTo>
                  <a:lnTo>
                    <a:pt x="303371" y="698787"/>
                  </a:lnTo>
                  <a:lnTo>
                    <a:pt x="257693" y="689453"/>
                  </a:lnTo>
                  <a:lnTo>
                    <a:pt x="214379" y="674407"/>
                  </a:lnTo>
                  <a:lnTo>
                    <a:pt x="173848" y="654067"/>
                  </a:lnTo>
                  <a:lnTo>
                    <a:pt x="136519" y="628853"/>
                  </a:lnTo>
                  <a:lnTo>
                    <a:pt x="102810" y="599181"/>
                  </a:lnTo>
                  <a:lnTo>
                    <a:pt x="73139" y="565472"/>
                  </a:lnTo>
                  <a:lnTo>
                    <a:pt x="47924" y="528143"/>
                  </a:lnTo>
                  <a:lnTo>
                    <a:pt x="27585" y="487612"/>
                  </a:lnTo>
                  <a:lnTo>
                    <a:pt x="12539" y="444299"/>
                  </a:lnTo>
                  <a:lnTo>
                    <a:pt x="3204" y="398620"/>
                  </a:lnTo>
                  <a:lnTo>
                    <a:pt x="0" y="350996"/>
                  </a:lnTo>
                  <a:lnTo>
                    <a:pt x="3204" y="303371"/>
                  </a:lnTo>
                  <a:lnTo>
                    <a:pt x="12539" y="257693"/>
                  </a:lnTo>
                  <a:lnTo>
                    <a:pt x="27585" y="214379"/>
                  </a:lnTo>
                  <a:lnTo>
                    <a:pt x="47924" y="173848"/>
                  </a:lnTo>
                  <a:lnTo>
                    <a:pt x="73139" y="136519"/>
                  </a:lnTo>
                  <a:lnTo>
                    <a:pt x="102810" y="102810"/>
                  </a:lnTo>
                  <a:lnTo>
                    <a:pt x="136519" y="73139"/>
                  </a:lnTo>
                  <a:lnTo>
                    <a:pt x="173848" y="47924"/>
                  </a:lnTo>
                  <a:lnTo>
                    <a:pt x="214379" y="27585"/>
                  </a:lnTo>
                  <a:lnTo>
                    <a:pt x="257693" y="12539"/>
                  </a:lnTo>
                  <a:lnTo>
                    <a:pt x="303371" y="3204"/>
                  </a:lnTo>
                  <a:lnTo>
                    <a:pt x="350996" y="0"/>
                  </a:lnTo>
                  <a:lnTo>
                    <a:pt x="398621" y="3204"/>
                  </a:lnTo>
                  <a:lnTo>
                    <a:pt x="444299" y="12539"/>
                  </a:lnTo>
                  <a:lnTo>
                    <a:pt x="487613" y="27585"/>
                  </a:lnTo>
                  <a:lnTo>
                    <a:pt x="528143" y="47924"/>
                  </a:lnTo>
                  <a:lnTo>
                    <a:pt x="565472" y="73139"/>
                  </a:lnTo>
                  <a:lnTo>
                    <a:pt x="599182" y="102810"/>
                  </a:lnTo>
                  <a:lnTo>
                    <a:pt x="628853" y="136519"/>
                  </a:lnTo>
                  <a:lnTo>
                    <a:pt x="654067" y="173848"/>
                  </a:lnTo>
                  <a:lnTo>
                    <a:pt x="674407" y="214379"/>
                  </a:lnTo>
                  <a:lnTo>
                    <a:pt x="689453" y="257693"/>
                  </a:lnTo>
                  <a:lnTo>
                    <a:pt x="698787" y="303371"/>
                  </a:lnTo>
                  <a:lnTo>
                    <a:pt x="701992" y="350996"/>
                  </a:lnTo>
                  <a:lnTo>
                    <a:pt x="698787" y="398620"/>
                  </a:lnTo>
                  <a:lnTo>
                    <a:pt x="689453" y="444299"/>
                  </a:lnTo>
                  <a:lnTo>
                    <a:pt x="674407" y="487612"/>
                  </a:lnTo>
                  <a:lnTo>
                    <a:pt x="654067" y="528143"/>
                  </a:lnTo>
                  <a:lnTo>
                    <a:pt x="628853" y="565472"/>
                  </a:lnTo>
                  <a:lnTo>
                    <a:pt x="599182" y="599181"/>
                  </a:lnTo>
                  <a:lnTo>
                    <a:pt x="565472" y="628853"/>
                  </a:lnTo>
                  <a:lnTo>
                    <a:pt x="528143" y="654067"/>
                  </a:lnTo>
                  <a:lnTo>
                    <a:pt x="487613" y="674407"/>
                  </a:lnTo>
                  <a:lnTo>
                    <a:pt x="444299" y="689453"/>
                  </a:lnTo>
                  <a:lnTo>
                    <a:pt x="398621" y="698787"/>
                  </a:lnTo>
                  <a:lnTo>
                    <a:pt x="350996" y="701992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34230" y="378325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09" h="740410">
                  <a:moveTo>
                    <a:pt x="0" y="370043"/>
                  </a:moveTo>
                  <a:lnTo>
                    <a:pt x="2882" y="323621"/>
                  </a:lnTo>
                  <a:lnTo>
                    <a:pt x="11298" y="278919"/>
                  </a:lnTo>
                  <a:lnTo>
                    <a:pt x="24903" y="236286"/>
                  </a:lnTo>
                  <a:lnTo>
                    <a:pt x="43349" y="196069"/>
                  </a:lnTo>
                  <a:lnTo>
                    <a:pt x="66289" y="158615"/>
                  </a:lnTo>
                  <a:lnTo>
                    <a:pt x="93378" y="124269"/>
                  </a:lnTo>
                  <a:lnTo>
                    <a:pt x="124269" y="93378"/>
                  </a:lnTo>
                  <a:lnTo>
                    <a:pt x="158614" y="66290"/>
                  </a:lnTo>
                  <a:lnTo>
                    <a:pt x="196069" y="43349"/>
                  </a:lnTo>
                  <a:lnTo>
                    <a:pt x="236286" y="24903"/>
                  </a:lnTo>
                  <a:lnTo>
                    <a:pt x="278919" y="11299"/>
                  </a:lnTo>
                  <a:lnTo>
                    <a:pt x="323621" y="2882"/>
                  </a:lnTo>
                  <a:lnTo>
                    <a:pt x="370045" y="0"/>
                  </a:lnTo>
                  <a:lnTo>
                    <a:pt x="370045" y="38099"/>
                  </a:lnTo>
                  <a:lnTo>
                    <a:pt x="320987" y="41698"/>
                  </a:lnTo>
                  <a:lnTo>
                    <a:pt x="274165" y="52152"/>
                  </a:lnTo>
                  <a:lnTo>
                    <a:pt x="230093" y="68947"/>
                  </a:lnTo>
                  <a:lnTo>
                    <a:pt x="189285" y="91571"/>
                  </a:lnTo>
                  <a:lnTo>
                    <a:pt x="152253" y="119511"/>
                  </a:lnTo>
                  <a:lnTo>
                    <a:pt x="119511" y="152254"/>
                  </a:lnTo>
                  <a:lnTo>
                    <a:pt x="91571" y="189285"/>
                  </a:lnTo>
                  <a:lnTo>
                    <a:pt x="68946" y="230094"/>
                  </a:lnTo>
                  <a:lnTo>
                    <a:pt x="52151" y="274165"/>
                  </a:lnTo>
                  <a:lnTo>
                    <a:pt x="41698" y="320987"/>
                  </a:lnTo>
                  <a:lnTo>
                    <a:pt x="39496" y="350996"/>
                  </a:lnTo>
                  <a:lnTo>
                    <a:pt x="19049" y="350996"/>
                  </a:lnTo>
                  <a:lnTo>
                    <a:pt x="11652" y="352499"/>
                  </a:lnTo>
                  <a:lnTo>
                    <a:pt x="5595" y="356592"/>
                  </a:lnTo>
                  <a:lnTo>
                    <a:pt x="1502" y="362649"/>
                  </a:lnTo>
                  <a:lnTo>
                    <a:pt x="0" y="370043"/>
                  </a:lnTo>
                  <a:close/>
                </a:path>
                <a:path w="740409" h="740410">
                  <a:moveTo>
                    <a:pt x="532576" y="701992"/>
                  </a:moveTo>
                  <a:lnTo>
                    <a:pt x="370045" y="701992"/>
                  </a:lnTo>
                  <a:lnTo>
                    <a:pt x="419104" y="698393"/>
                  </a:lnTo>
                  <a:lnTo>
                    <a:pt x="465926" y="687940"/>
                  </a:lnTo>
                  <a:lnTo>
                    <a:pt x="509997" y="671145"/>
                  </a:lnTo>
                  <a:lnTo>
                    <a:pt x="550806" y="648520"/>
                  </a:lnTo>
                  <a:lnTo>
                    <a:pt x="587838" y="620580"/>
                  </a:lnTo>
                  <a:lnTo>
                    <a:pt x="620580" y="587838"/>
                  </a:lnTo>
                  <a:lnTo>
                    <a:pt x="648520" y="550806"/>
                  </a:lnTo>
                  <a:lnTo>
                    <a:pt x="671144" y="509998"/>
                  </a:lnTo>
                  <a:lnTo>
                    <a:pt x="687939" y="465926"/>
                  </a:lnTo>
                  <a:lnTo>
                    <a:pt x="698393" y="419104"/>
                  </a:lnTo>
                  <a:lnTo>
                    <a:pt x="701991" y="370043"/>
                  </a:lnTo>
                  <a:lnTo>
                    <a:pt x="698393" y="320987"/>
                  </a:lnTo>
                  <a:lnTo>
                    <a:pt x="687939" y="274165"/>
                  </a:lnTo>
                  <a:lnTo>
                    <a:pt x="671144" y="230094"/>
                  </a:lnTo>
                  <a:lnTo>
                    <a:pt x="648520" y="189285"/>
                  </a:lnTo>
                  <a:lnTo>
                    <a:pt x="620580" y="152254"/>
                  </a:lnTo>
                  <a:lnTo>
                    <a:pt x="587838" y="119511"/>
                  </a:lnTo>
                  <a:lnTo>
                    <a:pt x="550806" y="91571"/>
                  </a:lnTo>
                  <a:lnTo>
                    <a:pt x="509997" y="68947"/>
                  </a:lnTo>
                  <a:lnTo>
                    <a:pt x="465926" y="52152"/>
                  </a:lnTo>
                  <a:lnTo>
                    <a:pt x="419104" y="41698"/>
                  </a:lnTo>
                  <a:lnTo>
                    <a:pt x="370045" y="38099"/>
                  </a:lnTo>
                  <a:lnTo>
                    <a:pt x="370045" y="0"/>
                  </a:lnTo>
                  <a:lnTo>
                    <a:pt x="416470" y="2882"/>
                  </a:lnTo>
                  <a:lnTo>
                    <a:pt x="461172" y="11299"/>
                  </a:lnTo>
                  <a:lnTo>
                    <a:pt x="503805" y="24903"/>
                  </a:lnTo>
                  <a:lnTo>
                    <a:pt x="544022" y="43349"/>
                  </a:lnTo>
                  <a:lnTo>
                    <a:pt x="581476" y="66290"/>
                  </a:lnTo>
                  <a:lnTo>
                    <a:pt x="615822" y="93378"/>
                  </a:lnTo>
                  <a:lnTo>
                    <a:pt x="646713" y="124269"/>
                  </a:lnTo>
                  <a:lnTo>
                    <a:pt x="673801" y="158615"/>
                  </a:lnTo>
                  <a:lnTo>
                    <a:pt x="696742" y="196069"/>
                  </a:lnTo>
                  <a:lnTo>
                    <a:pt x="715188" y="236286"/>
                  </a:lnTo>
                  <a:lnTo>
                    <a:pt x="728792" y="278919"/>
                  </a:lnTo>
                  <a:lnTo>
                    <a:pt x="737209" y="323621"/>
                  </a:lnTo>
                  <a:lnTo>
                    <a:pt x="740091" y="370053"/>
                  </a:lnTo>
                  <a:lnTo>
                    <a:pt x="737209" y="416471"/>
                  </a:lnTo>
                  <a:lnTo>
                    <a:pt x="728792" y="461173"/>
                  </a:lnTo>
                  <a:lnTo>
                    <a:pt x="715188" y="503805"/>
                  </a:lnTo>
                  <a:lnTo>
                    <a:pt x="696742" y="544022"/>
                  </a:lnTo>
                  <a:lnTo>
                    <a:pt x="673801" y="581477"/>
                  </a:lnTo>
                  <a:lnTo>
                    <a:pt x="646713" y="615822"/>
                  </a:lnTo>
                  <a:lnTo>
                    <a:pt x="615822" y="646713"/>
                  </a:lnTo>
                  <a:lnTo>
                    <a:pt x="581476" y="673802"/>
                  </a:lnTo>
                  <a:lnTo>
                    <a:pt x="544022" y="696742"/>
                  </a:lnTo>
                  <a:lnTo>
                    <a:pt x="532576" y="701992"/>
                  </a:lnTo>
                  <a:close/>
                </a:path>
                <a:path w="740409" h="740410">
                  <a:moveTo>
                    <a:pt x="19049" y="389096"/>
                  </a:moveTo>
                  <a:lnTo>
                    <a:pt x="11652" y="387593"/>
                  </a:lnTo>
                  <a:lnTo>
                    <a:pt x="5595" y="383500"/>
                  </a:lnTo>
                  <a:lnTo>
                    <a:pt x="1502" y="377442"/>
                  </a:lnTo>
                  <a:lnTo>
                    <a:pt x="0" y="370043"/>
                  </a:lnTo>
                  <a:lnTo>
                    <a:pt x="1502" y="362649"/>
                  </a:lnTo>
                  <a:lnTo>
                    <a:pt x="5595" y="356592"/>
                  </a:lnTo>
                  <a:lnTo>
                    <a:pt x="11652" y="352499"/>
                  </a:lnTo>
                  <a:lnTo>
                    <a:pt x="19049" y="350996"/>
                  </a:lnTo>
                  <a:lnTo>
                    <a:pt x="26446" y="352499"/>
                  </a:lnTo>
                  <a:lnTo>
                    <a:pt x="32503" y="356592"/>
                  </a:lnTo>
                  <a:lnTo>
                    <a:pt x="36596" y="362649"/>
                  </a:lnTo>
                  <a:lnTo>
                    <a:pt x="38097" y="370053"/>
                  </a:lnTo>
                  <a:lnTo>
                    <a:pt x="36596" y="377442"/>
                  </a:lnTo>
                  <a:lnTo>
                    <a:pt x="32503" y="383500"/>
                  </a:lnTo>
                  <a:lnTo>
                    <a:pt x="26446" y="387593"/>
                  </a:lnTo>
                  <a:lnTo>
                    <a:pt x="19049" y="389096"/>
                  </a:lnTo>
                  <a:close/>
                </a:path>
                <a:path w="740409" h="740410">
                  <a:moveTo>
                    <a:pt x="38099" y="370046"/>
                  </a:moveTo>
                  <a:lnTo>
                    <a:pt x="36596" y="362649"/>
                  </a:lnTo>
                  <a:lnTo>
                    <a:pt x="32503" y="356592"/>
                  </a:lnTo>
                  <a:lnTo>
                    <a:pt x="26446" y="352499"/>
                  </a:lnTo>
                  <a:lnTo>
                    <a:pt x="19049" y="350996"/>
                  </a:lnTo>
                  <a:lnTo>
                    <a:pt x="39496" y="350996"/>
                  </a:lnTo>
                  <a:lnTo>
                    <a:pt x="38099" y="370046"/>
                  </a:lnTo>
                  <a:close/>
                </a:path>
                <a:path w="740409" h="740410">
                  <a:moveTo>
                    <a:pt x="39496" y="389096"/>
                  </a:moveTo>
                  <a:lnTo>
                    <a:pt x="19049" y="389096"/>
                  </a:lnTo>
                  <a:lnTo>
                    <a:pt x="26446" y="387593"/>
                  </a:lnTo>
                  <a:lnTo>
                    <a:pt x="32503" y="383500"/>
                  </a:lnTo>
                  <a:lnTo>
                    <a:pt x="36596" y="377442"/>
                  </a:lnTo>
                  <a:lnTo>
                    <a:pt x="38099" y="370046"/>
                  </a:lnTo>
                  <a:lnTo>
                    <a:pt x="39496" y="389096"/>
                  </a:lnTo>
                  <a:close/>
                </a:path>
                <a:path w="740409" h="740410">
                  <a:moveTo>
                    <a:pt x="370045" y="740092"/>
                  </a:moveTo>
                  <a:lnTo>
                    <a:pt x="323621" y="737209"/>
                  </a:lnTo>
                  <a:lnTo>
                    <a:pt x="278919" y="728793"/>
                  </a:lnTo>
                  <a:lnTo>
                    <a:pt x="236286" y="715188"/>
                  </a:lnTo>
                  <a:lnTo>
                    <a:pt x="196069" y="696742"/>
                  </a:lnTo>
                  <a:lnTo>
                    <a:pt x="158614" y="673802"/>
                  </a:lnTo>
                  <a:lnTo>
                    <a:pt x="124269" y="646713"/>
                  </a:lnTo>
                  <a:lnTo>
                    <a:pt x="93378" y="615822"/>
                  </a:lnTo>
                  <a:lnTo>
                    <a:pt x="66289" y="581477"/>
                  </a:lnTo>
                  <a:lnTo>
                    <a:pt x="43349" y="544022"/>
                  </a:lnTo>
                  <a:lnTo>
                    <a:pt x="24903" y="503805"/>
                  </a:lnTo>
                  <a:lnTo>
                    <a:pt x="11298" y="461173"/>
                  </a:lnTo>
                  <a:lnTo>
                    <a:pt x="2882" y="416471"/>
                  </a:lnTo>
                  <a:lnTo>
                    <a:pt x="0" y="370053"/>
                  </a:lnTo>
                  <a:lnTo>
                    <a:pt x="1502" y="377442"/>
                  </a:lnTo>
                  <a:lnTo>
                    <a:pt x="5595" y="383500"/>
                  </a:lnTo>
                  <a:lnTo>
                    <a:pt x="11652" y="387593"/>
                  </a:lnTo>
                  <a:lnTo>
                    <a:pt x="19049" y="389096"/>
                  </a:lnTo>
                  <a:lnTo>
                    <a:pt x="39496" y="389096"/>
                  </a:lnTo>
                  <a:lnTo>
                    <a:pt x="41698" y="419104"/>
                  </a:lnTo>
                  <a:lnTo>
                    <a:pt x="52151" y="465926"/>
                  </a:lnTo>
                  <a:lnTo>
                    <a:pt x="68946" y="509998"/>
                  </a:lnTo>
                  <a:lnTo>
                    <a:pt x="91571" y="550806"/>
                  </a:lnTo>
                  <a:lnTo>
                    <a:pt x="119511" y="587838"/>
                  </a:lnTo>
                  <a:lnTo>
                    <a:pt x="152253" y="620580"/>
                  </a:lnTo>
                  <a:lnTo>
                    <a:pt x="189285" y="648520"/>
                  </a:lnTo>
                  <a:lnTo>
                    <a:pt x="230093" y="671145"/>
                  </a:lnTo>
                  <a:lnTo>
                    <a:pt x="274165" y="687940"/>
                  </a:lnTo>
                  <a:lnTo>
                    <a:pt x="320987" y="698393"/>
                  </a:lnTo>
                  <a:lnTo>
                    <a:pt x="370045" y="701992"/>
                  </a:lnTo>
                  <a:lnTo>
                    <a:pt x="532576" y="701992"/>
                  </a:lnTo>
                  <a:lnTo>
                    <a:pt x="503805" y="715188"/>
                  </a:lnTo>
                  <a:lnTo>
                    <a:pt x="485460" y="721042"/>
                  </a:lnTo>
                  <a:lnTo>
                    <a:pt x="370045" y="721042"/>
                  </a:lnTo>
                  <a:lnTo>
                    <a:pt x="370045" y="740092"/>
                  </a:lnTo>
                  <a:close/>
                </a:path>
                <a:path w="740409" h="740410">
                  <a:moveTo>
                    <a:pt x="370045" y="740092"/>
                  </a:moveTo>
                  <a:lnTo>
                    <a:pt x="370045" y="721042"/>
                  </a:lnTo>
                  <a:lnTo>
                    <a:pt x="485460" y="721042"/>
                  </a:lnTo>
                  <a:lnTo>
                    <a:pt x="461172" y="728793"/>
                  </a:lnTo>
                  <a:lnTo>
                    <a:pt x="416470" y="737209"/>
                  </a:lnTo>
                  <a:lnTo>
                    <a:pt x="370045" y="740092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6745036" y="3913787"/>
            <a:ext cx="1568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95" dirty="0">
                <a:solidFill>
                  <a:srgbClr val="FFF4E9"/>
                </a:solidFill>
                <a:latin typeface="Verdana"/>
                <a:cs typeface="Verdana"/>
              </a:rPr>
              <a:t>-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984069" y="2430462"/>
            <a:ext cx="13330555" cy="6044565"/>
            <a:chOff x="3984069" y="2430462"/>
            <a:chExt cx="13330555" cy="6044565"/>
          </a:xfrm>
        </p:grpSpPr>
        <p:sp>
          <p:nvSpPr>
            <p:cNvPr id="55" name="object 55"/>
            <p:cNvSpPr/>
            <p:nvPr/>
          </p:nvSpPr>
          <p:spPr>
            <a:xfrm>
              <a:off x="5439400" y="3361061"/>
              <a:ext cx="7558405" cy="1903095"/>
            </a:xfrm>
            <a:custGeom>
              <a:avLst/>
              <a:gdLst/>
              <a:ahLst/>
              <a:cxnLst/>
              <a:rect l="l" t="t" r="r" b="b"/>
              <a:pathLst>
                <a:path w="7558405" h="1903095">
                  <a:moveTo>
                    <a:pt x="7558068" y="0"/>
                  </a:moveTo>
                  <a:lnTo>
                    <a:pt x="0" y="1902843"/>
                  </a:lnTo>
                </a:path>
              </a:pathLst>
            </a:custGeom>
            <a:ln w="28574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32473" y="5210130"/>
              <a:ext cx="66040" cy="83185"/>
            </a:xfrm>
            <a:custGeom>
              <a:avLst/>
              <a:gdLst/>
              <a:ahLst/>
              <a:cxnLst/>
              <a:rect l="l" t="t" r="r" b="b"/>
              <a:pathLst>
                <a:path w="66039" h="83185">
                  <a:moveTo>
                    <a:pt x="65884" y="83130"/>
                  </a:moveTo>
                  <a:lnTo>
                    <a:pt x="0" y="55518"/>
                  </a:lnTo>
                  <a:lnTo>
                    <a:pt x="44954" y="0"/>
                  </a:lnTo>
                </a:path>
              </a:pathLst>
            </a:custGeom>
            <a:ln w="28574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7341" y="3627210"/>
              <a:ext cx="615315" cy="3618229"/>
            </a:xfrm>
            <a:custGeom>
              <a:avLst/>
              <a:gdLst/>
              <a:ahLst/>
              <a:cxnLst/>
              <a:rect l="l" t="t" r="r" b="b"/>
              <a:pathLst>
                <a:path w="615314" h="3618229">
                  <a:moveTo>
                    <a:pt x="0" y="0"/>
                  </a:moveTo>
                  <a:lnTo>
                    <a:pt x="614763" y="3617697"/>
                  </a:lnTo>
                </a:path>
              </a:pathLst>
            </a:custGeom>
            <a:ln w="28583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21468" y="7188412"/>
              <a:ext cx="85090" cy="64135"/>
            </a:xfrm>
            <a:custGeom>
              <a:avLst/>
              <a:gdLst/>
              <a:ahLst/>
              <a:cxnLst/>
              <a:rect l="l" t="t" r="r" b="b"/>
              <a:pathLst>
                <a:path w="85089" h="64134">
                  <a:moveTo>
                    <a:pt x="84513" y="0"/>
                  </a:moveTo>
                  <a:lnTo>
                    <a:pt x="51834" y="63541"/>
                  </a:lnTo>
                  <a:lnTo>
                    <a:pt x="0" y="14361"/>
                  </a:lnTo>
                </a:path>
              </a:pathLst>
            </a:custGeom>
            <a:ln w="28578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05356" y="2444750"/>
              <a:ext cx="3241040" cy="662940"/>
            </a:xfrm>
            <a:custGeom>
              <a:avLst/>
              <a:gdLst/>
              <a:ahLst/>
              <a:cxnLst/>
              <a:rect l="l" t="t" r="r" b="b"/>
              <a:pathLst>
                <a:path w="3241040" h="662939">
                  <a:moveTo>
                    <a:pt x="3240555" y="0"/>
                  </a:moveTo>
                  <a:lnTo>
                    <a:pt x="0" y="662446"/>
                  </a:lnTo>
                </a:path>
              </a:pathLst>
            </a:custGeom>
            <a:ln w="28575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98357" y="3055187"/>
              <a:ext cx="64769" cy="84455"/>
            </a:xfrm>
            <a:custGeom>
              <a:avLst/>
              <a:gdLst/>
              <a:ahLst/>
              <a:cxnLst/>
              <a:rect l="l" t="t" r="r" b="b"/>
              <a:pathLst>
                <a:path w="64770" h="84455">
                  <a:moveTo>
                    <a:pt x="64576" y="83988"/>
                  </a:moveTo>
                  <a:lnTo>
                    <a:pt x="0" y="53440"/>
                  </a:lnTo>
                  <a:lnTo>
                    <a:pt x="47407" y="0"/>
                  </a:lnTo>
                </a:path>
              </a:pathLst>
            </a:custGeom>
            <a:ln w="28574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039612" y="7627982"/>
              <a:ext cx="2853690" cy="805180"/>
            </a:xfrm>
            <a:custGeom>
              <a:avLst/>
              <a:gdLst/>
              <a:ahLst/>
              <a:cxnLst/>
              <a:rect l="l" t="t" r="r" b="b"/>
              <a:pathLst>
                <a:path w="2853690" h="805179">
                  <a:moveTo>
                    <a:pt x="2853389" y="0"/>
                  </a:moveTo>
                  <a:lnTo>
                    <a:pt x="0" y="804961"/>
                  </a:lnTo>
                </a:path>
              </a:pathLst>
            </a:custGeom>
            <a:ln w="28575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032734" y="8378111"/>
              <a:ext cx="66675" cy="82550"/>
            </a:xfrm>
            <a:custGeom>
              <a:avLst/>
              <a:gdLst/>
              <a:ahLst/>
              <a:cxnLst/>
              <a:rect l="l" t="t" r="r" b="b"/>
              <a:pathLst>
                <a:path w="66675" h="82550">
                  <a:moveTo>
                    <a:pt x="66651" y="82504"/>
                  </a:moveTo>
                  <a:lnTo>
                    <a:pt x="0" y="56772"/>
                  </a:lnTo>
                  <a:lnTo>
                    <a:pt x="43376" y="0"/>
                  </a:lnTo>
                </a:path>
              </a:pathLst>
            </a:custGeom>
            <a:ln w="28578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652953" y="4122395"/>
              <a:ext cx="502284" cy="1880235"/>
            </a:xfrm>
            <a:custGeom>
              <a:avLst/>
              <a:gdLst/>
              <a:ahLst/>
              <a:cxnLst/>
              <a:rect l="l" t="t" r="r" b="b"/>
              <a:pathLst>
                <a:path w="502284" h="1880235">
                  <a:moveTo>
                    <a:pt x="0" y="0"/>
                  </a:moveTo>
                  <a:lnTo>
                    <a:pt x="501724" y="1879700"/>
                  </a:lnTo>
                </a:path>
              </a:pathLst>
            </a:custGeom>
            <a:ln w="28560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100376" y="5942753"/>
              <a:ext cx="83185" cy="66675"/>
            </a:xfrm>
            <a:custGeom>
              <a:avLst/>
              <a:gdLst/>
              <a:ahLst/>
              <a:cxnLst/>
              <a:rect l="l" t="t" r="r" b="b"/>
              <a:pathLst>
                <a:path w="83184" h="66675">
                  <a:moveTo>
                    <a:pt x="82825" y="0"/>
                  </a:moveTo>
                  <a:lnTo>
                    <a:pt x="56143" y="66241"/>
                  </a:lnTo>
                  <a:lnTo>
                    <a:pt x="0" y="22107"/>
                  </a:lnTo>
                </a:path>
              </a:pathLst>
            </a:custGeom>
            <a:ln w="28569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490046" y="2573645"/>
              <a:ext cx="337185" cy="5841365"/>
            </a:xfrm>
            <a:custGeom>
              <a:avLst/>
              <a:gdLst/>
              <a:ahLst/>
              <a:cxnLst/>
              <a:rect l="l" t="t" r="r" b="b"/>
              <a:pathLst>
                <a:path w="337184" h="5841365">
                  <a:moveTo>
                    <a:pt x="0" y="0"/>
                  </a:moveTo>
                  <a:lnTo>
                    <a:pt x="336650" y="5841079"/>
                  </a:lnTo>
                </a:path>
              </a:pathLst>
            </a:custGeom>
            <a:ln w="28562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781029" y="8362357"/>
              <a:ext cx="85725" cy="59690"/>
            </a:xfrm>
            <a:custGeom>
              <a:avLst/>
              <a:gdLst/>
              <a:ahLst/>
              <a:cxnLst/>
              <a:rect l="l" t="t" r="r" b="b"/>
              <a:pathLst>
                <a:path w="85725" h="59690">
                  <a:moveTo>
                    <a:pt x="85582" y="0"/>
                  </a:moveTo>
                  <a:lnTo>
                    <a:pt x="46078" y="59497"/>
                  </a:lnTo>
                  <a:lnTo>
                    <a:pt x="0" y="4932"/>
                  </a:lnTo>
                </a:path>
              </a:pathLst>
            </a:custGeom>
            <a:ln w="28570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93539" y="3592452"/>
              <a:ext cx="7833995" cy="3825875"/>
            </a:xfrm>
            <a:custGeom>
              <a:avLst/>
              <a:gdLst/>
              <a:ahLst/>
              <a:cxnLst/>
              <a:rect l="l" t="t" r="r" b="b"/>
              <a:pathLst>
                <a:path w="7833994" h="3825875">
                  <a:moveTo>
                    <a:pt x="7833540" y="0"/>
                  </a:moveTo>
                  <a:lnTo>
                    <a:pt x="0" y="3825828"/>
                  </a:lnTo>
                </a:path>
              </a:pathLst>
            </a:custGeom>
            <a:ln w="28572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87122" y="7357830"/>
              <a:ext cx="70485" cy="77470"/>
            </a:xfrm>
            <a:custGeom>
              <a:avLst/>
              <a:gdLst/>
              <a:ahLst/>
              <a:cxnLst/>
              <a:rect l="l" t="t" r="r" b="b"/>
              <a:pathLst>
                <a:path w="70485" h="77470">
                  <a:moveTo>
                    <a:pt x="70142" y="77029"/>
                  </a:moveTo>
                  <a:lnTo>
                    <a:pt x="0" y="63584"/>
                  </a:lnTo>
                  <a:lnTo>
                    <a:pt x="32522" y="0"/>
                  </a:lnTo>
                </a:path>
              </a:pathLst>
            </a:custGeom>
            <a:ln w="28568">
              <a:solidFill>
                <a:srgbClr val="94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9848" y="3078158"/>
              <a:ext cx="3990974" cy="474344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6456881" y="6495318"/>
              <a:ext cx="835025" cy="835025"/>
            </a:xfrm>
            <a:custGeom>
              <a:avLst/>
              <a:gdLst/>
              <a:ahLst/>
              <a:cxnLst/>
              <a:rect l="l" t="t" r="r" b="b"/>
              <a:pathLst>
                <a:path w="835025" h="835025">
                  <a:moveTo>
                    <a:pt x="417363" y="834726"/>
                  </a:moveTo>
                  <a:lnTo>
                    <a:pt x="368693" y="831918"/>
                  </a:lnTo>
                  <a:lnTo>
                    <a:pt x="321671" y="823702"/>
                  </a:lnTo>
                  <a:lnTo>
                    <a:pt x="276611" y="810392"/>
                  </a:lnTo>
                  <a:lnTo>
                    <a:pt x="233825" y="792301"/>
                  </a:lnTo>
                  <a:lnTo>
                    <a:pt x="193628" y="769743"/>
                  </a:lnTo>
                  <a:lnTo>
                    <a:pt x="156331" y="743030"/>
                  </a:lnTo>
                  <a:lnTo>
                    <a:pt x="122250" y="712476"/>
                  </a:lnTo>
                  <a:lnTo>
                    <a:pt x="91696" y="678394"/>
                  </a:lnTo>
                  <a:lnTo>
                    <a:pt x="64983" y="641098"/>
                  </a:lnTo>
                  <a:lnTo>
                    <a:pt x="42424" y="600900"/>
                  </a:lnTo>
                  <a:lnTo>
                    <a:pt x="24333" y="558114"/>
                  </a:lnTo>
                  <a:lnTo>
                    <a:pt x="11023" y="513054"/>
                  </a:lnTo>
                  <a:lnTo>
                    <a:pt x="2808" y="466033"/>
                  </a:lnTo>
                  <a:lnTo>
                    <a:pt x="0" y="417363"/>
                  </a:lnTo>
                  <a:lnTo>
                    <a:pt x="2808" y="368693"/>
                  </a:lnTo>
                  <a:lnTo>
                    <a:pt x="11023" y="321671"/>
                  </a:lnTo>
                  <a:lnTo>
                    <a:pt x="24333" y="276611"/>
                  </a:lnTo>
                  <a:lnTo>
                    <a:pt x="42424" y="233825"/>
                  </a:lnTo>
                  <a:lnTo>
                    <a:pt x="64983" y="193628"/>
                  </a:lnTo>
                  <a:lnTo>
                    <a:pt x="91696" y="156331"/>
                  </a:lnTo>
                  <a:lnTo>
                    <a:pt x="122250" y="122250"/>
                  </a:lnTo>
                  <a:lnTo>
                    <a:pt x="156331" y="91696"/>
                  </a:lnTo>
                  <a:lnTo>
                    <a:pt x="193628" y="64983"/>
                  </a:lnTo>
                  <a:lnTo>
                    <a:pt x="233825" y="42424"/>
                  </a:lnTo>
                  <a:lnTo>
                    <a:pt x="276611" y="24333"/>
                  </a:lnTo>
                  <a:lnTo>
                    <a:pt x="321671" y="11023"/>
                  </a:lnTo>
                  <a:lnTo>
                    <a:pt x="368693" y="2808"/>
                  </a:lnTo>
                  <a:lnTo>
                    <a:pt x="417363" y="0"/>
                  </a:lnTo>
                  <a:lnTo>
                    <a:pt x="466033" y="2808"/>
                  </a:lnTo>
                  <a:lnTo>
                    <a:pt x="513054" y="11023"/>
                  </a:lnTo>
                  <a:lnTo>
                    <a:pt x="558115" y="24333"/>
                  </a:lnTo>
                  <a:lnTo>
                    <a:pt x="600900" y="42424"/>
                  </a:lnTo>
                  <a:lnTo>
                    <a:pt x="641098" y="64983"/>
                  </a:lnTo>
                  <a:lnTo>
                    <a:pt x="678394" y="91696"/>
                  </a:lnTo>
                  <a:lnTo>
                    <a:pt x="712476" y="122250"/>
                  </a:lnTo>
                  <a:lnTo>
                    <a:pt x="743030" y="156331"/>
                  </a:lnTo>
                  <a:lnTo>
                    <a:pt x="769743" y="193628"/>
                  </a:lnTo>
                  <a:lnTo>
                    <a:pt x="792301" y="233825"/>
                  </a:lnTo>
                  <a:lnTo>
                    <a:pt x="810392" y="276611"/>
                  </a:lnTo>
                  <a:lnTo>
                    <a:pt x="823702" y="321671"/>
                  </a:lnTo>
                  <a:lnTo>
                    <a:pt x="831918" y="368693"/>
                  </a:lnTo>
                  <a:lnTo>
                    <a:pt x="834726" y="417363"/>
                  </a:lnTo>
                  <a:lnTo>
                    <a:pt x="831918" y="466033"/>
                  </a:lnTo>
                  <a:lnTo>
                    <a:pt x="823702" y="513054"/>
                  </a:lnTo>
                  <a:lnTo>
                    <a:pt x="810392" y="558114"/>
                  </a:lnTo>
                  <a:lnTo>
                    <a:pt x="792301" y="600900"/>
                  </a:lnTo>
                  <a:lnTo>
                    <a:pt x="769743" y="641098"/>
                  </a:lnTo>
                  <a:lnTo>
                    <a:pt x="743030" y="678394"/>
                  </a:lnTo>
                  <a:lnTo>
                    <a:pt x="712476" y="712476"/>
                  </a:lnTo>
                  <a:lnTo>
                    <a:pt x="678394" y="743030"/>
                  </a:lnTo>
                  <a:lnTo>
                    <a:pt x="641098" y="769743"/>
                  </a:lnTo>
                  <a:lnTo>
                    <a:pt x="600900" y="792301"/>
                  </a:lnTo>
                  <a:lnTo>
                    <a:pt x="558115" y="810392"/>
                  </a:lnTo>
                  <a:lnTo>
                    <a:pt x="513054" y="823702"/>
                  </a:lnTo>
                  <a:lnTo>
                    <a:pt x="466033" y="831918"/>
                  </a:lnTo>
                  <a:lnTo>
                    <a:pt x="417363" y="834726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434230" y="6472667"/>
              <a:ext cx="880110" cy="880110"/>
            </a:xfrm>
            <a:custGeom>
              <a:avLst/>
              <a:gdLst/>
              <a:ahLst/>
              <a:cxnLst/>
              <a:rect l="l" t="t" r="r" b="b"/>
              <a:pathLst>
                <a:path w="880109" h="880109">
                  <a:moveTo>
                    <a:pt x="0" y="440010"/>
                  </a:moveTo>
                  <a:lnTo>
                    <a:pt x="2580" y="392062"/>
                  </a:lnTo>
                  <a:lnTo>
                    <a:pt x="10146" y="345608"/>
                  </a:lnTo>
                  <a:lnTo>
                    <a:pt x="22427" y="300919"/>
                  </a:lnTo>
                  <a:lnTo>
                    <a:pt x="39156" y="258264"/>
                  </a:lnTo>
                  <a:lnTo>
                    <a:pt x="60064" y="217912"/>
                  </a:lnTo>
                  <a:lnTo>
                    <a:pt x="84884" y="180129"/>
                  </a:lnTo>
                  <a:lnTo>
                    <a:pt x="113347" y="145185"/>
                  </a:lnTo>
                  <a:lnTo>
                    <a:pt x="145184" y="113347"/>
                  </a:lnTo>
                  <a:lnTo>
                    <a:pt x="180128" y="84885"/>
                  </a:lnTo>
                  <a:lnTo>
                    <a:pt x="217911" y="60065"/>
                  </a:lnTo>
                  <a:lnTo>
                    <a:pt x="258264" y="39157"/>
                  </a:lnTo>
                  <a:lnTo>
                    <a:pt x="300919" y="22428"/>
                  </a:lnTo>
                  <a:lnTo>
                    <a:pt x="345607" y="10146"/>
                  </a:lnTo>
                  <a:lnTo>
                    <a:pt x="392062" y="2581"/>
                  </a:lnTo>
                  <a:lnTo>
                    <a:pt x="440013" y="0"/>
                  </a:lnTo>
                  <a:lnTo>
                    <a:pt x="440013" y="45303"/>
                  </a:lnTo>
                  <a:lnTo>
                    <a:pt x="393976" y="47958"/>
                  </a:lnTo>
                  <a:lnTo>
                    <a:pt x="349500" y="55726"/>
                  </a:lnTo>
                  <a:lnTo>
                    <a:pt x="306881" y="68311"/>
                  </a:lnTo>
                  <a:lnTo>
                    <a:pt x="266415" y="85417"/>
                  </a:lnTo>
                  <a:lnTo>
                    <a:pt x="228399" y="106747"/>
                  </a:lnTo>
                  <a:lnTo>
                    <a:pt x="193128" y="132007"/>
                  </a:lnTo>
                  <a:lnTo>
                    <a:pt x="160898" y="160899"/>
                  </a:lnTo>
                  <a:lnTo>
                    <a:pt x="132006" y="193129"/>
                  </a:lnTo>
                  <a:lnTo>
                    <a:pt x="106746" y="228400"/>
                  </a:lnTo>
                  <a:lnTo>
                    <a:pt x="85415" y="266416"/>
                  </a:lnTo>
                  <a:lnTo>
                    <a:pt x="68310" y="306882"/>
                  </a:lnTo>
                  <a:lnTo>
                    <a:pt x="55725" y="349501"/>
                  </a:lnTo>
                  <a:lnTo>
                    <a:pt x="47957" y="393977"/>
                  </a:lnTo>
                  <a:lnTo>
                    <a:pt x="46608" y="417362"/>
                  </a:lnTo>
                  <a:lnTo>
                    <a:pt x="22650" y="417362"/>
                  </a:lnTo>
                  <a:lnTo>
                    <a:pt x="13855" y="419150"/>
                  </a:lnTo>
                  <a:lnTo>
                    <a:pt x="6653" y="424016"/>
                  </a:lnTo>
                  <a:lnTo>
                    <a:pt x="1786" y="431219"/>
                  </a:lnTo>
                  <a:lnTo>
                    <a:pt x="0" y="440010"/>
                  </a:lnTo>
                  <a:close/>
                </a:path>
                <a:path w="880109" h="880109">
                  <a:moveTo>
                    <a:pt x="633627" y="834725"/>
                  </a:moveTo>
                  <a:lnTo>
                    <a:pt x="440013" y="834725"/>
                  </a:lnTo>
                  <a:lnTo>
                    <a:pt x="486051" y="832070"/>
                  </a:lnTo>
                  <a:lnTo>
                    <a:pt x="530528" y="824302"/>
                  </a:lnTo>
                  <a:lnTo>
                    <a:pt x="573146" y="811717"/>
                  </a:lnTo>
                  <a:lnTo>
                    <a:pt x="613612" y="794612"/>
                  </a:lnTo>
                  <a:lnTo>
                    <a:pt x="651628" y="773281"/>
                  </a:lnTo>
                  <a:lnTo>
                    <a:pt x="686899" y="748022"/>
                  </a:lnTo>
                  <a:lnTo>
                    <a:pt x="719129" y="719129"/>
                  </a:lnTo>
                  <a:lnTo>
                    <a:pt x="748022" y="686899"/>
                  </a:lnTo>
                  <a:lnTo>
                    <a:pt x="773281" y="651628"/>
                  </a:lnTo>
                  <a:lnTo>
                    <a:pt x="794612" y="613612"/>
                  </a:lnTo>
                  <a:lnTo>
                    <a:pt x="811718" y="573147"/>
                  </a:lnTo>
                  <a:lnTo>
                    <a:pt x="824302" y="530528"/>
                  </a:lnTo>
                  <a:lnTo>
                    <a:pt x="832070" y="486052"/>
                  </a:lnTo>
                  <a:lnTo>
                    <a:pt x="834725" y="440010"/>
                  </a:lnTo>
                  <a:lnTo>
                    <a:pt x="832070" y="393977"/>
                  </a:lnTo>
                  <a:lnTo>
                    <a:pt x="824302" y="349501"/>
                  </a:lnTo>
                  <a:lnTo>
                    <a:pt x="811718" y="306882"/>
                  </a:lnTo>
                  <a:lnTo>
                    <a:pt x="794612" y="266416"/>
                  </a:lnTo>
                  <a:lnTo>
                    <a:pt x="773281" y="228400"/>
                  </a:lnTo>
                  <a:lnTo>
                    <a:pt x="748022" y="193129"/>
                  </a:lnTo>
                  <a:lnTo>
                    <a:pt x="719129" y="160899"/>
                  </a:lnTo>
                  <a:lnTo>
                    <a:pt x="686899" y="132007"/>
                  </a:lnTo>
                  <a:lnTo>
                    <a:pt x="651628" y="106747"/>
                  </a:lnTo>
                  <a:lnTo>
                    <a:pt x="613612" y="85417"/>
                  </a:lnTo>
                  <a:lnTo>
                    <a:pt x="573146" y="68311"/>
                  </a:lnTo>
                  <a:lnTo>
                    <a:pt x="530528" y="55726"/>
                  </a:lnTo>
                  <a:lnTo>
                    <a:pt x="486051" y="47958"/>
                  </a:lnTo>
                  <a:lnTo>
                    <a:pt x="440013" y="45303"/>
                  </a:lnTo>
                  <a:lnTo>
                    <a:pt x="440013" y="0"/>
                  </a:lnTo>
                  <a:lnTo>
                    <a:pt x="487965" y="2581"/>
                  </a:lnTo>
                  <a:lnTo>
                    <a:pt x="534420" y="10146"/>
                  </a:lnTo>
                  <a:lnTo>
                    <a:pt x="579108" y="22428"/>
                  </a:lnTo>
                  <a:lnTo>
                    <a:pt x="621763" y="39157"/>
                  </a:lnTo>
                  <a:lnTo>
                    <a:pt x="662116" y="60065"/>
                  </a:lnTo>
                  <a:lnTo>
                    <a:pt x="699899" y="84885"/>
                  </a:lnTo>
                  <a:lnTo>
                    <a:pt x="734843" y="113347"/>
                  </a:lnTo>
                  <a:lnTo>
                    <a:pt x="766680" y="145185"/>
                  </a:lnTo>
                  <a:lnTo>
                    <a:pt x="795143" y="180129"/>
                  </a:lnTo>
                  <a:lnTo>
                    <a:pt x="819963" y="217912"/>
                  </a:lnTo>
                  <a:lnTo>
                    <a:pt x="840871" y="258264"/>
                  </a:lnTo>
                  <a:lnTo>
                    <a:pt x="857600" y="300919"/>
                  </a:lnTo>
                  <a:lnTo>
                    <a:pt x="869881" y="345608"/>
                  </a:lnTo>
                  <a:lnTo>
                    <a:pt x="877447" y="392062"/>
                  </a:lnTo>
                  <a:lnTo>
                    <a:pt x="880027" y="440029"/>
                  </a:lnTo>
                  <a:lnTo>
                    <a:pt x="877447" y="487966"/>
                  </a:lnTo>
                  <a:lnTo>
                    <a:pt x="869881" y="534420"/>
                  </a:lnTo>
                  <a:lnTo>
                    <a:pt x="857600" y="579109"/>
                  </a:lnTo>
                  <a:lnTo>
                    <a:pt x="840871" y="621764"/>
                  </a:lnTo>
                  <a:lnTo>
                    <a:pt x="819963" y="662117"/>
                  </a:lnTo>
                  <a:lnTo>
                    <a:pt x="795143" y="699900"/>
                  </a:lnTo>
                  <a:lnTo>
                    <a:pt x="766680" y="734844"/>
                  </a:lnTo>
                  <a:lnTo>
                    <a:pt x="734843" y="766681"/>
                  </a:lnTo>
                  <a:lnTo>
                    <a:pt x="699899" y="795144"/>
                  </a:lnTo>
                  <a:lnTo>
                    <a:pt x="662116" y="819964"/>
                  </a:lnTo>
                  <a:lnTo>
                    <a:pt x="633627" y="834725"/>
                  </a:lnTo>
                  <a:close/>
                </a:path>
                <a:path w="880109" h="880109">
                  <a:moveTo>
                    <a:pt x="22650" y="462667"/>
                  </a:moveTo>
                  <a:lnTo>
                    <a:pt x="13855" y="460879"/>
                  </a:lnTo>
                  <a:lnTo>
                    <a:pt x="6653" y="456012"/>
                  </a:lnTo>
                  <a:lnTo>
                    <a:pt x="1786" y="448810"/>
                  </a:lnTo>
                  <a:lnTo>
                    <a:pt x="1" y="440010"/>
                  </a:lnTo>
                  <a:lnTo>
                    <a:pt x="1786" y="431219"/>
                  </a:lnTo>
                  <a:lnTo>
                    <a:pt x="6653" y="424016"/>
                  </a:lnTo>
                  <a:lnTo>
                    <a:pt x="13855" y="419150"/>
                  </a:lnTo>
                  <a:lnTo>
                    <a:pt x="22650" y="417362"/>
                  </a:lnTo>
                  <a:lnTo>
                    <a:pt x="31445" y="419150"/>
                  </a:lnTo>
                  <a:lnTo>
                    <a:pt x="38648" y="424016"/>
                  </a:lnTo>
                  <a:lnTo>
                    <a:pt x="43515" y="431219"/>
                  </a:lnTo>
                  <a:lnTo>
                    <a:pt x="45299" y="440029"/>
                  </a:lnTo>
                  <a:lnTo>
                    <a:pt x="43515" y="448810"/>
                  </a:lnTo>
                  <a:lnTo>
                    <a:pt x="38648" y="456012"/>
                  </a:lnTo>
                  <a:lnTo>
                    <a:pt x="31445" y="460879"/>
                  </a:lnTo>
                  <a:lnTo>
                    <a:pt x="22650" y="462667"/>
                  </a:lnTo>
                  <a:close/>
                </a:path>
                <a:path w="880109" h="880109">
                  <a:moveTo>
                    <a:pt x="45302" y="440014"/>
                  </a:moveTo>
                  <a:lnTo>
                    <a:pt x="43515" y="431219"/>
                  </a:lnTo>
                  <a:lnTo>
                    <a:pt x="38648" y="424016"/>
                  </a:lnTo>
                  <a:lnTo>
                    <a:pt x="31445" y="419150"/>
                  </a:lnTo>
                  <a:lnTo>
                    <a:pt x="22650" y="417362"/>
                  </a:lnTo>
                  <a:lnTo>
                    <a:pt x="46608" y="417362"/>
                  </a:lnTo>
                  <a:lnTo>
                    <a:pt x="45302" y="440014"/>
                  </a:lnTo>
                  <a:close/>
                </a:path>
                <a:path w="880109" h="880109">
                  <a:moveTo>
                    <a:pt x="46608" y="462667"/>
                  </a:moveTo>
                  <a:lnTo>
                    <a:pt x="22650" y="462667"/>
                  </a:lnTo>
                  <a:lnTo>
                    <a:pt x="31445" y="460879"/>
                  </a:lnTo>
                  <a:lnTo>
                    <a:pt x="38648" y="456012"/>
                  </a:lnTo>
                  <a:lnTo>
                    <a:pt x="43515" y="448810"/>
                  </a:lnTo>
                  <a:lnTo>
                    <a:pt x="45302" y="440014"/>
                  </a:lnTo>
                  <a:lnTo>
                    <a:pt x="46608" y="462667"/>
                  </a:lnTo>
                  <a:close/>
                </a:path>
                <a:path w="880109" h="880109">
                  <a:moveTo>
                    <a:pt x="440013" y="880029"/>
                  </a:moveTo>
                  <a:lnTo>
                    <a:pt x="392062" y="877448"/>
                  </a:lnTo>
                  <a:lnTo>
                    <a:pt x="345607" y="869882"/>
                  </a:lnTo>
                  <a:lnTo>
                    <a:pt x="300919" y="857601"/>
                  </a:lnTo>
                  <a:lnTo>
                    <a:pt x="258264" y="840872"/>
                  </a:lnTo>
                  <a:lnTo>
                    <a:pt x="217911" y="819964"/>
                  </a:lnTo>
                  <a:lnTo>
                    <a:pt x="180128" y="795144"/>
                  </a:lnTo>
                  <a:lnTo>
                    <a:pt x="145184" y="766681"/>
                  </a:lnTo>
                  <a:lnTo>
                    <a:pt x="113347" y="734844"/>
                  </a:lnTo>
                  <a:lnTo>
                    <a:pt x="84884" y="699900"/>
                  </a:lnTo>
                  <a:lnTo>
                    <a:pt x="60064" y="662117"/>
                  </a:lnTo>
                  <a:lnTo>
                    <a:pt x="39156" y="621764"/>
                  </a:lnTo>
                  <a:lnTo>
                    <a:pt x="22427" y="579109"/>
                  </a:lnTo>
                  <a:lnTo>
                    <a:pt x="10146" y="534420"/>
                  </a:lnTo>
                  <a:lnTo>
                    <a:pt x="2580" y="487966"/>
                  </a:lnTo>
                  <a:lnTo>
                    <a:pt x="0" y="440029"/>
                  </a:lnTo>
                  <a:lnTo>
                    <a:pt x="1786" y="448810"/>
                  </a:lnTo>
                  <a:lnTo>
                    <a:pt x="6653" y="456012"/>
                  </a:lnTo>
                  <a:lnTo>
                    <a:pt x="13855" y="460879"/>
                  </a:lnTo>
                  <a:lnTo>
                    <a:pt x="22650" y="462667"/>
                  </a:lnTo>
                  <a:lnTo>
                    <a:pt x="46608" y="462667"/>
                  </a:lnTo>
                  <a:lnTo>
                    <a:pt x="47957" y="486052"/>
                  </a:lnTo>
                  <a:lnTo>
                    <a:pt x="55725" y="530528"/>
                  </a:lnTo>
                  <a:lnTo>
                    <a:pt x="68310" y="573147"/>
                  </a:lnTo>
                  <a:lnTo>
                    <a:pt x="85415" y="613612"/>
                  </a:lnTo>
                  <a:lnTo>
                    <a:pt x="106746" y="651628"/>
                  </a:lnTo>
                  <a:lnTo>
                    <a:pt x="132006" y="686899"/>
                  </a:lnTo>
                  <a:lnTo>
                    <a:pt x="160898" y="719129"/>
                  </a:lnTo>
                  <a:lnTo>
                    <a:pt x="193128" y="748022"/>
                  </a:lnTo>
                  <a:lnTo>
                    <a:pt x="228399" y="773281"/>
                  </a:lnTo>
                  <a:lnTo>
                    <a:pt x="266415" y="794612"/>
                  </a:lnTo>
                  <a:lnTo>
                    <a:pt x="306881" y="811717"/>
                  </a:lnTo>
                  <a:lnTo>
                    <a:pt x="349500" y="824302"/>
                  </a:lnTo>
                  <a:lnTo>
                    <a:pt x="393976" y="832070"/>
                  </a:lnTo>
                  <a:lnTo>
                    <a:pt x="440013" y="834725"/>
                  </a:lnTo>
                  <a:lnTo>
                    <a:pt x="633627" y="834725"/>
                  </a:lnTo>
                  <a:lnTo>
                    <a:pt x="621763" y="840872"/>
                  </a:lnTo>
                  <a:lnTo>
                    <a:pt x="579678" y="857378"/>
                  </a:lnTo>
                  <a:lnTo>
                    <a:pt x="440013" y="857378"/>
                  </a:lnTo>
                  <a:lnTo>
                    <a:pt x="440013" y="880029"/>
                  </a:lnTo>
                  <a:close/>
                </a:path>
                <a:path w="880109" h="880109">
                  <a:moveTo>
                    <a:pt x="440013" y="880029"/>
                  </a:moveTo>
                  <a:lnTo>
                    <a:pt x="440013" y="857378"/>
                  </a:lnTo>
                  <a:lnTo>
                    <a:pt x="579678" y="857378"/>
                  </a:lnTo>
                  <a:lnTo>
                    <a:pt x="579108" y="857601"/>
                  </a:lnTo>
                  <a:lnTo>
                    <a:pt x="534420" y="869882"/>
                  </a:lnTo>
                  <a:lnTo>
                    <a:pt x="487965" y="877448"/>
                  </a:lnTo>
                  <a:lnTo>
                    <a:pt x="440013" y="88002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6855124" y="6361480"/>
            <a:ext cx="24828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spc="-315" dirty="0">
                <a:solidFill>
                  <a:srgbClr val="FFF4E9"/>
                </a:solidFill>
                <a:latin typeface="Verdana"/>
                <a:cs typeface="Verdana"/>
              </a:rPr>
              <a:t>-</a:t>
            </a:r>
            <a:endParaRPr sz="4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2612" y="533400"/>
            <a:ext cx="4985386" cy="657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687" y="504873"/>
            <a:ext cx="6105524" cy="8953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13312" y="4734524"/>
            <a:ext cx="4225925" cy="1483360"/>
            <a:chOff x="3413312" y="4734524"/>
            <a:chExt cx="4225925" cy="1483360"/>
          </a:xfrm>
        </p:grpSpPr>
        <p:sp>
          <p:nvSpPr>
            <p:cNvPr id="5" name="object 5"/>
            <p:cNvSpPr/>
            <p:nvPr/>
          </p:nvSpPr>
          <p:spPr>
            <a:xfrm>
              <a:off x="3432362" y="4753574"/>
              <a:ext cx="4187825" cy="1445260"/>
            </a:xfrm>
            <a:custGeom>
              <a:avLst/>
              <a:gdLst/>
              <a:ahLst/>
              <a:cxnLst/>
              <a:rect l="l" t="t" r="r" b="b"/>
              <a:pathLst>
                <a:path w="4187825" h="1445260">
                  <a:moveTo>
                    <a:pt x="4187284" y="1444847"/>
                  </a:moveTo>
                  <a:lnTo>
                    <a:pt x="0" y="1444847"/>
                  </a:lnTo>
                  <a:lnTo>
                    <a:pt x="0" y="0"/>
                  </a:lnTo>
                  <a:lnTo>
                    <a:pt x="4187284" y="0"/>
                  </a:lnTo>
                  <a:lnTo>
                    <a:pt x="4187284" y="1444847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3312" y="4734524"/>
              <a:ext cx="4225925" cy="1483360"/>
            </a:xfrm>
            <a:custGeom>
              <a:avLst/>
              <a:gdLst/>
              <a:ahLst/>
              <a:cxnLst/>
              <a:rect l="l" t="t" r="r" b="b"/>
              <a:pathLst>
                <a:path w="4225925" h="1483360">
                  <a:moveTo>
                    <a:pt x="4206335" y="1482947"/>
                  </a:moveTo>
                  <a:lnTo>
                    <a:pt x="19049" y="1482947"/>
                  </a:lnTo>
                  <a:lnTo>
                    <a:pt x="11653" y="1481444"/>
                  </a:lnTo>
                  <a:lnTo>
                    <a:pt x="5595" y="1477351"/>
                  </a:lnTo>
                  <a:lnTo>
                    <a:pt x="1503" y="1471294"/>
                  </a:lnTo>
                  <a:lnTo>
                    <a:pt x="0" y="1463897"/>
                  </a:lnTo>
                  <a:lnTo>
                    <a:pt x="0" y="19049"/>
                  </a:lnTo>
                  <a:lnTo>
                    <a:pt x="4206335" y="0"/>
                  </a:lnTo>
                  <a:lnTo>
                    <a:pt x="4213731" y="1503"/>
                  </a:lnTo>
                  <a:lnTo>
                    <a:pt x="4219789" y="5595"/>
                  </a:lnTo>
                  <a:lnTo>
                    <a:pt x="4223881" y="11653"/>
                  </a:lnTo>
                  <a:lnTo>
                    <a:pt x="4225385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444847"/>
                  </a:lnTo>
                  <a:lnTo>
                    <a:pt x="19049" y="1444847"/>
                  </a:lnTo>
                  <a:lnTo>
                    <a:pt x="19049" y="1463897"/>
                  </a:lnTo>
                  <a:lnTo>
                    <a:pt x="4225385" y="1463897"/>
                  </a:lnTo>
                  <a:lnTo>
                    <a:pt x="4223881" y="1471294"/>
                  </a:lnTo>
                  <a:lnTo>
                    <a:pt x="4219789" y="1477351"/>
                  </a:lnTo>
                  <a:lnTo>
                    <a:pt x="4213731" y="1481444"/>
                  </a:lnTo>
                  <a:lnTo>
                    <a:pt x="4206335" y="1482947"/>
                  </a:lnTo>
                  <a:close/>
                </a:path>
                <a:path w="4225925" h="148336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4225925" h="1483360">
                  <a:moveTo>
                    <a:pt x="4187285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4187285" y="19049"/>
                  </a:lnTo>
                  <a:lnTo>
                    <a:pt x="4187285" y="38099"/>
                  </a:lnTo>
                  <a:close/>
                </a:path>
                <a:path w="4225925" h="1483360">
                  <a:moveTo>
                    <a:pt x="4206335" y="1463897"/>
                  </a:moveTo>
                  <a:lnTo>
                    <a:pt x="4187285" y="1463897"/>
                  </a:lnTo>
                  <a:lnTo>
                    <a:pt x="4187285" y="19049"/>
                  </a:lnTo>
                  <a:lnTo>
                    <a:pt x="4206335" y="19049"/>
                  </a:lnTo>
                  <a:lnTo>
                    <a:pt x="4206335" y="38099"/>
                  </a:lnTo>
                  <a:lnTo>
                    <a:pt x="4225385" y="38099"/>
                  </a:lnTo>
                  <a:lnTo>
                    <a:pt x="4225385" y="1444847"/>
                  </a:lnTo>
                  <a:lnTo>
                    <a:pt x="4206335" y="1444847"/>
                  </a:lnTo>
                  <a:lnTo>
                    <a:pt x="4206335" y="1463897"/>
                  </a:lnTo>
                  <a:close/>
                </a:path>
                <a:path w="4225925" h="1483360">
                  <a:moveTo>
                    <a:pt x="4225385" y="38099"/>
                  </a:moveTo>
                  <a:lnTo>
                    <a:pt x="4206335" y="38099"/>
                  </a:lnTo>
                  <a:lnTo>
                    <a:pt x="4206335" y="19049"/>
                  </a:lnTo>
                  <a:lnTo>
                    <a:pt x="4225385" y="19049"/>
                  </a:lnTo>
                  <a:lnTo>
                    <a:pt x="4225385" y="38099"/>
                  </a:lnTo>
                  <a:close/>
                </a:path>
                <a:path w="4225925" h="1483360">
                  <a:moveTo>
                    <a:pt x="38099" y="1463897"/>
                  </a:moveTo>
                  <a:lnTo>
                    <a:pt x="19049" y="1463897"/>
                  </a:lnTo>
                  <a:lnTo>
                    <a:pt x="19049" y="1444847"/>
                  </a:lnTo>
                  <a:lnTo>
                    <a:pt x="38099" y="1444847"/>
                  </a:lnTo>
                  <a:lnTo>
                    <a:pt x="38099" y="1463897"/>
                  </a:lnTo>
                  <a:close/>
                </a:path>
                <a:path w="4225925" h="1483360">
                  <a:moveTo>
                    <a:pt x="4187285" y="1463897"/>
                  </a:moveTo>
                  <a:lnTo>
                    <a:pt x="38099" y="1463897"/>
                  </a:lnTo>
                  <a:lnTo>
                    <a:pt x="38099" y="1444847"/>
                  </a:lnTo>
                  <a:lnTo>
                    <a:pt x="4187285" y="1444847"/>
                  </a:lnTo>
                  <a:lnTo>
                    <a:pt x="4187285" y="1463897"/>
                  </a:lnTo>
                  <a:close/>
                </a:path>
                <a:path w="4225925" h="1483360">
                  <a:moveTo>
                    <a:pt x="4225385" y="1463897"/>
                  </a:moveTo>
                  <a:lnTo>
                    <a:pt x="4206335" y="1463897"/>
                  </a:lnTo>
                  <a:lnTo>
                    <a:pt x="4206335" y="1444847"/>
                  </a:lnTo>
                  <a:lnTo>
                    <a:pt x="4225385" y="1444847"/>
                  </a:lnTo>
                  <a:lnTo>
                    <a:pt x="4225385" y="146389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32362" y="4753574"/>
            <a:ext cx="4187825" cy="1445260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802005" marR="377825" indent="-417195">
              <a:lnSpc>
                <a:spcPts val="3379"/>
              </a:lnSpc>
              <a:spcBef>
                <a:spcPts val="2320"/>
              </a:spcBef>
            </a:pPr>
            <a:r>
              <a:rPr sz="2850" spc="95" dirty="0">
                <a:solidFill>
                  <a:srgbClr val="372928"/>
                </a:solidFill>
                <a:latin typeface="Verdana"/>
                <a:cs typeface="Verdana"/>
              </a:rPr>
              <a:t>Отсутствие</a:t>
            </a:r>
            <a:r>
              <a:rPr sz="2850" spc="-2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850" spc="70" dirty="0">
                <a:solidFill>
                  <a:srgbClr val="372928"/>
                </a:solidFill>
                <a:latin typeface="Verdana"/>
                <a:cs typeface="Verdana"/>
              </a:rPr>
              <a:t>точек </a:t>
            </a:r>
            <a:r>
              <a:rPr sz="2850" spc="-99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850" spc="130" dirty="0">
                <a:solidFill>
                  <a:srgbClr val="372928"/>
                </a:solidFill>
                <a:latin typeface="Verdana"/>
                <a:cs typeface="Verdana"/>
              </a:rPr>
              <a:t>переработки</a:t>
            </a:r>
            <a:endParaRPr sz="28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42458" y="4664960"/>
            <a:ext cx="4407535" cy="1483360"/>
            <a:chOff x="9342458" y="4664960"/>
            <a:chExt cx="4407535" cy="1483360"/>
          </a:xfrm>
        </p:grpSpPr>
        <p:sp>
          <p:nvSpPr>
            <p:cNvPr id="9" name="object 9"/>
            <p:cNvSpPr/>
            <p:nvPr/>
          </p:nvSpPr>
          <p:spPr>
            <a:xfrm>
              <a:off x="9361507" y="4684010"/>
              <a:ext cx="4369435" cy="1445260"/>
            </a:xfrm>
            <a:custGeom>
              <a:avLst/>
              <a:gdLst/>
              <a:ahLst/>
              <a:cxnLst/>
              <a:rect l="l" t="t" r="r" b="b"/>
              <a:pathLst>
                <a:path w="4369434" h="1445260">
                  <a:moveTo>
                    <a:pt x="4368927" y="1444847"/>
                  </a:moveTo>
                  <a:lnTo>
                    <a:pt x="0" y="1444847"/>
                  </a:lnTo>
                  <a:lnTo>
                    <a:pt x="0" y="0"/>
                  </a:lnTo>
                  <a:lnTo>
                    <a:pt x="4368927" y="0"/>
                  </a:lnTo>
                  <a:lnTo>
                    <a:pt x="4368927" y="1444847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42458" y="4664960"/>
              <a:ext cx="4407535" cy="1483360"/>
            </a:xfrm>
            <a:custGeom>
              <a:avLst/>
              <a:gdLst/>
              <a:ahLst/>
              <a:cxnLst/>
              <a:rect l="l" t="t" r="r" b="b"/>
              <a:pathLst>
                <a:path w="4407534" h="1483360">
                  <a:moveTo>
                    <a:pt x="4387977" y="1482947"/>
                  </a:moveTo>
                  <a:lnTo>
                    <a:pt x="19049" y="1482947"/>
                  </a:lnTo>
                  <a:lnTo>
                    <a:pt x="11652" y="1481443"/>
                  </a:lnTo>
                  <a:lnTo>
                    <a:pt x="5595" y="1477351"/>
                  </a:lnTo>
                  <a:lnTo>
                    <a:pt x="1502" y="1471293"/>
                  </a:lnTo>
                  <a:lnTo>
                    <a:pt x="0" y="1463899"/>
                  </a:lnTo>
                  <a:lnTo>
                    <a:pt x="0" y="19047"/>
                  </a:lnTo>
                  <a:lnTo>
                    <a:pt x="1502" y="11653"/>
                  </a:lnTo>
                  <a:lnTo>
                    <a:pt x="5595" y="5595"/>
                  </a:lnTo>
                  <a:lnTo>
                    <a:pt x="11652" y="1503"/>
                  </a:lnTo>
                  <a:lnTo>
                    <a:pt x="19049" y="0"/>
                  </a:lnTo>
                  <a:lnTo>
                    <a:pt x="4387977" y="0"/>
                  </a:lnTo>
                  <a:lnTo>
                    <a:pt x="4395373" y="1503"/>
                  </a:lnTo>
                  <a:lnTo>
                    <a:pt x="4401431" y="5595"/>
                  </a:lnTo>
                  <a:lnTo>
                    <a:pt x="4405523" y="11653"/>
                  </a:lnTo>
                  <a:lnTo>
                    <a:pt x="4407027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444847"/>
                  </a:lnTo>
                  <a:lnTo>
                    <a:pt x="19049" y="1444847"/>
                  </a:lnTo>
                  <a:lnTo>
                    <a:pt x="19049" y="1463897"/>
                  </a:lnTo>
                  <a:lnTo>
                    <a:pt x="4407027" y="1463897"/>
                  </a:lnTo>
                  <a:lnTo>
                    <a:pt x="4405523" y="1471293"/>
                  </a:lnTo>
                  <a:lnTo>
                    <a:pt x="4401431" y="1477351"/>
                  </a:lnTo>
                  <a:lnTo>
                    <a:pt x="4395373" y="1481443"/>
                  </a:lnTo>
                  <a:lnTo>
                    <a:pt x="4387977" y="1482947"/>
                  </a:lnTo>
                  <a:close/>
                </a:path>
                <a:path w="4407534" h="148336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4407534" h="1483360">
                  <a:moveTo>
                    <a:pt x="4368927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4368927" y="19049"/>
                  </a:lnTo>
                  <a:lnTo>
                    <a:pt x="4368927" y="38099"/>
                  </a:lnTo>
                  <a:close/>
                </a:path>
                <a:path w="4407534" h="1483360">
                  <a:moveTo>
                    <a:pt x="4387977" y="1463897"/>
                  </a:moveTo>
                  <a:lnTo>
                    <a:pt x="4368927" y="1463897"/>
                  </a:lnTo>
                  <a:lnTo>
                    <a:pt x="4368927" y="19049"/>
                  </a:lnTo>
                  <a:lnTo>
                    <a:pt x="4387977" y="19049"/>
                  </a:lnTo>
                  <a:lnTo>
                    <a:pt x="4387977" y="38099"/>
                  </a:lnTo>
                  <a:lnTo>
                    <a:pt x="4407027" y="38099"/>
                  </a:lnTo>
                  <a:lnTo>
                    <a:pt x="4407027" y="1444847"/>
                  </a:lnTo>
                  <a:lnTo>
                    <a:pt x="4387977" y="1444847"/>
                  </a:lnTo>
                  <a:lnTo>
                    <a:pt x="4387977" y="1463897"/>
                  </a:lnTo>
                  <a:close/>
                </a:path>
                <a:path w="4407534" h="1483360">
                  <a:moveTo>
                    <a:pt x="4407027" y="38099"/>
                  </a:moveTo>
                  <a:lnTo>
                    <a:pt x="4387977" y="38099"/>
                  </a:lnTo>
                  <a:lnTo>
                    <a:pt x="4387977" y="19049"/>
                  </a:lnTo>
                  <a:lnTo>
                    <a:pt x="4407027" y="19049"/>
                  </a:lnTo>
                  <a:lnTo>
                    <a:pt x="4407027" y="38099"/>
                  </a:lnTo>
                  <a:close/>
                </a:path>
                <a:path w="4407534" h="1483360">
                  <a:moveTo>
                    <a:pt x="38099" y="1463897"/>
                  </a:moveTo>
                  <a:lnTo>
                    <a:pt x="19049" y="1463897"/>
                  </a:lnTo>
                  <a:lnTo>
                    <a:pt x="19049" y="1444847"/>
                  </a:lnTo>
                  <a:lnTo>
                    <a:pt x="38099" y="1444847"/>
                  </a:lnTo>
                  <a:lnTo>
                    <a:pt x="38099" y="1463897"/>
                  </a:lnTo>
                  <a:close/>
                </a:path>
                <a:path w="4407534" h="1483360">
                  <a:moveTo>
                    <a:pt x="4368927" y="1463897"/>
                  </a:moveTo>
                  <a:lnTo>
                    <a:pt x="38099" y="1463897"/>
                  </a:lnTo>
                  <a:lnTo>
                    <a:pt x="38099" y="1444847"/>
                  </a:lnTo>
                  <a:lnTo>
                    <a:pt x="4368927" y="1444847"/>
                  </a:lnTo>
                  <a:lnTo>
                    <a:pt x="4368927" y="1463897"/>
                  </a:lnTo>
                  <a:close/>
                </a:path>
                <a:path w="4407534" h="1483360">
                  <a:moveTo>
                    <a:pt x="4407027" y="1463897"/>
                  </a:moveTo>
                  <a:lnTo>
                    <a:pt x="4387977" y="1463897"/>
                  </a:lnTo>
                  <a:lnTo>
                    <a:pt x="4387977" y="1444847"/>
                  </a:lnTo>
                  <a:lnTo>
                    <a:pt x="4407027" y="1444847"/>
                  </a:lnTo>
                  <a:lnTo>
                    <a:pt x="4407027" y="146389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61507" y="4684010"/>
            <a:ext cx="4369435" cy="14452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2850" spc="114" dirty="0">
                <a:solidFill>
                  <a:srgbClr val="372928"/>
                </a:solidFill>
                <a:latin typeface="Verdana"/>
                <a:cs typeface="Verdana"/>
              </a:rPr>
              <a:t>Создание</a:t>
            </a:r>
            <a:r>
              <a:rPr sz="2850" spc="-1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850" spc="95" dirty="0">
                <a:solidFill>
                  <a:srgbClr val="372928"/>
                </a:solidFill>
                <a:latin typeface="Verdana"/>
                <a:cs typeface="Verdana"/>
              </a:rPr>
              <a:t>филамента</a:t>
            </a:r>
            <a:endParaRPr sz="285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347" y="3663358"/>
            <a:ext cx="2404588" cy="62837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3845534" y="3510465"/>
            <a:ext cx="4442460" cy="6570980"/>
            <a:chOff x="13845534" y="3510465"/>
            <a:chExt cx="4442460" cy="657098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45534" y="7069542"/>
              <a:ext cx="1548204" cy="1393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4733" y="3510465"/>
              <a:ext cx="3359069" cy="54944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095956" y="6261304"/>
              <a:ext cx="66040" cy="2743835"/>
            </a:xfrm>
            <a:custGeom>
              <a:avLst/>
              <a:gdLst/>
              <a:ahLst/>
              <a:cxnLst/>
              <a:rect l="l" t="t" r="r" b="b"/>
              <a:pathLst>
                <a:path w="66040" h="2743834">
                  <a:moveTo>
                    <a:pt x="0" y="2743644"/>
                  </a:moveTo>
                  <a:lnTo>
                    <a:pt x="0" y="0"/>
                  </a:lnTo>
                  <a:lnTo>
                    <a:pt x="65525" y="40465"/>
                  </a:lnTo>
                  <a:lnTo>
                    <a:pt x="65525" y="2707029"/>
                  </a:lnTo>
                  <a:lnTo>
                    <a:pt x="47983" y="2728889"/>
                  </a:lnTo>
                  <a:lnTo>
                    <a:pt x="0" y="2743644"/>
                  </a:lnTo>
                  <a:close/>
                </a:path>
              </a:pathLst>
            </a:custGeom>
            <a:solidFill>
              <a:srgbClr val="0A3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2856" y="6805753"/>
              <a:ext cx="1535143" cy="32753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63182" y="6705774"/>
              <a:ext cx="638175" cy="363855"/>
            </a:xfrm>
            <a:custGeom>
              <a:avLst/>
              <a:gdLst/>
              <a:ahLst/>
              <a:cxnLst/>
              <a:rect l="l" t="t" r="r" b="b"/>
              <a:pathLst>
                <a:path w="638175" h="363854">
                  <a:moveTo>
                    <a:pt x="184478" y="363318"/>
                  </a:moveTo>
                  <a:lnTo>
                    <a:pt x="0" y="262981"/>
                  </a:lnTo>
                  <a:lnTo>
                    <a:pt x="462552" y="0"/>
                  </a:lnTo>
                  <a:lnTo>
                    <a:pt x="638139" y="99978"/>
                  </a:lnTo>
                  <a:lnTo>
                    <a:pt x="184478" y="363318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44267" y="5165523"/>
              <a:ext cx="453644" cy="25559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059772" y="5065561"/>
              <a:ext cx="638175" cy="363855"/>
            </a:xfrm>
            <a:custGeom>
              <a:avLst/>
              <a:gdLst/>
              <a:ahLst/>
              <a:cxnLst/>
              <a:rect l="l" t="t" r="r" b="b"/>
              <a:pathLst>
                <a:path w="638175" h="363854">
                  <a:moveTo>
                    <a:pt x="184495" y="363318"/>
                  </a:moveTo>
                  <a:lnTo>
                    <a:pt x="0" y="262981"/>
                  </a:lnTo>
                  <a:lnTo>
                    <a:pt x="462551" y="0"/>
                  </a:lnTo>
                  <a:lnTo>
                    <a:pt x="638139" y="99961"/>
                  </a:lnTo>
                  <a:lnTo>
                    <a:pt x="184495" y="363318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59772" y="5328542"/>
              <a:ext cx="184785" cy="803275"/>
            </a:xfrm>
            <a:custGeom>
              <a:avLst/>
              <a:gdLst/>
              <a:ahLst/>
              <a:cxnLst/>
              <a:rect l="l" t="t" r="r" b="b"/>
              <a:pathLst>
                <a:path w="184784" h="803275">
                  <a:moveTo>
                    <a:pt x="184495" y="803085"/>
                  </a:moveTo>
                  <a:lnTo>
                    <a:pt x="0" y="699119"/>
                  </a:lnTo>
                  <a:lnTo>
                    <a:pt x="0" y="0"/>
                  </a:lnTo>
                  <a:lnTo>
                    <a:pt x="184495" y="100336"/>
                  </a:lnTo>
                  <a:lnTo>
                    <a:pt x="184495" y="803085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03221" y="3834675"/>
              <a:ext cx="2980690" cy="1400175"/>
            </a:xfrm>
            <a:custGeom>
              <a:avLst/>
              <a:gdLst/>
              <a:ahLst/>
              <a:cxnLst/>
              <a:rect l="l" t="t" r="r" b="b"/>
              <a:pathLst>
                <a:path w="2980690" h="1400175">
                  <a:moveTo>
                    <a:pt x="2461349" y="1362786"/>
                  </a:moveTo>
                  <a:lnTo>
                    <a:pt x="2450249" y="1356639"/>
                  </a:lnTo>
                  <a:lnTo>
                    <a:pt x="2445118" y="1355725"/>
                  </a:lnTo>
                  <a:lnTo>
                    <a:pt x="2440305" y="1353921"/>
                  </a:lnTo>
                  <a:lnTo>
                    <a:pt x="2400477" y="1329055"/>
                  </a:lnTo>
                  <a:lnTo>
                    <a:pt x="332574" y="148158"/>
                  </a:lnTo>
                  <a:lnTo>
                    <a:pt x="81534" y="0"/>
                  </a:lnTo>
                  <a:lnTo>
                    <a:pt x="0" y="32359"/>
                  </a:lnTo>
                  <a:lnTo>
                    <a:pt x="2395766" y="1399921"/>
                  </a:lnTo>
                  <a:lnTo>
                    <a:pt x="2461349" y="1362786"/>
                  </a:lnTo>
                  <a:close/>
                </a:path>
                <a:path w="2980690" h="1400175">
                  <a:moveTo>
                    <a:pt x="2980575" y="1185062"/>
                  </a:moveTo>
                  <a:lnTo>
                    <a:pt x="2914726" y="1144308"/>
                  </a:lnTo>
                  <a:lnTo>
                    <a:pt x="2565908" y="1350784"/>
                  </a:lnTo>
                  <a:lnTo>
                    <a:pt x="2628303" y="1397152"/>
                  </a:lnTo>
                  <a:lnTo>
                    <a:pt x="2980575" y="1185062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52625" y="4770327"/>
              <a:ext cx="351155" cy="393700"/>
            </a:xfrm>
            <a:custGeom>
              <a:avLst/>
              <a:gdLst/>
              <a:ahLst/>
              <a:cxnLst/>
              <a:rect l="l" t="t" r="r" b="b"/>
              <a:pathLst>
                <a:path w="351155" h="393700">
                  <a:moveTo>
                    <a:pt x="351073" y="393390"/>
                  </a:moveTo>
                  <a:lnTo>
                    <a:pt x="0" y="192904"/>
                  </a:lnTo>
                  <a:lnTo>
                    <a:pt x="351073" y="0"/>
                  </a:lnTo>
                  <a:lnTo>
                    <a:pt x="351073" y="393390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35806" y="3736496"/>
              <a:ext cx="487680" cy="282575"/>
            </a:xfrm>
            <a:custGeom>
              <a:avLst/>
              <a:gdLst/>
              <a:ahLst/>
              <a:cxnLst/>
              <a:rect l="l" t="t" r="r" b="b"/>
              <a:pathLst>
                <a:path w="487680" h="282575">
                  <a:moveTo>
                    <a:pt x="63119" y="282370"/>
                  </a:moveTo>
                  <a:lnTo>
                    <a:pt x="0" y="246335"/>
                  </a:lnTo>
                  <a:lnTo>
                    <a:pt x="426632" y="0"/>
                  </a:lnTo>
                  <a:lnTo>
                    <a:pt x="487584" y="36955"/>
                  </a:lnTo>
                  <a:lnTo>
                    <a:pt x="63119" y="282370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23128" y="3958910"/>
              <a:ext cx="1780569" cy="100432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071953" y="3773461"/>
              <a:ext cx="551815" cy="1266190"/>
            </a:xfrm>
            <a:custGeom>
              <a:avLst/>
              <a:gdLst/>
              <a:ahLst/>
              <a:cxnLst/>
              <a:rect l="l" t="t" r="r" b="b"/>
              <a:pathLst>
                <a:path w="551815" h="1266189">
                  <a:moveTo>
                    <a:pt x="165430" y="1068971"/>
                  </a:moveTo>
                  <a:lnTo>
                    <a:pt x="0" y="974483"/>
                  </a:lnTo>
                  <a:lnTo>
                    <a:pt x="0" y="1171117"/>
                  </a:lnTo>
                  <a:lnTo>
                    <a:pt x="165430" y="1265631"/>
                  </a:lnTo>
                  <a:lnTo>
                    <a:pt x="165430" y="1068971"/>
                  </a:lnTo>
                  <a:close/>
                </a:path>
                <a:path w="551815" h="1266189">
                  <a:moveTo>
                    <a:pt x="165430" y="799782"/>
                  </a:moveTo>
                  <a:lnTo>
                    <a:pt x="0" y="705281"/>
                  </a:lnTo>
                  <a:lnTo>
                    <a:pt x="0" y="889546"/>
                  </a:lnTo>
                  <a:lnTo>
                    <a:pt x="165430" y="983475"/>
                  </a:lnTo>
                  <a:lnTo>
                    <a:pt x="165430" y="799782"/>
                  </a:lnTo>
                  <a:close/>
                </a:path>
                <a:path w="551815" h="1266189">
                  <a:moveTo>
                    <a:pt x="551434" y="0"/>
                  </a:moveTo>
                  <a:lnTo>
                    <a:pt x="126961" y="245414"/>
                  </a:lnTo>
                  <a:lnTo>
                    <a:pt x="351167" y="373456"/>
                  </a:lnTo>
                  <a:lnTo>
                    <a:pt x="551434" y="258635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71953" y="4197527"/>
              <a:ext cx="165735" cy="290830"/>
            </a:xfrm>
            <a:custGeom>
              <a:avLst/>
              <a:gdLst/>
              <a:ahLst/>
              <a:cxnLst/>
              <a:rect l="l" t="t" r="r" b="b"/>
              <a:pathLst>
                <a:path w="165734" h="290829">
                  <a:moveTo>
                    <a:pt x="165434" y="290225"/>
                  </a:moveTo>
                  <a:lnTo>
                    <a:pt x="0" y="196294"/>
                  </a:lnTo>
                  <a:lnTo>
                    <a:pt x="0" y="0"/>
                  </a:lnTo>
                  <a:lnTo>
                    <a:pt x="165434" y="93930"/>
                  </a:lnTo>
                  <a:lnTo>
                    <a:pt x="165434" y="290225"/>
                  </a:lnTo>
                  <a:close/>
                </a:path>
              </a:pathLst>
            </a:custGeom>
            <a:solidFill>
              <a:srgbClr val="FF1F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815089" y="4601208"/>
              <a:ext cx="171450" cy="294640"/>
            </a:xfrm>
            <a:custGeom>
              <a:avLst/>
              <a:gdLst/>
              <a:ahLst/>
              <a:cxnLst/>
              <a:rect l="l" t="t" r="r" b="b"/>
              <a:pathLst>
                <a:path w="171450" h="294639">
                  <a:moveTo>
                    <a:pt x="171236" y="294467"/>
                  </a:moveTo>
                  <a:lnTo>
                    <a:pt x="0" y="196652"/>
                  </a:lnTo>
                  <a:lnTo>
                    <a:pt x="0" y="0"/>
                  </a:lnTo>
                  <a:lnTo>
                    <a:pt x="171236" y="97815"/>
                  </a:lnTo>
                  <a:lnTo>
                    <a:pt x="171236" y="294467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15089" y="4051681"/>
              <a:ext cx="171450" cy="294005"/>
            </a:xfrm>
            <a:custGeom>
              <a:avLst/>
              <a:gdLst/>
              <a:ahLst/>
              <a:cxnLst/>
              <a:rect l="l" t="t" r="r" b="b"/>
              <a:pathLst>
                <a:path w="171450" h="294004">
                  <a:moveTo>
                    <a:pt x="171236" y="293530"/>
                  </a:moveTo>
                  <a:lnTo>
                    <a:pt x="0" y="196294"/>
                  </a:lnTo>
                  <a:lnTo>
                    <a:pt x="0" y="0"/>
                  </a:lnTo>
                  <a:lnTo>
                    <a:pt x="171236" y="97235"/>
                  </a:lnTo>
                  <a:lnTo>
                    <a:pt x="171236" y="29353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815089" y="4332025"/>
              <a:ext cx="171450" cy="282575"/>
            </a:xfrm>
            <a:custGeom>
              <a:avLst/>
              <a:gdLst/>
              <a:ahLst/>
              <a:cxnLst/>
              <a:rect l="l" t="t" r="r" b="b"/>
              <a:pathLst>
                <a:path w="171450" h="282575">
                  <a:moveTo>
                    <a:pt x="171236" y="282370"/>
                  </a:moveTo>
                  <a:lnTo>
                    <a:pt x="0" y="185151"/>
                  </a:lnTo>
                  <a:lnTo>
                    <a:pt x="0" y="0"/>
                  </a:lnTo>
                  <a:lnTo>
                    <a:pt x="171236" y="97815"/>
                  </a:lnTo>
                  <a:lnTo>
                    <a:pt x="171236" y="282370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40987" y="5034399"/>
              <a:ext cx="686754" cy="27320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940987" y="5034399"/>
              <a:ext cx="68580" cy="2732405"/>
            </a:xfrm>
            <a:custGeom>
              <a:avLst/>
              <a:gdLst/>
              <a:ahLst/>
              <a:cxnLst/>
              <a:rect l="l" t="t" r="r" b="b"/>
              <a:pathLst>
                <a:path w="68580" h="2732404">
                  <a:moveTo>
                    <a:pt x="0" y="2732007"/>
                  </a:moveTo>
                  <a:lnTo>
                    <a:pt x="0" y="0"/>
                  </a:lnTo>
                  <a:lnTo>
                    <a:pt x="68562" y="38454"/>
                  </a:lnTo>
                  <a:lnTo>
                    <a:pt x="68562" y="2691746"/>
                  </a:lnTo>
                  <a:lnTo>
                    <a:pt x="0" y="2732007"/>
                  </a:lnTo>
                  <a:close/>
                </a:path>
              </a:pathLst>
            </a:custGeom>
            <a:solidFill>
              <a:srgbClr val="0A3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635150" y="3909908"/>
              <a:ext cx="99695" cy="1005840"/>
            </a:xfrm>
            <a:custGeom>
              <a:avLst/>
              <a:gdLst/>
              <a:ahLst/>
              <a:cxnLst/>
              <a:rect l="l" t="t" r="r" b="b"/>
              <a:pathLst>
                <a:path w="99694" h="1005839">
                  <a:moveTo>
                    <a:pt x="99158" y="1005718"/>
                  </a:moveTo>
                  <a:lnTo>
                    <a:pt x="0" y="948743"/>
                  </a:lnTo>
                  <a:lnTo>
                    <a:pt x="0" y="49001"/>
                  </a:lnTo>
                  <a:lnTo>
                    <a:pt x="99158" y="0"/>
                  </a:lnTo>
                  <a:lnTo>
                    <a:pt x="99158" y="1005718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526360" y="5494424"/>
              <a:ext cx="257810" cy="1130300"/>
            </a:xfrm>
            <a:custGeom>
              <a:avLst/>
              <a:gdLst/>
              <a:ahLst/>
              <a:cxnLst/>
              <a:rect l="l" t="t" r="r" b="b"/>
              <a:pathLst>
                <a:path w="257809" h="1130300">
                  <a:moveTo>
                    <a:pt x="188880" y="1129840"/>
                  </a:moveTo>
                  <a:lnTo>
                    <a:pt x="0" y="1020899"/>
                  </a:lnTo>
                  <a:lnTo>
                    <a:pt x="0" y="139813"/>
                  </a:lnTo>
                  <a:lnTo>
                    <a:pt x="257409" y="0"/>
                  </a:lnTo>
                  <a:lnTo>
                    <a:pt x="257443" y="1084928"/>
                  </a:lnTo>
                  <a:lnTo>
                    <a:pt x="188880" y="1129840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15430" y="7363236"/>
              <a:ext cx="2580526" cy="194594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15430" y="8015263"/>
              <a:ext cx="2580640" cy="1294130"/>
            </a:xfrm>
            <a:custGeom>
              <a:avLst/>
              <a:gdLst/>
              <a:ahLst/>
              <a:cxnLst/>
              <a:rect l="l" t="t" r="r" b="b"/>
              <a:pathLst>
                <a:path w="2580640" h="1294129">
                  <a:moveTo>
                    <a:pt x="1942369" y="1293916"/>
                  </a:moveTo>
                  <a:lnTo>
                    <a:pt x="0" y="156477"/>
                  </a:lnTo>
                  <a:lnTo>
                    <a:pt x="0" y="0"/>
                  </a:lnTo>
                  <a:lnTo>
                    <a:pt x="1956891" y="1138870"/>
                  </a:lnTo>
                  <a:lnTo>
                    <a:pt x="2580526" y="792573"/>
                  </a:lnTo>
                  <a:lnTo>
                    <a:pt x="2580526" y="928775"/>
                  </a:lnTo>
                  <a:lnTo>
                    <a:pt x="1942369" y="1293916"/>
                  </a:lnTo>
                  <a:close/>
                </a:path>
              </a:pathLst>
            </a:custGeom>
            <a:solidFill>
              <a:srgbClr val="0A3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671428" y="6435841"/>
              <a:ext cx="2424527" cy="26183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21574" y="7975293"/>
              <a:ext cx="137789" cy="41035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442351" y="7400329"/>
              <a:ext cx="295910" cy="437515"/>
            </a:xfrm>
            <a:custGeom>
              <a:avLst/>
              <a:gdLst/>
              <a:ahLst/>
              <a:cxnLst/>
              <a:rect l="l" t="t" r="r" b="b"/>
              <a:pathLst>
                <a:path w="295909" h="437515">
                  <a:moveTo>
                    <a:pt x="281932" y="437229"/>
                  </a:moveTo>
                  <a:lnTo>
                    <a:pt x="22478" y="290012"/>
                  </a:lnTo>
                  <a:lnTo>
                    <a:pt x="129" y="255650"/>
                  </a:lnTo>
                  <a:lnTo>
                    <a:pt x="0" y="19658"/>
                  </a:lnTo>
                  <a:lnTo>
                    <a:pt x="1766" y="9028"/>
                  </a:lnTo>
                  <a:lnTo>
                    <a:pt x="6583" y="2294"/>
                  </a:lnTo>
                  <a:lnTo>
                    <a:pt x="13728" y="0"/>
                  </a:lnTo>
                  <a:lnTo>
                    <a:pt x="22478" y="2691"/>
                  </a:lnTo>
                  <a:lnTo>
                    <a:pt x="273183" y="147216"/>
                  </a:lnTo>
                  <a:lnTo>
                    <a:pt x="295532" y="181577"/>
                  </a:lnTo>
                  <a:lnTo>
                    <a:pt x="295661" y="417568"/>
                  </a:lnTo>
                  <a:lnTo>
                    <a:pt x="293894" y="428199"/>
                  </a:lnTo>
                  <a:lnTo>
                    <a:pt x="289077" y="434934"/>
                  </a:lnTo>
                  <a:lnTo>
                    <a:pt x="281932" y="437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01544" y="7520934"/>
              <a:ext cx="177276" cy="17602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393744" y="5812489"/>
              <a:ext cx="807085" cy="480059"/>
            </a:xfrm>
            <a:custGeom>
              <a:avLst/>
              <a:gdLst/>
              <a:ahLst/>
              <a:cxnLst/>
              <a:rect l="l" t="t" r="r" b="b"/>
              <a:pathLst>
                <a:path w="807084" h="480060">
                  <a:moveTo>
                    <a:pt x="353274" y="479602"/>
                  </a:moveTo>
                  <a:lnTo>
                    <a:pt x="0" y="271858"/>
                  </a:lnTo>
                  <a:lnTo>
                    <a:pt x="453849" y="0"/>
                  </a:lnTo>
                  <a:lnTo>
                    <a:pt x="806935" y="216263"/>
                  </a:lnTo>
                  <a:lnTo>
                    <a:pt x="353274" y="479602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93744" y="6084347"/>
              <a:ext cx="353695" cy="884555"/>
            </a:xfrm>
            <a:custGeom>
              <a:avLst/>
              <a:gdLst/>
              <a:ahLst/>
              <a:cxnLst/>
              <a:rect l="l" t="t" r="r" b="b"/>
              <a:pathLst>
                <a:path w="353694" h="884554">
                  <a:moveTo>
                    <a:pt x="353274" y="884407"/>
                  </a:moveTo>
                  <a:lnTo>
                    <a:pt x="0" y="694229"/>
                  </a:lnTo>
                  <a:lnTo>
                    <a:pt x="0" y="0"/>
                  </a:lnTo>
                  <a:lnTo>
                    <a:pt x="353274" y="207744"/>
                  </a:lnTo>
                  <a:lnTo>
                    <a:pt x="353274" y="884407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47019" y="6028753"/>
              <a:ext cx="1367950" cy="94000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98988" y="5646221"/>
              <a:ext cx="163255" cy="128993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963182" y="6968755"/>
              <a:ext cx="184785" cy="845819"/>
            </a:xfrm>
            <a:custGeom>
              <a:avLst/>
              <a:gdLst/>
              <a:ahLst/>
              <a:cxnLst/>
              <a:rect l="l" t="t" r="r" b="b"/>
              <a:pathLst>
                <a:path w="184784" h="845820">
                  <a:moveTo>
                    <a:pt x="184478" y="845459"/>
                  </a:moveTo>
                  <a:lnTo>
                    <a:pt x="0" y="741493"/>
                  </a:lnTo>
                  <a:lnTo>
                    <a:pt x="0" y="0"/>
                  </a:lnTo>
                  <a:lnTo>
                    <a:pt x="184478" y="100336"/>
                  </a:lnTo>
                  <a:lnTo>
                    <a:pt x="184478" y="845459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24367" y="5378736"/>
              <a:ext cx="1129717" cy="113268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388301" y="4474019"/>
              <a:ext cx="1171575" cy="1245235"/>
            </a:xfrm>
            <a:custGeom>
              <a:avLst/>
              <a:gdLst/>
              <a:ahLst/>
              <a:cxnLst/>
              <a:rect l="l" t="t" r="r" b="b"/>
              <a:pathLst>
                <a:path w="1171575" h="1245235">
                  <a:moveTo>
                    <a:pt x="1171079" y="1244642"/>
                  </a:moveTo>
                  <a:lnTo>
                    <a:pt x="0" y="572340"/>
                  </a:lnTo>
                  <a:lnTo>
                    <a:pt x="0" y="0"/>
                  </a:lnTo>
                  <a:lnTo>
                    <a:pt x="1171079" y="670870"/>
                  </a:lnTo>
                  <a:lnTo>
                    <a:pt x="1171079" y="1244642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715240" y="5494424"/>
              <a:ext cx="68580" cy="1130300"/>
            </a:xfrm>
            <a:custGeom>
              <a:avLst/>
              <a:gdLst/>
              <a:ahLst/>
              <a:cxnLst/>
              <a:rect l="l" t="t" r="r" b="b"/>
              <a:pathLst>
                <a:path w="68580" h="1130300">
                  <a:moveTo>
                    <a:pt x="0" y="1129840"/>
                  </a:moveTo>
                  <a:lnTo>
                    <a:pt x="0" y="37228"/>
                  </a:lnTo>
                  <a:lnTo>
                    <a:pt x="68528" y="0"/>
                  </a:lnTo>
                  <a:lnTo>
                    <a:pt x="68562" y="1084928"/>
                  </a:lnTo>
                  <a:lnTo>
                    <a:pt x="0" y="1129840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880331" y="5864651"/>
              <a:ext cx="568960" cy="816610"/>
            </a:xfrm>
            <a:custGeom>
              <a:avLst/>
              <a:gdLst/>
              <a:ahLst/>
              <a:cxnLst/>
              <a:rect l="l" t="t" r="r" b="b"/>
              <a:pathLst>
                <a:path w="568959" h="816609">
                  <a:moveTo>
                    <a:pt x="96682" y="816407"/>
                  </a:moveTo>
                  <a:lnTo>
                    <a:pt x="65386" y="816211"/>
                  </a:lnTo>
                  <a:lnTo>
                    <a:pt x="30983" y="811464"/>
                  </a:lnTo>
                  <a:lnTo>
                    <a:pt x="8321" y="802237"/>
                  </a:lnTo>
                  <a:lnTo>
                    <a:pt x="0" y="789106"/>
                  </a:lnTo>
                  <a:lnTo>
                    <a:pt x="8621" y="772647"/>
                  </a:lnTo>
                  <a:lnTo>
                    <a:pt x="35968" y="764004"/>
                  </a:lnTo>
                  <a:lnTo>
                    <a:pt x="80455" y="767077"/>
                  </a:lnTo>
                  <a:lnTo>
                    <a:pt x="139634" y="771577"/>
                  </a:lnTo>
                  <a:lnTo>
                    <a:pt x="211058" y="767213"/>
                  </a:lnTo>
                  <a:lnTo>
                    <a:pt x="265511" y="753738"/>
                  </a:lnTo>
                  <a:lnTo>
                    <a:pt x="307636" y="731657"/>
                  </a:lnTo>
                  <a:lnTo>
                    <a:pt x="339730" y="699142"/>
                  </a:lnTo>
                  <a:lnTo>
                    <a:pt x="364092" y="654370"/>
                  </a:lnTo>
                  <a:lnTo>
                    <a:pt x="383021" y="595513"/>
                  </a:lnTo>
                  <a:lnTo>
                    <a:pt x="389753" y="541269"/>
                  </a:lnTo>
                  <a:lnTo>
                    <a:pt x="385359" y="489387"/>
                  </a:lnTo>
                  <a:lnTo>
                    <a:pt x="375402" y="439876"/>
                  </a:lnTo>
                  <a:lnTo>
                    <a:pt x="365445" y="392746"/>
                  </a:lnTo>
                  <a:lnTo>
                    <a:pt x="361051" y="348005"/>
                  </a:lnTo>
                  <a:lnTo>
                    <a:pt x="367783" y="305661"/>
                  </a:lnTo>
                  <a:lnTo>
                    <a:pt x="405230" y="223188"/>
                  </a:lnTo>
                  <a:lnTo>
                    <a:pt x="460022" y="121974"/>
                  </a:lnTo>
                  <a:lnTo>
                    <a:pt x="509509" y="36188"/>
                  </a:lnTo>
                  <a:lnTo>
                    <a:pt x="531039" y="0"/>
                  </a:lnTo>
                  <a:lnTo>
                    <a:pt x="568767" y="28620"/>
                  </a:lnTo>
                  <a:lnTo>
                    <a:pt x="544053" y="69137"/>
                  </a:lnTo>
                  <a:lnTo>
                    <a:pt x="514435" y="118924"/>
                  </a:lnTo>
                  <a:lnTo>
                    <a:pt x="474443" y="187632"/>
                  </a:lnTo>
                  <a:lnTo>
                    <a:pt x="444783" y="244066"/>
                  </a:lnTo>
                  <a:lnTo>
                    <a:pt x="426541" y="290904"/>
                  </a:lnTo>
                  <a:lnTo>
                    <a:pt x="418074" y="331593"/>
                  </a:lnTo>
                  <a:lnTo>
                    <a:pt x="417741" y="369579"/>
                  </a:lnTo>
                  <a:lnTo>
                    <a:pt x="423899" y="408311"/>
                  </a:lnTo>
                  <a:lnTo>
                    <a:pt x="430400" y="446977"/>
                  </a:lnTo>
                  <a:lnTo>
                    <a:pt x="434050" y="493988"/>
                  </a:lnTo>
                  <a:lnTo>
                    <a:pt x="433211" y="546495"/>
                  </a:lnTo>
                  <a:lnTo>
                    <a:pt x="426244" y="601653"/>
                  </a:lnTo>
                  <a:lnTo>
                    <a:pt x="411511" y="656614"/>
                  </a:lnTo>
                  <a:lnTo>
                    <a:pt x="387374" y="708531"/>
                  </a:lnTo>
                  <a:lnTo>
                    <a:pt x="353790" y="745795"/>
                  </a:lnTo>
                  <a:lnTo>
                    <a:pt x="307029" y="773665"/>
                  </a:lnTo>
                  <a:lnTo>
                    <a:pt x="252514" y="793400"/>
                  </a:lnTo>
                  <a:lnTo>
                    <a:pt x="195669" y="806263"/>
                  </a:lnTo>
                  <a:lnTo>
                    <a:pt x="141917" y="813511"/>
                  </a:lnTo>
                  <a:lnTo>
                    <a:pt x="96682" y="81640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879884" y="5832686"/>
              <a:ext cx="495934" cy="693420"/>
            </a:xfrm>
            <a:custGeom>
              <a:avLst/>
              <a:gdLst/>
              <a:ahLst/>
              <a:cxnLst/>
              <a:rect l="l" t="t" r="r" b="b"/>
              <a:pathLst>
                <a:path w="495934" h="693420">
                  <a:moveTo>
                    <a:pt x="129451" y="693136"/>
                  </a:moveTo>
                  <a:lnTo>
                    <a:pt x="85698" y="688542"/>
                  </a:lnTo>
                  <a:lnTo>
                    <a:pt x="23328" y="672979"/>
                  </a:lnTo>
                  <a:lnTo>
                    <a:pt x="0" y="632125"/>
                  </a:lnTo>
                  <a:lnTo>
                    <a:pt x="11076" y="621056"/>
                  </a:lnTo>
                  <a:lnTo>
                    <a:pt x="36641" y="624948"/>
                  </a:lnTo>
                  <a:lnTo>
                    <a:pt x="62244" y="635614"/>
                  </a:lnTo>
                  <a:lnTo>
                    <a:pt x="94418" y="646037"/>
                  </a:lnTo>
                  <a:lnTo>
                    <a:pt x="133687" y="652110"/>
                  </a:lnTo>
                  <a:lnTo>
                    <a:pt x="180574" y="649727"/>
                  </a:lnTo>
                  <a:lnTo>
                    <a:pt x="235604" y="634779"/>
                  </a:lnTo>
                  <a:lnTo>
                    <a:pt x="299301" y="603161"/>
                  </a:lnTo>
                  <a:lnTo>
                    <a:pt x="334322" y="574463"/>
                  </a:lnTo>
                  <a:lnTo>
                    <a:pt x="358659" y="539009"/>
                  </a:lnTo>
                  <a:lnTo>
                    <a:pt x="373994" y="498379"/>
                  </a:lnTo>
                  <a:lnTo>
                    <a:pt x="382006" y="454155"/>
                  </a:lnTo>
                  <a:lnTo>
                    <a:pt x="384375" y="407917"/>
                  </a:lnTo>
                  <a:lnTo>
                    <a:pt x="382784" y="361247"/>
                  </a:lnTo>
                  <a:lnTo>
                    <a:pt x="378910" y="315725"/>
                  </a:lnTo>
                  <a:lnTo>
                    <a:pt x="374436" y="272931"/>
                  </a:lnTo>
                  <a:lnTo>
                    <a:pt x="371042" y="234447"/>
                  </a:lnTo>
                  <a:lnTo>
                    <a:pt x="386667" y="129362"/>
                  </a:lnTo>
                  <a:lnTo>
                    <a:pt x="418192" y="64525"/>
                  </a:lnTo>
                  <a:lnTo>
                    <a:pt x="448901" y="17889"/>
                  </a:lnTo>
                  <a:lnTo>
                    <a:pt x="462712" y="0"/>
                  </a:lnTo>
                  <a:lnTo>
                    <a:pt x="495871" y="18864"/>
                  </a:lnTo>
                  <a:lnTo>
                    <a:pt x="469086" y="59865"/>
                  </a:lnTo>
                  <a:lnTo>
                    <a:pt x="447410" y="103065"/>
                  </a:lnTo>
                  <a:lnTo>
                    <a:pt x="430843" y="148463"/>
                  </a:lnTo>
                  <a:lnTo>
                    <a:pt x="419385" y="196059"/>
                  </a:lnTo>
                  <a:lnTo>
                    <a:pt x="415369" y="234576"/>
                  </a:lnTo>
                  <a:lnTo>
                    <a:pt x="416279" y="275908"/>
                  </a:lnTo>
                  <a:lnTo>
                    <a:pt x="423565" y="365067"/>
                  </a:lnTo>
                  <a:lnTo>
                    <a:pt x="425282" y="411922"/>
                  </a:lnTo>
                  <a:lnTo>
                    <a:pt x="422609" y="459646"/>
                  </a:lnTo>
                  <a:lnTo>
                    <a:pt x="413219" y="507751"/>
                  </a:lnTo>
                  <a:lnTo>
                    <a:pt x="394781" y="555752"/>
                  </a:lnTo>
                  <a:lnTo>
                    <a:pt x="364966" y="603161"/>
                  </a:lnTo>
                  <a:lnTo>
                    <a:pt x="324707" y="642971"/>
                  </a:lnTo>
                  <a:lnTo>
                    <a:pt x="278303" y="669847"/>
                  </a:lnTo>
                  <a:lnTo>
                    <a:pt x="228476" y="685815"/>
                  </a:lnTo>
                  <a:lnTo>
                    <a:pt x="177952" y="692902"/>
                  </a:lnTo>
                  <a:lnTo>
                    <a:pt x="129451" y="693136"/>
                  </a:lnTo>
                  <a:close/>
                </a:path>
              </a:pathLst>
            </a:custGeom>
            <a:solidFill>
              <a:srgbClr val="FF1F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07775" y="5019731"/>
              <a:ext cx="776020" cy="6542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7140669" y="5382628"/>
              <a:ext cx="319405" cy="167005"/>
            </a:xfrm>
            <a:custGeom>
              <a:avLst/>
              <a:gdLst/>
              <a:ahLst/>
              <a:cxnLst/>
              <a:rect l="l" t="t" r="r" b="b"/>
              <a:pathLst>
                <a:path w="319405" h="167004">
                  <a:moveTo>
                    <a:pt x="159508" y="166398"/>
                  </a:moveTo>
                  <a:lnTo>
                    <a:pt x="99249" y="160279"/>
                  </a:lnTo>
                  <a:lnTo>
                    <a:pt x="49538" y="143533"/>
                  </a:lnTo>
                  <a:lnTo>
                    <a:pt x="14977" y="118571"/>
                  </a:lnTo>
                  <a:lnTo>
                    <a:pt x="0" y="0"/>
                  </a:lnTo>
                  <a:lnTo>
                    <a:pt x="319192" y="0"/>
                  </a:lnTo>
                  <a:lnTo>
                    <a:pt x="319192" y="83286"/>
                  </a:lnTo>
                  <a:lnTo>
                    <a:pt x="306657" y="115637"/>
                  </a:lnTo>
                  <a:lnTo>
                    <a:pt x="272457" y="142055"/>
                  </a:lnTo>
                  <a:lnTo>
                    <a:pt x="221704" y="159866"/>
                  </a:lnTo>
                  <a:lnTo>
                    <a:pt x="159508" y="166398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140578" y="5299661"/>
              <a:ext cx="319405" cy="166370"/>
            </a:xfrm>
            <a:custGeom>
              <a:avLst/>
              <a:gdLst/>
              <a:ahLst/>
              <a:cxnLst/>
              <a:rect l="l" t="t" r="r" b="b"/>
              <a:pathLst>
                <a:path w="319405" h="166370">
                  <a:moveTo>
                    <a:pt x="167511" y="166057"/>
                  </a:moveTo>
                  <a:lnTo>
                    <a:pt x="120861" y="163664"/>
                  </a:lnTo>
                  <a:lnTo>
                    <a:pt x="77589" y="154332"/>
                  </a:lnTo>
                  <a:lnTo>
                    <a:pt x="39352" y="137949"/>
                  </a:lnTo>
                  <a:lnTo>
                    <a:pt x="8141" y="109797"/>
                  </a:lnTo>
                  <a:lnTo>
                    <a:pt x="0" y="88486"/>
                  </a:lnTo>
                  <a:lnTo>
                    <a:pt x="0" y="77570"/>
                  </a:lnTo>
                  <a:lnTo>
                    <a:pt x="21084" y="41383"/>
                  </a:lnTo>
                  <a:lnTo>
                    <a:pt x="64545" y="16261"/>
                  </a:lnTo>
                  <a:lnTo>
                    <a:pt x="105885" y="4757"/>
                  </a:lnTo>
                  <a:lnTo>
                    <a:pt x="151823" y="0"/>
                  </a:lnTo>
                  <a:lnTo>
                    <a:pt x="167511" y="0"/>
                  </a:lnTo>
                  <a:lnTo>
                    <a:pt x="183086" y="798"/>
                  </a:lnTo>
                  <a:lnTo>
                    <a:pt x="227942" y="7882"/>
                  </a:lnTo>
                  <a:lnTo>
                    <a:pt x="266886" y="21430"/>
                  </a:lnTo>
                  <a:lnTo>
                    <a:pt x="303168" y="46173"/>
                  </a:lnTo>
                  <a:lnTo>
                    <a:pt x="319334" y="83028"/>
                  </a:lnTo>
                  <a:lnTo>
                    <a:pt x="319334" y="88486"/>
                  </a:lnTo>
                  <a:lnTo>
                    <a:pt x="298249" y="124673"/>
                  </a:lnTo>
                  <a:lnTo>
                    <a:pt x="254789" y="149795"/>
                  </a:lnTo>
                  <a:lnTo>
                    <a:pt x="213448" y="161299"/>
                  </a:lnTo>
                  <a:lnTo>
                    <a:pt x="167511" y="166057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95580" y="4006006"/>
              <a:ext cx="163255" cy="128993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17010" y="3510465"/>
              <a:ext cx="767746" cy="50841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241312" y="3734015"/>
              <a:ext cx="319405" cy="167005"/>
            </a:xfrm>
            <a:custGeom>
              <a:avLst/>
              <a:gdLst/>
              <a:ahLst/>
              <a:cxnLst/>
              <a:rect l="l" t="t" r="r" b="b"/>
              <a:pathLst>
                <a:path w="319405" h="167004">
                  <a:moveTo>
                    <a:pt x="159508" y="166398"/>
                  </a:moveTo>
                  <a:lnTo>
                    <a:pt x="99254" y="160279"/>
                  </a:lnTo>
                  <a:lnTo>
                    <a:pt x="49542" y="143533"/>
                  </a:lnTo>
                  <a:lnTo>
                    <a:pt x="14978" y="118572"/>
                  </a:lnTo>
                  <a:lnTo>
                    <a:pt x="0" y="0"/>
                  </a:lnTo>
                  <a:lnTo>
                    <a:pt x="319192" y="0"/>
                  </a:lnTo>
                  <a:lnTo>
                    <a:pt x="319192" y="83286"/>
                  </a:lnTo>
                  <a:lnTo>
                    <a:pt x="306657" y="115637"/>
                  </a:lnTo>
                  <a:lnTo>
                    <a:pt x="272458" y="142055"/>
                  </a:lnTo>
                  <a:lnTo>
                    <a:pt x="221705" y="159866"/>
                  </a:lnTo>
                  <a:lnTo>
                    <a:pt x="159508" y="166398"/>
                  </a:lnTo>
                  <a:close/>
                </a:path>
              </a:pathLst>
            </a:custGeom>
            <a:solidFill>
              <a:srgbClr val="0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241230" y="3651048"/>
              <a:ext cx="319405" cy="166370"/>
            </a:xfrm>
            <a:custGeom>
              <a:avLst/>
              <a:gdLst/>
              <a:ahLst/>
              <a:cxnLst/>
              <a:rect l="l" t="t" r="r" b="b"/>
              <a:pathLst>
                <a:path w="319405" h="166370">
                  <a:moveTo>
                    <a:pt x="167511" y="166057"/>
                  </a:moveTo>
                  <a:lnTo>
                    <a:pt x="120861" y="163664"/>
                  </a:lnTo>
                  <a:lnTo>
                    <a:pt x="77589" y="154333"/>
                  </a:lnTo>
                  <a:lnTo>
                    <a:pt x="39352" y="137949"/>
                  </a:lnTo>
                  <a:lnTo>
                    <a:pt x="8141" y="109797"/>
                  </a:lnTo>
                  <a:lnTo>
                    <a:pt x="0" y="88486"/>
                  </a:lnTo>
                  <a:lnTo>
                    <a:pt x="0" y="77570"/>
                  </a:lnTo>
                  <a:lnTo>
                    <a:pt x="21084" y="41383"/>
                  </a:lnTo>
                  <a:lnTo>
                    <a:pt x="64545" y="16261"/>
                  </a:lnTo>
                  <a:lnTo>
                    <a:pt x="105885" y="4757"/>
                  </a:lnTo>
                  <a:lnTo>
                    <a:pt x="151823" y="0"/>
                  </a:lnTo>
                  <a:lnTo>
                    <a:pt x="167511" y="0"/>
                  </a:lnTo>
                  <a:lnTo>
                    <a:pt x="213448" y="4757"/>
                  </a:lnTo>
                  <a:lnTo>
                    <a:pt x="254789" y="16261"/>
                  </a:lnTo>
                  <a:lnTo>
                    <a:pt x="298250" y="41383"/>
                  </a:lnTo>
                  <a:lnTo>
                    <a:pt x="319334" y="77570"/>
                  </a:lnTo>
                  <a:lnTo>
                    <a:pt x="319334" y="83028"/>
                  </a:lnTo>
                  <a:lnTo>
                    <a:pt x="319334" y="88486"/>
                  </a:lnTo>
                  <a:lnTo>
                    <a:pt x="298250" y="124673"/>
                  </a:lnTo>
                  <a:lnTo>
                    <a:pt x="254789" y="149795"/>
                  </a:lnTo>
                  <a:lnTo>
                    <a:pt x="213448" y="161299"/>
                  </a:lnTo>
                  <a:lnTo>
                    <a:pt x="183086" y="165258"/>
                  </a:lnTo>
                  <a:lnTo>
                    <a:pt x="167511" y="166057"/>
                  </a:lnTo>
                  <a:close/>
                </a:path>
              </a:pathLst>
            </a:custGeom>
            <a:solidFill>
              <a:srgbClr val="D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694021" y="1668547"/>
            <a:ext cx="8077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5874385" algn="l"/>
              </a:tabLst>
            </a:pPr>
            <a:r>
              <a:rPr sz="4800" b="1" dirty="0">
                <a:solidFill>
                  <a:srgbClr val="201613"/>
                </a:solidFill>
                <a:latin typeface="Arial"/>
                <a:cs typeface="Arial"/>
              </a:rPr>
              <a:t>Точки	приложения	усилий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4041" y="563567"/>
            <a:ext cx="4991099" cy="657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115" y="535043"/>
            <a:ext cx="6105524" cy="8953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92792" y="3187934"/>
            <a:ext cx="2891155" cy="2108200"/>
            <a:chOff x="2092792" y="3187934"/>
            <a:chExt cx="2891155" cy="21082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502" y="3187934"/>
              <a:ext cx="2882133" cy="2107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01502" y="3187934"/>
              <a:ext cx="0" cy="2108200"/>
            </a:xfrm>
            <a:custGeom>
              <a:avLst/>
              <a:gdLst/>
              <a:ahLst/>
              <a:cxnLst/>
              <a:rect l="l" t="t" r="r" b="b"/>
              <a:pathLst>
                <a:path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421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39886" y="3205180"/>
            <a:ext cx="2401570" cy="11855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3030"/>
              </a:lnSpc>
              <a:spcBef>
                <a:spcPts val="225"/>
              </a:spcBef>
            </a:pPr>
            <a:r>
              <a:rPr sz="2550" spc="45" dirty="0">
                <a:solidFill>
                  <a:srgbClr val="372928"/>
                </a:solidFill>
                <a:latin typeface="Verdana"/>
                <a:cs typeface="Verdana"/>
              </a:rPr>
              <a:t>точки </a:t>
            </a:r>
            <a:r>
              <a:rPr sz="2550" spc="5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75" dirty="0">
                <a:solidFill>
                  <a:srgbClr val="372928"/>
                </a:solidFill>
                <a:latin typeface="Verdana"/>
                <a:cs typeface="Verdana"/>
              </a:rPr>
              <a:t>утилизации</a:t>
            </a:r>
            <a:r>
              <a:rPr sz="2550" spc="-21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120" dirty="0">
                <a:solidFill>
                  <a:srgbClr val="372928"/>
                </a:solidFill>
                <a:latin typeface="Verdana"/>
                <a:cs typeface="Verdana"/>
              </a:rPr>
              <a:t>и </a:t>
            </a:r>
            <a:r>
              <a:rPr sz="2550" spc="-88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105" dirty="0">
                <a:solidFill>
                  <a:srgbClr val="372928"/>
                </a:solidFill>
                <a:latin typeface="Verdana"/>
                <a:cs typeface="Verdana"/>
              </a:rPr>
              <a:t>сбора</a:t>
            </a:r>
            <a:endParaRPr sz="25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64940" y="5057029"/>
            <a:ext cx="2891155" cy="2117090"/>
            <a:chOff x="5564940" y="5057029"/>
            <a:chExt cx="2891155" cy="21170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3651" y="5065716"/>
              <a:ext cx="2882133" cy="2107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3651" y="5065716"/>
              <a:ext cx="2882265" cy="2108200"/>
            </a:xfrm>
            <a:custGeom>
              <a:avLst/>
              <a:gdLst/>
              <a:ahLst/>
              <a:cxnLst/>
              <a:rect l="l" t="t" r="r" b="b"/>
              <a:pathLst>
                <a:path w="2882265" h="2108200">
                  <a:moveTo>
                    <a:pt x="0" y="0"/>
                  </a:moveTo>
                  <a:lnTo>
                    <a:pt x="2882133" y="0"/>
                  </a:lnTo>
                </a:path>
                <a:path w="2882265"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397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72162" y="5082964"/>
            <a:ext cx="2081530" cy="8001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08634">
              <a:lnSpc>
                <a:spcPts val="3030"/>
              </a:lnSpc>
              <a:spcBef>
                <a:spcPts val="225"/>
              </a:spcBef>
            </a:pPr>
            <a:r>
              <a:rPr sz="2550" spc="95" dirty="0">
                <a:solidFill>
                  <a:srgbClr val="372928"/>
                </a:solidFill>
                <a:latin typeface="Verdana"/>
                <a:cs typeface="Verdana"/>
              </a:rPr>
              <a:t>поиск </a:t>
            </a:r>
            <a:r>
              <a:rPr sz="2550" spc="10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70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65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550" spc="-2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195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3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endParaRPr sz="25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31903" y="6486814"/>
            <a:ext cx="2610485" cy="2125980"/>
            <a:chOff x="2231903" y="6486814"/>
            <a:chExt cx="2610485" cy="21259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793" y="6495704"/>
              <a:ext cx="2601363" cy="21079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40793" y="6495704"/>
              <a:ext cx="0" cy="2108200"/>
            </a:xfrm>
            <a:custGeom>
              <a:avLst/>
              <a:gdLst/>
              <a:ahLst/>
              <a:cxnLst/>
              <a:rect l="l" t="t" r="r" b="b"/>
              <a:pathLst>
                <a:path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389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48453" y="6512956"/>
            <a:ext cx="2384425" cy="8001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88060" marR="5080" indent="-975360">
              <a:lnSpc>
                <a:spcPts val="3030"/>
              </a:lnSpc>
              <a:spcBef>
                <a:spcPts val="225"/>
              </a:spcBef>
            </a:pP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со</a:t>
            </a:r>
            <a:r>
              <a:rPr sz="2550" spc="-2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550" spc="195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550" spc="-50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д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20" dirty="0">
                <a:solidFill>
                  <a:srgbClr val="372928"/>
                </a:solidFill>
                <a:latin typeface="Verdana"/>
                <a:cs typeface="Verdana"/>
              </a:rPr>
              <a:t>ч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550" spc="-50" dirty="0">
                <a:solidFill>
                  <a:srgbClr val="372928"/>
                </a:solidFill>
                <a:latin typeface="Verdana"/>
                <a:cs typeface="Verdana"/>
              </a:rPr>
              <a:t>т  </a:t>
            </a:r>
            <a:r>
              <a:rPr sz="2550" spc="70" dirty="0">
                <a:solidFill>
                  <a:srgbClr val="372928"/>
                </a:solidFill>
                <a:latin typeface="Verdana"/>
                <a:cs typeface="Verdana"/>
              </a:rPr>
              <a:t>во</a:t>
            </a:r>
            <a:endParaRPr sz="25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437425" y="2990343"/>
            <a:ext cx="2854325" cy="2305050"/>
            <a:chOff x="9437425" y="2990343"/>
            <a:chExt cx="2854325" cy="230505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6932" y="2990343"/>
              <a:ext cx="2844224" cy="230481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46932" y="2990343"/>
              <a:ext cx="0" cy="2305050"/>
            </a:xfrm>
            <a:custGeom>
              <a:avLst/>
              <a:gdLst/>
              <a:ahLst/>
              <a:cxnLst/>
              <a:rect l="l" t="t" r="r" b="b"/>
              <a:pathLst>
                <a:path h="2305050">
                  <a:moveTo>
                    <a:pt x="0" y="2304814"/>
                  </a:moveTo>
                  <a:lnTo>
                    <a:pt x="0" y="0"/>
                  </a:lnTo>
                </a:path>
              </a:pathLst>
            </a:custGeom>
            <a:ln w="19013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456438" y="3011345"/>
            <a:ext cx="2835275" cy="8750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91185" marR="612140" indent="-80645">
              <a:lnSpc>
                <a:spcPts val="3340"/>
              </a:lnSpc>
              <a:spcBef>
                <a:spcPts val="204"/>
              </a:spcBef>
            </a:pPr>
            <a:r>
              <a:rPr sz="2800" spc="135" dirty="0">
                <a:solidFill>
                  <a:srgbClr val="372928"/>
                </a:solidFill>
                <a:latin typeface="Verdana"/>
                <a:cs typeface="Verdana"/>
              </a:rPr>
              <a:t>п</a:t>
            </a:r>
            <a:r>
              <a:rPr sz="2800" spc="114" dirty="0">
                <a:solidFill>
                  <a:srgbClr val="372928"/>
                </a:solidFill>
                <a:latin typeface="Verdana"/>
                <a:cs typeface="Verdana"/>
              </a:rPr>
              <a:t>ос</a:t>
            </a:r>
            <a:r>
              <a:rPr sz="2800" spc="-3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800" spc="-15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800" spc="70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800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r>
              <a:rPr sz="2800" spc="-40" dirty="0">
                <a:solidFill>
                  <a:srgbClr val="372928"/>
                </a:solidFill>
                <a:latin typeface="Verdana"/>
                <a:cs typeface="Verdana"/>
              </a:rPr>
              <a:t>а  </a:t>
            </a:r>
            <a:r>
              <a:rPr sz="2800" spc="65" dirty="0">
                <a:solidFill>
                  <a:srgbClr val="372928"/>
                </a:solidFill>
                <a:latin typeface="Verdana"/>
                <a:cs typeface="Verdana"/>
              </a:rPr>
              <a:t>деталей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13847" y="6692672"/>
            <a:ext cx="2981325" cy="2419350"/>
            <a:chOff x="9313847" y="6692672"/>
            <a:chExt cx="2981325" cy="241935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3779" y="6702599"/>
              <a:ext cx="2971382" cy="24090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23779" y="6692672"/>
              <a:ext cx="2971800" cy="20320"/>
            </a:xfrm>
            <a:custGeom>
              <a:avLst/>
              <a:gdLst/>
              <a:ahLst/>
              <a:cxnLst/>
              <a:rect l="l" t="t" r="r" b="b"/>
              <a:pathLst>
                <a:path w="2971800" h="20320">
                  <a:moveTo>
                    <a:pt x="0" y="0"/>
                  </a:moveTo>
                  <a:lnTo>
                    <a:pt x="2971382" y="0"/>
                  </a:lnTo>
                  <a:lnTo>
                    <a:pt x="2971382" y="19854"/>
                  </a:lnTo>
                  <a:lnTo>
                    <a:pt x="0" y="19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23779" y="6702599"/>
              <a:ext cx="0" cy="2409190"/>
            </a:xfrm>
            <a:custGeom>
              <a:avLst/>
              <a:gdLst/>
              <a:ahLst/>
              <a:cxnLst/>
              <a:rect l="l" t="t" r="r" b="b"/>
              <a:pathLst>
                <a:path h="2409190">
                  <a:moveTo>
                    <a:pt x="0" y="2409052"/>
                  </a:moveTo>
                  <a:lnTo>
                    <a:pt x="0" y="0"/>
                  </a:lnTo>
                </a:path>
              </a:pathLst>
            </a:custGeom>
            <a:ln w="19862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46932" y="6938682"/>
              <a:ext cx="2844224" cy="12624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446932" y="6938682"/>
              <a:ext cx="0" cy="1263015"/>
            </a:xfrm>
            <a:custGeom>
              <a:avLst/>
              <a:gdLst/>
              <a:ahLst/>
              <a:cxnLst/>
              <a:rect l="l" t="t" r="r" b="b"/>
              <a:pathLst>
                <a:path h="1263015">
                  <a:moveTo>
                    <a:pt x="0" y="1262435"/>
                  </a:moveTo>
                  <a:lnTo>
                    <a:pt x="0" y="0"/>
                  </a:lnTo>
                </a:path>
              </a:pathLst>
            </a:custGeom>
            <a:ln w="19013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333710" y="6955931"/>
            <a:ext cx="2961640" cy="11855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7495" marR="161925" algn="ctr">
              <a:lnSpc>
                <a:spcPts val="3030"/>
              </a:lnSpc>
              <a:spcBef>
                <a:spcPts val="225"/>
              </a:spcBef>
            </a:pPr>
            <a:r>
              <a:rPr sz="2550" spc="55" dirty="0">
                <a:solidFill>
                  <a:srgbClr val="372928"/>
                </a:solidFill>
                <a:latin typeface="Verdana"/>
                <a:cs typeface="Verdana"/>
              </a:rPr>
              <a:t>консультация </a:t>
            </a:r>
            <a:r>
              <a:rPr sz="2550" spc="-88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со </a:t>
            </a:r>
            <a:r>
              <a:rPr sz="2550" spc="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п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135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2550" spc="155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55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550" spc="65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2550" spc="155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550" spc="-2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240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endParaRPr sz="255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306374" y="2903619"/>
            <a:ext cx="2610485" cy="2108200"/>
            <a:chOff x="15306374" y="2903619"/>
            <a:chExt cx="2610485" cy="210820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15068" y="2903619"/>
              <a:ext cx="2601363" cy="21079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315068" y="2903619"/>
              <a:ext cx="0" cy="2108200"/>
            </a:xfrm>
            <a:custGeom>
              <a:avLst/>
              <a:gdLst/>
              <a:ahLst/>
              <a:cxnLst/>
              <a:rect l="l" t="t" r="r" b="b"/>
              <a:pathLst>
                <a:path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389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5387662" y="2941365"/>
            <a:ext cx="2454275" cy="1142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2920"/>
              </a:lnSpc>
              <a:spcBef>
                <a:spcPts val="215"/>
              </a:spcBef>
            </a:pPr>
            <a:r>
              <a:rPr sz="2450" spc="10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450" spc="145" dirty="0">
                <a:solidFill>
                  <a:srgbClr val="372928"/>
                </a:solidFill>
                <a:latin typeface="Verdana"/>
                <a:cs typeface="Verdana"/>
              </a:rPr>
              <a:t>б</a:t>
            </a:r>
            <a:r>
              <a:rPr sz="2450" spc="105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450" spc="19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450" spc="-50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450" spc="105" dirty="0">
                <a:solidFill>
                  <a:srgbClr val="372928"/>
                </a:solidFill>
                <a:latin typeface="Verdana"/>
                <a:cs typeface="Verdana"/>
              </a:rPr>
              <a:t>до</a:t>
            </a:r>
            <a:r>
              <a:rPr sz="2450" spc="6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45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450" spc="125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450" spc="15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450" spc="40" dirty="0">
                <a:solidFill>
                  <a:srgbClr val="372928"/>
                </a:solidFill>
                <a:latin typeface="Verdana"/>
                <a:cs typeface="Verdana"/>
              </a:rPr>
              <a:t>е  </a:t>
            </a:r>
            <a:r>
              <a:rPr sz="2450" spc="60" dirty="0">
                <a:solidFill>
                  <a:srgbClr val="372928"/>
                </a:solidFill>
                <a:latin typeface="Verdana"/>
                <a:cs typeface="Verdana"/>
              </a:rPr>
              <a:t>для </a:t>
            </a:r>
            <a:r>
              <a:rPr sz="2450" spc="6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450" spc="95" dirty="0">
                <a:solidFill>
                  <a:srgbClr val="372928"/>
                </a:solidFill>
                <a:latin typeface="Verdana"/>
                <a:cs typeface="Verdana"/>
              </a:rPr>
              <a:t>переработки</a:t>
            </a:r>
            <a:endParaRPr sz="245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788027" y="5160961"/>
            <a:ext cx="5128895" cy="4093210"/>
            <a:chOff x="12788027" y="5160961"/>
            <a:chExt cx="5128895" cy="4093210"/>
          </a:xfrm>
        </p:grpSpPr>
        <p:sp>
          <p:nvSpPr>
            <p:cNvPr id="32" name="object 32"/>
            <p:cNvSpPr/>
            <p:nvPr/>
          </p:nvSpPr>
          <p:spPr>
            <a:xfrm>
              <a:off x="14425758" y="8990050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19" h="12065">
                  <a:moveTo>
                    <a:pt x="20172" y="11505"/>
                  </a:moveTo>
                  <a:lnTo>
                    <a:pt x="0" y="8"/>
                  </a:lnTo>
                  <a:lnTo>
                    <a:pt x="20172" y="0"/>
                  </a:lnTo>
                  <a:lnTo>
                    <a:pt x="20172" y="11505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80402" y="7334407"/>
              <a:ext cx="2138415" cy="19196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980400" y="7402967"/>
              <a:ext cx="820419" cy="1097915"/>
            </a:xfrm>
            <a:custGeom>
              <a:avLst/>
              <a:gdLst/>
              <a:ahLst/>
              <a:cxnLst/>
              <a:rect l="l" t="t" r="r" b="b"/>
              <a:pathLst>
                <a:path w="820419" h="1097915">
                  <a:moveTo>
                    <a:pt x="21174" y="1097370"/>
                  </a:moveTo>
                  <a:lnTo>
                    <a:pt x="0" y="1085435"/>
                  </a:lnTo>
                  <a:lnTo>
                    <a:pt x="799746" y="633228"/>
                  </a:lnTo>
                  <a:lnTo>
                    <a:pt x="799790" y="0"/>
                  </a:lnTo>
                  <a:lnTo>
                    <a:pt x="819963" y="11496"/>
                  </a:lnTo>
                  <a:lnTo>
                    <a:pt x="819963" y="645029"/>
                  </a:lnTo>
                  <a:lnTo>
                    <a:pt x="21174" y="1097370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23364" y="8120216"/>
              <a:ext cx="1498012" cy="9254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5480" y="8734302"/>
              <a:ext cx="426084" cy="311785"/>
            </a:xfrm>
            <a:custGeom>
              <a:avLst/>
              <a:gdLst/>
              <a:ahLst/>
              <a:cxnLst/>
              <a:rect l="l" t="t" r="r" b="b"/>
              <a:pathLst>
                <a:path w="426084" h="311784">
                  <a:moveTo>
                    <a:pt x="0" y="311340"/>
                  </a:moveTo>
                  <a:lnTo>
                    <a:pt x="0" y="250358"/>
                  </a:lnTo>
                  <a:lnTo>
                    <a:pt x="425896" y="0"/>
                  </a:lnTo>
                  <a:lnTo>
                    <a:pt x="425896" y="60982"/>
                  </a:lnTo>
                  <a:lnTo>
                    <a:pt x="0" y="311340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37121" y="7943805"/>
              <a:ext cx="52430" cy="2373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889552" y="7892805"/>
              <a:ext cx="140970" cy="288925"/>
            </a:xfrm>
            <a:custGeom>
              <a:avLst/>
              <a:gdLst/>
              <a:ahLst/>
              <a:cxnLst/>
              <a:rect l="l" t="t" r="r" b="b"/>
              <a:pathLst>
                <a:path w="140969" h="288925">
                  <a:moveTo>
                    <a:pt x="0" y="288392"/>
                  </a:moveTo>
                  <a:lnTo>
                    <a:pt x="0" y="82354"/>
                  </a:lnTo>
                  <a:lnTo>
                    <a:pt x="140653" y="0"/>
                  </a:lnTo>
                  <a:lnTo>
                    <a:pt x="140653" y="207372"/>
                  </a:lnTo>
                  <a:lnTo>
                    <a:pt x="0" y="28839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37121" y="7862247"/>
              <a:ext cx="193675" cy="113030"/>
            </a:xfrm>
            <a:custGeom>
              <a:avLst/>
              <a:gdLst/>
              <a:ahLst/>
              <a:cxnLst/>
              <a:rect l="l" t="t" r="r" b="b"/>
              <a:pathLst>
                <a:path w="193675" h="113029">
                  <a:moveTo>
                    <a:pt x="52430" y="112912"/>
                  </a:moveTo>
                  <a:lnTo>
                    <a:pt x="0" y="81557"/>
                  </a:lnTo>
                  <a:lnTo>
                    <a:pt x="135178" y="0"/>
                  </a:lnTo>
                  <a:lnTo>
                    <a:pt x="193084" y="30558"/>
                  </a:lnTo>
                  <a:lnTo>
                    <a:pt x="52430" y="112912"/>
                  </a:lnTo>
                  <a:close/>
                </a:path>
              </a:pathLst>
            </a:custGeom>
            <a:solidFill>
              <a:srgbClr val="EF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47278" y="7951803"/>
              <a:ext cx="174340" cy="1106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47278" y="8087356"/>
              <a:ext cx="174342" cy="11061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063891" y="7987436"/>
              <a:ext cx="860425" cy="489584"/>
            </a:xfrm>
            <a:custGeom>
              <a:avLst/>
              <a:gdLst/>
              <a:ahLst/>
              <a:cxnLst/>
              <a:rect l="l" t="t" r="r" b="b"/>
              <a:pathLst>
                <a:path w="860425" h="489584">
                  <a:moveTo>
                    <a:pt x="254571" y="62585"/>
                  </a:moveTo>
                  <a:lnTo>
                    <a:pt x="143383" y="0"/>
                  </a:lnTo>
                  <a:lnTo>
                    <a:pt x="0" y="81026"/>
                  </a:lnTo>
                  <a:lnTo>
                    <a:pt x="110337" y="144780"/>
                  </a:lnTo>
                  <a:lnTo>
                    <a:pt x="254571" y="62585"/>
                  </a:lnTo>
                  <a:close/>
                </a:path>
                <a:path w="860425" h="489584">
                  <a:moveTo>
                    <a:pt x="860005" y="406971"/>
                  </a:moveTo>
                  <a:lnTo>
                    <a:pt x="802093" y="376415"/>
                  </a:lnTo>
                  <a:lnTo>
                    <a:pt x="666915" y="457974"/>
                  </a:lnTo>
                  <a:lnTo>
                    <a:pt x="719353" y="489318"/>
                  </a:lnTo>
                  <a:lnTo>
                    <a:pt x="860005" y="406971"/>
                  </a:lnTo>
                  <a:close/>
                </a:path>
              </a:pathLst>
            </a:custGeom>
            <a:solidFill>
              <a:srgbClr val="EF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63895" y="8068456"/>
              <a:ext cx="110336" cy="2774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95710" y="7769309"/>
              <a:ext cx="182134" cy="2058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174229" y="7830959"/>
              <a:ext cx="288290" cy="514984"/>
            </a:xfrm>
            <a:custGeom>
              <a:avLst/>
              <a:gdLst/>
              <a:ahLst/>
              <a:cxnLst/>
              <a:rect l="l" t="t" r="r" b="b"/>
              <a:pathLst>
                <a:path w="288290" h="514984">
                  <a:moveTo>
                    <a:pt x="144233" y="219062"/>
                  </a:moveTo>
                  <a:lnTo>
                    <a:pt x="0" y="301256"/>
                  </a:lnTo>
                  <a:lnTo>
                    <a:pt x="0" y="514959"/>
                  </a:lnTo>
                  <a:lnTo>
                    <a:pt x="144233" y="433400"/>
                  </a:lnTo>
                  <a:lnTo>
                    <a:pt x="144233" y="219062"/>
                  </a:lnTo>
                  <a:close/>
                </a:path>
                <a:path w="288290" h="514984">
                  <a:moveTo>
                    <a:pt x="287947" y="0"/>
                  </a:moveTo>
                  <a:lnTo>
                    <a:pt x="203606" y="43484"/>
                  </a:lnTo>
                  <a:lnTo>
                    <a:pt x="203606" y="144208"/>
                  </a:lnTo>
                  <a:lnTo>
                    <a:pt x="287947" y="100711"/>
                  </a:lnTo>
                  <a:lnTo>
                    <a:pt x="287947" y="0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195710" y="7725473"/>
              <a:ext cx="266700" cy="149225"/>
            </a:xfrm>
            <a:custGeom>
              <a:avLst/>
              <a:gdLst/>
              <a:ahLst/>
              <a:cxnLst/>
              <a:rect l="l" t="t" r="r" b="b"/>
              <a:pathLst>
                <a:path w="266700" h="149225">
                  <a:moveTo>
                    <a:pt x="182134" y="148968"/>
                  </a:moveTo>
                  <a:lnTo>
                    <a:pt x="0" y="43836"/>
                  </a:lnTo>
                  <a:lnTo>
                    <a:pt x="80851" y="0"/>
                  </a:lnTo>
                  <a:lnTo>
                    <a:pt x="266465" y="105481"/>
                  </a:lnTo>
                  <a:lnTo>
                    <a:pt x="182134" y="148968"/>
                  </a:lnTo>
                  <a:close/>
                </a:path>
              </a:pathLst>
            </a:custGeom>
            <a:solidFill>
              <a:srgbClr val="EF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03496" y="7473267"/>
              <a:ext cx="52354" cy="45784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31786" y="8116043"/>
              <a:ext cx="544795" cy="4603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143217" y="7832833"/>
              <a:ext cx="202951" cy="2600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95341" y="7981687"/>
              <a:ext cx="52457" cy="643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30815" y="8110870"/>
              <a:ext cx="116981" cy="5884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4783246" y="8394400"/>
              <a:ext cx="140970" cy="305435"/>
            </a:xfrm>
            <a:custGeom>
              <a:avLst/>
              <a:gdLst/>
              <a:ahLst/>
              <a:cxnLst/>
              <a:rect l="l" t="t" r="r" b="b"/>
              <a:pathLst>
                <a:path w="140969" h="305434">
                  <a:moveTo>
                    <a:pt x="0" y="304939"/>
                  </a:moveTo>
                  <a:lnTo>
                    <a:pt x="0" y="82354"/>
                  </a:lnTo>
                  <a:lnTo>
                    <a:pt x="140653" y="0"/>
                  </a:lnTo>
                  <a:lnTo>
                    <a:pt x="140653" y="223918"/>
                  </a:lnTo>
                  <a:lnTo>
                    <a:pt x="0" y="304939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861150" y="7351826"/>
              <a:ext cx="2237740" cy="1882139"/>
            </a:xfrm>
            <a:custGeom>
              <a:avLst/>
              <a:gdLst/>
              <a:ahLst/>
              <a:cxnLst/>
              <a:rect l="l" t="t" r="r" b="b"/>
              <a:pathLst>
                <a:path w="2237740" h="1882140">
                  <a:moveTo>
                    <a:pt x="919035" y="51142"/>
                  </a:moveTo>
                  <a:lnTo>
                    <a:pt x="843635" y="8166"/>
                  </a:lnTo>
                  <a:lnTo>
                    <a:pt x="836155" y="5130"/>
                  </a:lnTo>
                  <a:lnTo>
                    <a:pt x="820394" y="1003"/>
                  </a:lnTo>
                  <a:lnTo>
                    <a:pt x="812393" y="0"/>
                  </a:lnTo>
                  <a:lnTo>
                    <a:pt x="796112" y="88"/>
                  </a:lnTo>
                  <a:lnTo>
                    <a:pt x="203047" y="337718"/>
                  </a:lnTo>
                  <a:lnTo>
                    <a:pt x="169532" y="359625"/>
                  </a:lnTo>
                  <a:lnTo>
                    <a:pt x="138290" y="384708"/>
                  </a:lnTo>
                  <a:lnTo>
                    <a:pt x="109639" y="412711"/>
                  </a:lnTo>
                  <a:lnTo>
                    <a:pt x="83858" y="443369"/>
                  </a:lnTo>
                  <a:lnTo>
                    <a:pt x="61188" y="476402"/>
                  </a:lnTo>
                  <a:lnTo>
                    <a:pt x="41846" y="511492"/>
                  </a:lnTo>
                  <a:lnTo>
                    <a:pt x="25996" y="548309"/>
                  </a:lnTo>
                  <a:lnTo>
                    <a:pt x="13817" y="586473"/>
                  </a:lnTo>
                  <a:lnTo>
                    <a:pt x="5422" y="625652"/>
                  </a:lnTo>
                  <a:lnTo>
                    <a:pt x="863" y="665480"/>
                  </a:lnTo>
                  <a:lnTo>
                    <a:pt x="0" y="692188"/>
                  </a:lnTo>
                  <a:lnTo>
                    <a:pt x="0" y="991819"/>
                  </a:lnTo>
                  <a:lnTo>
                    <a:pt x="7188" y="1034910"/>
                  </a:lnTo>
                  <a:lnTo>
                    <a:pt x="27940" y="1073289"/>
                  </a:lnTo>
                  <a:lnTo>
                    <a:pt x="60007" y="1102880"/>
                  </a:lnTo>
                  <a:lnTo>
                    <a:pt x="119265" y="1136573"/>
                  </a:lnTo>
                  <a:lnTo>
                    <a:pt x="919035" y="684390"/>
                  </a:lnTo>
                  <a:lnTo>
                    <a:pt x="919035" y="51142"/>
                  </a:lnTo>
                  <a:close/>
                </a:path>
                <a:path w="2237740" h="1882140">
                  <a:moveTo>
                    <a:pt x="2237448" y="918616"/>
                  </a:moveTo>
                  <a:lnTo>
                    <a:pt x="2235860" y="861745"/>
                  </a:lnTo>
                  <a:lnTo>
                    <a:pt x="2228748" y="807656"/>
                  </a:lnTo>
                  <a:lnTo>
                    <a:pt x="2212619" y="760374"/>
                  </a:lnTo>
                  <a:lnTo>
                    <a:pt x="2183968" y="723912"/>
                  </a:lnTo>
                  <a:lnTo>
                    <a:pt x="2144318" y="706259"/>
                  </a:lnTo>
                  <a:lnTo>
                    <a:pt x="2103996" y="706056"/>
                  </a:lnTo>
                  <a:lnTo>
                    <a:pt x="2072690" y="713282"/>
                  </a:lnTo>
                  <a:lnTo>
                    <a:pt x="1532585" y="1013663"/>
                  </a:lnTo>
                  <a:lnTo>
                    <a:pt x="1489290" y="1041057"/>
                  </a:lnTo>
                  <a:lnTo>
                    <a:pt x="1448904" y="1072591"/>
                  </a:lnTo>
                  <a:lnTo>
                    <a:pt x="1411833" y="1107986"/>
                  </a:lnTo>
                  <a:lnTo>
                    <a:pt x="1378458" y="1146860"/>
                  </a:lnTo>
                  <a:lnTo>
                    <a:pt x="1349082" y="1188847"/>
                  </a:lnTo>
                  <a:lnTo>
                    <a:pt x="1323987" y="1233551"/>
                  </a:lnTo>
                  <a:lnTo>
                    <a:pt x="1303439" y="1280515"/>
                  </a:lnTo>
                  <a:lnTo>
                    <a:pt x="1287640" y="1329270"/>
                  </a:lnTo>
                  <a:lnTo>
                    <a:pt x="1276731" y="1379347"/>
                  </a:lnTo>
                  <a:lnTo>
                    <a:pt x="1270825" y="1430286"/>
                  </a:lnTo>
                  <a:lnTo>
                    <a:pt x="1269695" y="1464449"/>
                  </a:lnTo>
                  <a:lnTo>
                    <a:pt x="1269695" y="1752688"/>
                  </a:lnTo>
                  <a:lnTo>
                    <a:pt x="1277124" y="1794675"/>
                  </a:lnTo>
                  <a:lnTo>
                    <a:pt x="1294853" y="1829422"/>
                  </a:lnTo>
                  <a:lnTo>
                    <a:pt x="1322933" y="1858683"/>
                  </a:lnTo>
                  <a:lnTo>
                    <a:pt x="1359204" y="1876882"/>
                  </a:lnTo>
                  <a:lnTo>
                    <a:pt x="1391310" y="1881974"/>
                  </a:lnTo>
                  <a:lnTo>
                    <a:pt x="1413941" y="1880603"/>
                  </a:lnTo>
                  <a:lnTo>
                    <a:pt x="1434998" y="1876513"/>
                  </a:lnTo>
                  <a:lnTo>
                    <a:pt x="1455343" y="1869694"/>
                  </a:lnTo>
                  <a:lnTo>
                    <a:pt x="1474978" y="1860169"/>
                  </a:lnTo>
                  <a:lnTo>
                    <a:pt x="2237448" y="1428648"/>
                  </a:lnTo>
                  <a:lnTo>
                    <a:pt x="2237448" y="918616"/>
                  </a:lnTo>
                  <a:close/>
                </a:path>
              </a:pathLst>
            </a:custGeom>
            <a:solidFill>
              <a:srgbClr val="946B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92933" y="7286831"/>
              <a:ext cx="2326005" cy="1955800"/>
            </a:xfrm>
            <a:custGeom>
              <a:avLst/>
              <a:gdLst/>
              <a:ahLst/>
              <a:cxnLst/>
              <a:rect l="l" t="t" r="r" b="b"/>
              <a:pathLst>
                <a:path w="2326005" h="1955800">
                  <a:moveTo>
                    <a:pt x="114268" y="1155700"/>
                  </a:moveTo>
                  <a:lnTo>
                    <a:pt x="21521" y="1155700"/>
                  </a:lnTo>
                  <a:lnTo>
                    <a:pt x="16559" y="1143000"/>
                  </a:lnTo>
                  <a:lnTo>
                    <a:pt x="12231" y="1130300"/>
                  </a:lnTo>
                  <a:lnTo>
                    <a:pt x="8540" y="1117600"/>
                  </a:lnTo>
                  <a:lnTo>
                    <a:pt x="5485" y="1117600"/>
                  </a:lnTo>
                  <a:lnTo>
                    <a:pt x="3089" y="1104900"/>
                  </a:lnTo>
                  <a:lnTo>
                    <a:pt x="1376" y="1092200"/>
                  </a:lnTo>
                  <a:lnTo>
                    <a:pt x="346" y="1079500"/>
                  </a:lnTo>
                  <a:lnTo>
                    <a:pt x="0" y="1066800"/>
                  </a:lnTo>
                  <a:lnTo>
                    <a:pt x="0" y="787400"/>
                  </a:lnTo>
                  <a:lnTo>
                    <a:pt x="310" y="774700"/>
                  </a:lnTo>
                  <a:lnTo>
                    <a:pt x="1241" y="749300"/>
                  </a:lnTo>
                  <a:lnTo>
                    <a:pt x="2792" y="736600"/>
                  </a:lnTo>
                  <a:lnTo>
                    <a:pt x="4964" y="711200"/>
                  </a:lnTo>
                  <a:lnTo>
                    <a:pt x="7751" y="698500"/>
                  </a:lnTo>
                  <a:lnTo>
                    <a:pt x="11148" y="673100"/>
                  </a:lnTo>
                  <a:lnTo>
                    <a:pt x="15154" y="660400"/>
                  </a:lnTo>
                  <a:lnTo>
                    <a:pt x="19770" y="647700"/>
                  </a:lnTo>
                  <a:lnTo>
                    <a:pt x="24984" y="622300"/>
                  </a:lnTo>
                  <a:lnTo>
                    <a:pt x="30786" y="609600"/>
                  </a:lnTo>
                  <a:lnTo>
                    <a:pt x="37176" y="584200"/>
                  </a:lnTo>
                  <a:lnTo>
                    <a:pt x="44153" y="571500"/>
                  </a:lnTo>
                  <a:lnTo>
                    <a:pt x="51702" y="558800"/>
                  </a:lnTo>
                  <a:lnTo>
                    <a:pt x="59807" y="533400"/>
                  </a:lnTo>
                  <a:lnTo>
                    <a:pt x="68467" y="520700"/>
                  </a:lnTo>
                  <a:lnTo>
                    <a:pt x="77683" y="508000"/>
                  </a:lnTo>
                  <a:lnTo>
                    <a:pt x="87433" y="495300"/>
                  </a:lnTo>
                  <a:lnTo>
                    <a:pt x="97696" y="469900"/>
                  </a:lnTo>
                  <a:lnTo>
                    <a:pt x="131540" y="431800"/>
                  </a:lnTo>
                  <a:lnTo>
                    <a:pt x="169646" y="393700"/>
                  </a:lnTo>
                  <a:lnTo>
                    <a:pt x="211644" y="355600"/>
                  </a:lnTo>
                  <a:lnTo>
                    <a:pt x="241623" y="330200"/>
                  </a:lnTo>
                  <a:lnTo>
                    <a:pt x="272980" y="304800"/>
                  </a:lnTo>
                  <a:lnTo>
                    <a:pt x="289162" y="304800"/>
                  </a:lnTo>
                  <a:lnTo>
                    <a:pt x="817154" y="12700"/>
                  </a:lnTo>
                  <a:lnTo>
                    <a:pt x="823787" y="0"/>
                  </a:lnTo>
                  <a:lnTo>
                    <a:pt x="924465" y="0"/>
                  </a:lnTo>
                  <a:lnTo>
                    <a:pt x="931061" y="12700"/>
                  </a:lnTo>
                  <a:lnTo>
                    <a:pt x="1021294" y="63500"/>
                  </a:lnTo>
                  <a:lnTo>
                    <a:pt x="833183" y="63500"/>
                  </a:lnTo>
                  <a:lnTo>
                    <a:pt x="826149" y="76200"/>
                  </a:lnTo>
                  <a:lnTo>
                    <a:pt x="271273" y="393700"/>
                  </a:lnTo>
                  <a:lnTo>
                    <a:pt x="259855" y="406400"/>
                  </a:lnTo>
                  <a:lnTo>
                    <a:pt x="248681" y="406400"/>
                  </a:lnTo>
                  <a:lnTo>
                    <a:pt x="237751" y="419100"/>
                  </a:lnTo>
                  <a:lnTo>
                    <a:pt x="227064" y="431800"/>
                  </a:lnTo>
                  <a:lnTo>
                    <a:pt x="216643" y="431800"/>
                  </a:lnTo>
                  <a:lnTo>
                    <a:pt x="206511" y="444500"/>
                  </a:lnTo>
                  <a:lnTo>
                    <a:pt x="196666" y="457200"/>
                  </a:lnTo>
                  <a:lnTo>
                    <a:pt x="187110" y="457200"/>
                  </a:lnTo>
                  <a:lnTo>
                    <a:pt x="177862" y="469900"/>
                  </a:lnTo>
                  <a:lnTo>
                    <a:pt x="168942" y="482600"/>
                  </a:lnTo>
                  <a:lnTo>
                    <a:pt x="160350" y="495300"/>
                  </a:lnTo>
                  <a:lnTo>
                    <a:pt x="152086" y="508000"/>
                  </a:lnTo>
                  <a:lnTo>
                    <a:pt x="144168" y="508000"/>
                  </a:lnTo>
                  <a:lnTo>
                    <a:pt x="122585" y="546100"/>
                  </a:lnTo>
                  <a:lnTo>
                    <a:pt x="104390" y="584200"/>
                  </a:lnTo>
                  <a:lnTo>
                    <a:pt x="89752" y="622300"/>
                  </a:lnTo>
                  <a:lnTo>
                    <a:pt x="78818" y="660400"/>
                  </a:lnTo>
                  <a:lnTo>
                    <a:pt x="71693" y="698500"/>
                  </a:lnTo>
                  <a:lnTo>
                    <a:pt x="68439" y="736600"/>
                  </a:lnTo>
                  <a:lnTo>
                    <a:pt x="68222" y="749300"/>
                  </a:lnTo>
                  <a:lnTo>
                    <a:pt x="68222" y="1054100"/>
                  </a:lnTo>
                  <a:lnTo>
                    <a:pt x="68513" y="1054100"/>
                  </a:lnTo>
                  <a:lnTo>
                    <a:pt x="69379" y="1066800"/>
                  </a:lnTo>
                  <a:lnTo>
                    <a:pt x="70821" y="1079500"/>
                  </a:lnTo>
                  <a:lnTo>
                    <a:pt x="72839" y="1079500"/>
                  </a:lnTo>
                  <a:lnTo>
                    <a:pt x="75413" y="1092200"/>
                  </a:lnTo>
                  <a:lnTo>
                    <a:pt x="78522" y="1104900"/>
                  </a:lnTo>
                  <a:lnTo>
                    <a:pt x="82167" y="1104900"/>
                  </a:lnTo>
                  <a:lnTo>
                    <a:pt x="86348" y="1117600"/>
                  </a:lnTo>
                  <a:lnTo>
                    <a:pt x="91026" y="1130300"/>
                  </a:lnTo>
                  <a:lnTo>
                    <a:pt x="96163" y="1130300"/>
                  </a:lnTo>
                  <a:lnTo>
                    <a:pt x="101758" y="1143000"/>
                  </a:lnTo>
                  <a:lnTo>
                    <a:pt x="107811" y="1143000"/>
                  </a:lnTo>
                  <a:lnTo>
                    <a:pt x="114268" y="1155700"/>
                  </a:lnTo>
                  <a:close/>
                </a:path>
                <a:path w="2326005" h="1955800">
                  <a:moveTo>
                    <a:pt x="1337974" y="1790700"/>
                  </a:moveTo>
                  <a:lnTo>
                    <a:pt x="1252465" y="1790700"/>
                  </a:lnTo>
                  <a:lnTo>
                    <a:pt x="1252464" y="1524000"/>
                  </a:lnTo>
                  <a:lnTo>
                    <a:pt x="1252791" y="1498600"/>
                  </a:lnTo>
                  <a:lnTo>
                    <a:pt x="1253771" y="1485900"/>
                  </a:lnTo>
                  <a:lnTo>
                    <a:pt x="1255405" y="1460500"/>
                  </a:lnTo>
                  <a:lnTo>
                    <a:pt x="1257693" y="1447800"/>
                  </a:lnTo>
                  <a:lnTo>
                    <a:pt x="1260629" y="1422400"/>
                  </a:lnTo>
                  <a:lnTo>
                    <a:pt x="1264207" y="1409700"/>
                  </a:lnTo>
                  <a:lnTo>
                    <a:pt x="1268427" y="1384300"/>
                  </a:lnTo>
                  <a:lnTo>
                    <a:pt x="1273289" y="1371600"/>
                  </a:lnTo>
                  <a:lnTo>
                    <a:pt x="1278782" y="1346200"/>
                  </a:lnTo>
                  <a:lnTo>
                    <a:pt x="1284894" y="1333500"/>
                  </a:lnTo>
                  <a:lnTo>
                    <a:pt x="1291626" y="1308100"/>
                  </a:lnTo>
                  <a:lnTo>
                    <a:pt x="1298978" y="1295400"/>
                  </a:lnTo>
                  <a:lnTo>
                    <a:pt x="1306932" y="1270000"/>
                  </a:lnTo>
                  <a:lnTo>
                    <a:pt x="1315472" y="1257300"/>
                  </a:lnTo>
                  <a:lnTo>
                    <a:pt x="1324597" y="1244600"/>
                  </a:lnTo>
                  <a:lnTo>
                    <a:pt x="1334309" y="1219200"/>
                  </a:lnTo>
                  <a:lnTo>
                    <a:pt x="1344585" y="1206500"/>
                  </a:lnTo>
                  <a:lnTo>
                    <a:pt x="1355403" y="1193800"/>
                  </a:lnTo>
                  <a:lnTo>
                    <a:pt x="1366763" y="1168400"/>
                  </a:lnTo>
                  <a:lnTo>
                    <a:pt x="1378665" y="1155700"/>
                  </a:lnTo>
                  <a:lnTo>
                    <a:pt x="1391082" y="1143000"/>
                  </a:lnTo>
                  <a:lnTo>
                    <a:pt x="1403988" y="1130300"/>
                  </a:lnTo>
                  <a:lnTo>
                    <a:pt x="1417383" y="1104900"/>
                  </a:lnTo>
                  <a:lnTo>
                    <a:pt x="1460376" y="1066800"/>
                  </a:lnTo>
                  <a:lnTo>
                    <a:pt x="1491193" y="1041400"/>
                  </a:lnTo>
                  <a:lnTo>
                    <a:pt x="1507207" y="1028700"/>
                  </a:lnTo>
                  <a:lnTo>
                    <a:pt x="1523578" y="1028700"/>
                  </a:lnTo>
                  <a:lnTo>
                    <a:pt x="1540307" y="1016000"/>
                  </a:lnTo>
                  <a:lnTo>
                    <a:pt x="1557393" y="1003300"/>
                  </a:lnTo>
                  <a:lnTo>
                    <a:pt x="2002407" y="749300"/>
                  </a:lnTo>
                  <a:lnTo>
                    <a:pt x="2054863" y="723900"/>
                  </a:lnTo>
                  <a:lnTo>
                    <a:pt x="2059309" y="723900"/>
                  </a:lnTo>
                  <a:lnTo>
                    <a:pt x="2002407" y="685800"/>
                  </a:lnTo>
                  <a:lnTo>
                    <a:pt x="911854" y="63500"/>
                  </a:lnTo>
                  <a:lnTo>
                    <a:pt x="1021294" y="63500"/>
                  </a:lnTo>
                  <a:lnTo>
                    <a:pt x="2216879" y="736600"/>
                  </a:lnTo>
                  <a:lnTo>
                    <a:pt x="2228999" y="749300"/>
                  </a:lnTo>
                  <a:lnTo>
                    <a:pt x="2240555" y="749300"/>
                  </a:lnTo>
                  <a:lnTo>
                    <a:pt x="2251544" y="762000"/>
                  </a:lnTo>
                  <a:lnTo>
                    <a:pt x="2172210" y="762000"/>
                  </a:lnTo>
                  <a:lnTo>
                    <a:pt x="2140925" y="774700"/>
                  </a:lnTo>
                  <a:lnTo>
                    <a:pt x="2128345" y="774700"/>
                  </a:lnTo>
                  <a:lnTo>
                    <a:pt x="1600858" y="1066800"/>
                  </a:lnTo>
                  <a:lnTo>
                    <a:pt x="1586117" y="1079500"/>
                  </a:lnTo>
                  <a:lnTo>
                    <a:pt x="1571685" y="1092200"/>
                  </a:lnTo>
                  <a:lnTo>
                    <a:pt x="1557563" y="1104900"/>
                  </a:lnTo>
                  <a:lnTo>
                    <a:pt x="1543750" y="1104900"/>
                  </a:lnTo>
                  <a:lnTo>
                    <a:pt x="1504435" y="1143000"/>
                  </a:lnTo>
                  <a:lnTo>
                    <a:pt x="1468548" y="1181100"/>
                  </a:lnTo>
                  <a:lnTo>
                    <a:pt x="1436455" y="1219200"/>
                  </a:lnTo>
                  <a:lnTo>
                    <a:pt x="1408481" y="1257300"/>
                  </a:lnTo>
                  <a:lnTo>
                    <a:pt x="1400110" y="1282700"/>
                  </a:lnTo>
                  <a:lnTo>
                    <a:pt x="1392245" y="1295400"/>
                  </a:lnTo>
                  <a:lnTo>
                    <a:pt x="1384886" y="1308100"/>
                  </a:lnTo>
                  <a:lnTo>
                    <a:pt x="1378032" y="1320800"/>
                  </a:lnTo>
                  <a:lnTo>
                    <a:pt x="1371697" y="1333500"/>
                  </a:lnTo>
                  <a:lnTo>
                    <a:pt x="1365897" y="1358900"/>
                  </a:lnTo>
                  <a:lnTo>
                    <a:pt x="1360631" y="1371600"/>
                  </a:lnTo>
                  <a:lnTo>
                    <a:pt x="1355899" y="1384300"/>
                  </a:lnTo>
                  <a:lnTo>
                    <a:pt x="1351711" y="1409700"/>
                  </a:lnTo>
                  <a:lnTo>
                    <a:pt x="1348076" y="1422400"/>
                  </a:lnTo>
                  <a:lnTo>
                    <a:pt x="1344995" y="1435100"/>
                  </a:lnTo>
                  <a:lnTo>
                    <a:pt x="1342468" y="1460500"/>
                  </a:lnTo>
                  <a:lnTo>
                    <a:pt x="1340500" y="1473200"/>
                  </a:lnTo>
                  <a:lnTo>
                    <a:pt x="1339094" y="1485900"/>
                  </a:lnTo>
                  <a:lnTo>
                    <a:pt x="1338253" y="1511300"/>
                  </a:lnTo>
                  <a:lnTo>
                    <a:pt x="1337974" y="1524000"/>
                  </a:lnTo>
                  <a:lnTo>
                    <a:pt x="1337974" y="1790700"/>
                  </a:lnTo>
                  <a:close/>
                </a:path>
                <a:path w="2326005" h="1955800">
                  <a:moveTo>
                    <a:pt x="1542401" y="1943100"/>
                  </a:moveTo>
                  <a:lnTo>
                    <a:pt x="1482159" y="1943100"/>
                  </a:lnTo>
                  <a:lnTo>
                    <a:pt x="1503236" y="1930400"/>
                  </a:lnTo>
                  <a:lnTo>
                    <a:pt x="1523598" y="1930400"/>
                  </a:lnTo>
                  <a:lnTo>
                    <a:pt x="1543244" y="1917700"/>
                  </a:lnTo>
                  <a:lnTo>
                    <a:pt x="2305619" y="1485900"/>
                  </a:lnTo>
                  <a:lnTo>
                    <a:pt x="2305620" y="977900"/>
                  </a:lnTo>
                  <a:lnTo>
                    <a:pt x="2304031" y="914400"/>
                  </a:lnTo>
                  <a:lnTo>
                    <a:pt x="2296928" y="863600"/>
                  </a:lnTo>
                  <a:lnTo>
                    <a:pt x="2280804" y="812800"/>
                  </a:lnTo>
                  <a:lnTo>
                    <a:pt x="2252154" y="787400"/>
                  </a:lnTo>
                  <a:lnTo>
                    <a:pt x="2212514" y="762000"/>
                  </a:lnTo>
                  <a:lnTo>
                    <a:pt x="2251544" y="762000"/>
                  </a:lnTo>
                  <a:lnTo>
                    <a:pt x="2261969" y="774700"/>
                  </a:lnTo>
                  <a:lnTo>
                    <a:pt x="2271740" y="787400"/>
                  </a:lnTo>
                  <a:lnTo>
                    <a:pt x="2280771" y="787400"/>
                  </a:lnTo>
                  <a:lnTo>
                    <a:pt x="2303355" y="825500"/>
                  </a:lnTo>
                  <a:lnTo>
                    <a:pt x="2318400" y="863600"/>
                  </a:lnTo>
                  <a:lnTo>
                    <a:pt x="2323975" y="901700"/>
                  </a:lnTo>
                  <a:lnTo>
                    <a:pt x="2325369" y="914400"/>
                  </a:lnTo>
                  <a:lnTo>
                    <a:pt x="2325832" y="927100"/>
                  </a:lnTo>
                  <a:lnTo>
                    <a:pt x="2325832" y="1498600"/>
                  </a:lnTo>
                  <a:lnTo>
                    <a:pt x="1553149" y="1930400"/>
                  </a:lnTo>
                  <a:lnTo>
                    <a:pt x="1542401" y="1943100"/>
                  </a:lnTo>
                  <a:close/>
                </a:path>
                <a:path w="2326005" h="1955800">
                  <a:moveTo>
                    <a:pt x="1435351" y="1943100"/>
                  </a:moveTo>
                  <a:lnTo>
                    <a:pt x="1378540" y="1943100"/>
                  </a:lnTo>
                  <a:lnTo>
                    <a:pt x="1367787" y="1930400"/>
                  </a:lnTo>
                  <a:lnTo>
                    <a:pt x="80149" y="1206500"/>
                  </a:lnTo>
                  <a:lnTo>
                    <a:pt x="71238" y="1206500"/>
                  </a:lnTo>
                  <a:lnTo>
                    <a:pt x="62743" y="1193800"/>
                  </a:lnTo>
                  <a:lnTo>
                    <a:pt x="54663" y="1193800"/>
                  </a:lnTo>
                  <a:lnTo>
                    <a:pt x="46998" y="1181100"/>
                  </a:lnTo>
                  <a:lnTo>
                    <a:pt x="39812" y="1181100"/>
                  </a:lnTo>
                  <a:lnTo>
                    <a:pt x="33171" y="1168400"/>
                  </a:lnTo>
                  <a:lnTo>
                    <a:pt x="27074" y="1155700"/>
                  </a:lnTo>
                  <a:lnTo>
                    <a:pt x="128232" y="1155700"/>
                  </a:lnTo>
                  <a:lnTo>
                    <a:pt x="135737" y="1168400"/>
                  </a:lnTo>
                  <a:lnTo>
                    <a:pt x="1252465" y="1790700"/>
                  </a:lnTo>
                  <a:lnTo>
                    <a:pt x="1337974" y="1790700"/>
                  </a:lnTo>
                  <a:lnTo>
                    <a:pt x="1337974" y="1816100"/>
                  </a:lnTo>
                  <a:lnTo>
                    <a:pt x="1338783" y="1828800"/>
                  </a:lnTo>
                  <a:lnTo>
                    <a:pt x="1341243" y="1841500"/>
                  </a:lnTo>
                  <a:lnTo>
                    <a:pt x="1345352" y="1854200"/>
                  </a:lnTo>
                  <a:lnTo>
                    <a:pt x="1351113" y="1866900"/>
                  </a:lnTo>
                  <a:lnTo>
                    <a:pt x="1354853" y="1879600"/>
                  </a:lnTo>
                  <a:lnTo>
                    <a:pt x="1358724" y="1879600"/>
                  </a:lnTo>
                  <a:lnTo>
                    <a:pt x="1363055" y="1892300"/>
                  </a:lnTo>
                  <a:lnTo>
                    <a:pt x="1367847" y="1892300"/>
                  </a:lnTo>
                  <a:lnTo>
                    <a:pt x="1373100" y="1905000"/>
                  </a:lnTo>
                  <a:lnTo>
                    <a:pt x="1378763" y="1905000"/>
                  </a:lnTo>
                  <a:lnTo>
                    <a:pt x="1384786" y="1917700"/>
                  </a:lnTo>
                  <a:lnTo>
                    <a:pt x="1397910" y="1917700"/>
                  </a:lnTo>
                  <a:lnTo>
                    <a:pt x="1404949" y="1930400"/>
                  </a:lnTo>
                  <a:lnTo>
                    <a:pt x="1427456" y="1930400"/>
                  </a:lnTo>
                  <a:lnTo>
                    <a:pt x="1435351" y="1943100"/>
                  </a:lnTo>
                  <a:close/>
                </a:path>
                <a:path w="2326005" h="1955800">
                  <a:moveTo>
                    <a:pt x="1520024" y="1955800"/>
                  </a:moveTo>
                  <a:lnTo>
                    <a:pt x="1400928" y="1955800"/>
                  </a:lnTo>
                  <a:lnTo>
                    <a:pt x="1389588" y="1943100"/>
                  </a:lnTo>
                  <a:lnTo>
                    <a:pt x="1531359" y="1943100"/>
                  </a:lnTo>
                  <a:lnTo>
                    <a:pt x="1520024" y="1955800"/>
                  </a:lnTo>
                  <a:close/>
                </a:path>
              </a:pathLst>
            </a:custGeom>
            <a:solidFill>
              <a:srgbClr val="EF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10690" y="8036215"/>
              <a:ext cx="1008380" cy="1217930"/>
            </a:xfrm>
            <a:custGeom>
              <a:avLst/>
              <a:gdLst/>
              <a:ahLst/>
              <a:cxnLst/>
              <a:rect l="l" t="t" r="r" b="b"/>
              <a:pathLst>
                <a:path w="1008380" h="1217929">
                  <a:moveTo>
                    <a:pt x="146755" y="1217854"/>
                  </a:moveTo>
                  <a:lnTo>
                    <a:pt x="141296" y="1217854"/>
                  </a:lnTo>
                  <a:lnTo>
                    <a:pt x="129225" y="1216992"/>
                  </a:lnTo>
                  <a:lnTo>
                    <a:pt x="84452" y="1204460"/>
                  </a:lnTo>
                  <a:lnTo>
                    <a:pt x="46326" y="1177833"/>
                  </a:lnTo>
                  <a:lnTo>
                    <a:pt x="19102" y="1140063"/>
                  </a:lnTo>
                  <a:lnTo>
                    <a:pt x="3837" y="1101430"/>
                  </a:lnTo>
                  <a:lnTo>
                    <a:pt x="0" y="1068342"/>
                  </a:lnTo>
                  <a:lnTo>
                    <a:pt x="0" y="780031"/>
                  </a:lnTo>
                  <a:lnTo>
                    <a:pt x="2668" y="726860"/>
                  </a:lnTo>
                  <a:lnTo>
                    <a:pt x="10572" y="674187"/>
                  </a:lnTo>
                  <a:lnTo>
                    <a:pt x="23637" y="622553"/>
                  </a:lnTo>
                  <a:lnTo>
                    <a:pt x="41726" y="572480"/>
                  </a:lnTo>
                  <a:lnTo>
                    <a:pt x="64664" y="524440"/>
                  </a:lnTo>
                  <a:lnTo>
                    <a:pt x="92241" y="478884"/>
                  </a:lnTo>
                  <a:lnTo>
                    <a:pt x="124288" y="436150"/>
                  </a:lnTo>
                  <a:lnTo>
                    <a:pt x="160150" y="397051"/>
                  </a:lnTo>
                  <a:lnTo>
                    <a:pt x="199815" y="361569"/>
                  </a:lnTo>
                  <a:lnTo>
                    <a:pt x="242803" y="330169"/>
                  </a:lnTo>
                  <a:lnTo>
                    <a:pt x="801484" y="15375"/>
                  </a:lnTo>
                  <a:lnTo>
                    <a:pt x="802394" y="15072"/>
                  </a:lnTo>
                  <a:lnTo>
                    <a:pt x="819952" y="8731"/>
                  </a:lnTo>
                  <a:lnTo>
                    <a:pt x="837866" y="4106"/>
                  </a:lnTo>
                  <a:lnTo>
                    <a:pt x="856137" y="1195"/>
                  </a:lnTo>
                  <a:lnTo>
                    <a:pt x="874765" y="0"/>
                  </a:lnTo>
                  <a:lnTo>
                    <a:pt x="886897" y="416"/>
                  </a:lnTo>
                  <a:lnTo>
                    <a:pt x="935408" y="19739"/>
                  </a:lnTo>
                  <a:lnTo>
                    <a:pt x="937398" y="21644"/>
                  </a:lnTo>
                  <a:lnTo>
                    <a:pt x="854453" y="21644"/>
                  </a:lnTo>
                  <a:lnTo>
                    <a:pt x="823169" y="28851"/>
                  </a:lnTo>
                  <a:lnTo>
                    <a:pt x="283102" y="329268"/>
                  </a:lnTo>
                  <a:lnTo>
                    <a:pt x="239806" y="356643"/>
                  </a:lnTo>
                  <a:lnTo>
                    <a:pt x="199415" y="388182"/>
                  </a:lnTo>
                  <a:lnTo>
                    <a:pt x="162341" y="423569"/>
                  </a:lnTo>
                  <a:lnTo>
                    <a:pt x="128959" y="462439"/>
                  </a:lnTo>
                  <a:lnTo>
                    <a:pt x="99581" y="504422"/>
                  </a:lnTo>
                  <a:lnTo>
                    <a:pt x="74489" y="549125"/>
                  </a:lnTo>
                  <a:lnTo>
                    <a:pt x="53941" y="596095"/>
                  </a:lnTo>
                  <a:lnTo>
                    <a:pt x="38142" y="644851"/>
                  </a:lnTo>
                  <a:lnTo>
                    <a:pt x="27239" y="694931"/>
                  </a:lnTo>
                  <a:lnTo>
                    <a:pt x="21338" y="745865"/>
                  </a:lnTo>
                  <a:lnTo>
                    <a:pt x="20218" y="780031"/>
                  </a:lnTo>
                  <a:lnTo>
                    <a:pt x="20218" y="1068342"/>
                  </a:lnTo>
                  <a:lnTo>
                    <a:pt x="27596" y="1110274"/>
                  </a:lnTo>
                  <a:lnTo>
                    <a:pt x="45299" y="1145043"/>
                  </a:lnTo>
                  <a:lnTo>
                    <a:pt x="73412" y="1174293"/>
                  </a:lnTo>
                  <a:lnTo>
                    <a:pt x="109700" y="1192489"/>
                  </a:lnTo>
                  <a:lnTo>
                    <a:pt x="141805" y="1197615"/>
                  </a:lnTo>
                  <a:lnTo>
                    <a:pt x="227624" y="1197615"/>
                  </a:lnTo>
                  <a:lnTo>
                    <a:pt x="224579" y="1199038"/>
                  </a:lnTo>
                  <a:lnTo>
                    <a:pt x="210696" y="1205083"/>
                  </a:lnTo>
                  <a:lnTo>
                    <a:pt x="196467" y="1209964"/>
                  </a:lnTo>
                  <a:lnTo>
                    <a:pt x="181891" y="1213681"/>
                  </a:lnTo>
                  <a:lnTo>
                    <a:pt x="166968" y="1216235"/>
                  </a:lnTo>
                  <a:lnTo>
                    <a:pt x="163430" y="1216741"/>
                  </a:lnTo>
                  <a:lnTo>
                    <a:pt x="159994" y="1216943"/>
                  </a:lnTo>
                  <a:lnTo>
                    <a:pt x="156557" y="1217247"/>
                  </a:lnTo>
                  <a:lnTo>
                    <a:pt x="155945" y="1217264"/>
                  </a:lnTo>
                  <a:lnTo>
                    <a:pt x="155339" y="1217332"/>
                  </a:lnTo>
                  <a:lnTo>
                    <a:pt x="154739" y="1217449"/>
                  </a:lnTo>
                  <a:lnTo>
                    <a:pt x="146755" y="1217854"/>
                  </a:lnTo>
                  <a:close/>
                </a:path>
                <a:path w="1008380" h="1217929">
                  <a:moveTo>
                    <a:pt x="227624" y="1197615"/>
                  </a:moveTo>
                  <a:lnTo>
                    <a:pt x="142610" y="1197615"/>
                  </a:lnTo>
                  <a:lnTo>
                    <a:pt x="164403" y="1196231"/>
                  </a:lnTo>
                  <a:lnTo>
                    <a:pt x="185480" y="1192129"/>
                  </a:lnTo>
                  <a:lnTo>
                    <a:pt x="205842" y="1185308"/>
                  </a:lnTo>
                  <a:lnTo>
                    <a:pt x="225488" y="1175768"/>
                  </a:lnTo>
                  <a:lnTo>
                    <a:pt x="987862" y="744224"/>
                  </a:lnTo>
                  <a:lnTo>
                    <a:pt x="987863" y="234178"/>
                  </a:lnTo>
                  <a:lnTo>
                    <a:pt x="986275" y="177322"/>
                  </a:lnTo>
                  <a:lnTo>
                    <a:pt x="979171" y="123245"/>
                  </a:lnTo>
                  <a:lnTo>
                    <a:pt x="963048" y="75977"/>
                  </a:lnTo>
                  <a:lnTo>
                    <a:pt x="934398" y="39549"/>
                  </a:lnTo>
                  <a:lnTo>
                    <a:pt x="894757" y="21871"/>
                  </a:lnTo>
                  <a:lnTo>
                    <a:pt x="854453" y="21644"/>
                  </a:lnTo>
                  <a:lnTo>
                    <a:pt x="937398" y="21644"/>
                  </a:lnTo>
                  <a:lnTo>
                    <a:pt x="969717" y="58361"/>
                  </a:lnTo>
                  <a:lnTo>
                    <a:pt x="993853" y="104048"/>
                  </a:lnTo>
                  <a:lnTo>
                    <a:pt x="1003711" y="148740"/>
                  </a:lnTo>
                  <a:lnTo>
                    <a:pt x="1008057" y="205591"/>
                  </a:lnTo>
                  <a:lnTo>
                    <a:pt x="1008077" y="756061"/>
                  </a:lnTo>
                  <a:lnTo>
                    <a:pt x="235393" y="1193370"/>
                  </a:lnTo>
                  <a:lnTo>
                    <a:pt x="234774" y="1193747"/>
                  </a:lnTo>
                  <a:lnTo>
                    <a:pt x="234134" y="1194085"/>
                  </a:lnTo>
                  <a:lnTo>
                    <a:pt x="233473" y="1194382"/>
                  </a:lnTo>
                  <a:lnTo>
                    <a:pt x="227624" y="1197615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001547" y="7414491"/>
              <a:ext cx="1851025" cy="1674495"/>
            </a:xfrm>
            <a:custGeom>
              <a:avLst/>
              <a:gdLst/>
              <a:ahLst/>
              <a:cxnLst/>
              <a:rect l="l" t="t" r="r" b="b"/>
              <a:pathLst>
                <a:path w="1851025" h="1674495">
                  <a:moveTo>
                    <a:pt x="1043851" y="1674487"/>
                  </a:moveTo>
                  <a:lnTo>
                    <a:pt x="0" y="1085840"/>
                  </a:lnTo>
                  <a:lnTo>
                    <a:pt x="798856" y="633461"/>
                  </a:lnTo>
                  <a:lnTo>
                    <a:pt x="798856" y="0"/>
                  </a:lnTo>
                  <a:lnTo>
                    <a:pt x="1850696" y="599671"/>
                  </a:lnTo>
                  <a:lnTo>
                    <a:pt x="1348780" y="881095"/>
                  </a:lnTo>
                  <a:lnTo>
                    <a:pt x="1331694" y="891057"/>
                  </a:lnTo>
                  <a:lnTo>
                    <a:pt x="1298594" y="912628"/>
                  </a:lnTo>
                  <a:lnTo>
                    <a:pt x="1266958" y="936371"/>
                  </a:lnTo>
                  <a:lnTo>
                    <a:pt x="1236994" y="962130"/>
                  </a:lnTo>
                  <a:lnTo>
                    <a:pt x="1208769" y="989848"/>
                  </a:lnTo>
                  <a:lnTo>
                    <a:pt x="1182468" y="1019342"/>
                  </a:lnTo>
                  <a:lnTo>
                    <a:pt x="1158149" y="1050549"/>
                  </a:lnTo>
                  <a:lnTo>
                    <a:pt x="1135971" y="1083263"/>
                  </a:lnTo>
                  <a:lnTo>
                    <a:pt x="1115984" y="1117411"/>
                  </a:lnTo>
                  <a:lnTo>
                    <a:pt x="1098318" y="1152770"/>
                  </a:lnTo>
                  <a:lnTo>
                    <a:pt x="1083012" y="1189262"/>
                  </a:lnTo>
                  <a:lnTo>
                    <a:pt x="1070168" y="1226647"/>
                  </a:lnTo>
                  <a:lnTo>
                    <a:pt x="1059813" y="1264842"/>
                  </a:lnTo>
                  <a:lnTo>
                    <a:pt x="1052015" y="1303598"/>
                  </a:lnTo>
                  <a:lnTo>
                    <a:pt x="1046792" y="1342828"/>
                  </a:lnTo>
                  <a:lnTo>
                    <a:pt x="1044178" y="1382274"/>
                  </a:lnTo>
                  <a:lnTo>
                    <a:pt x="1043851" y="1402063"/>
                  </a:lnTo>
                  <a:lnTo>
                    <a:pt x="1043851" y="1674487"/>
                  </a:lnTo>
                  <a:close/>
                </a:path>
              </a:pathLst>
            </a:custGeom>
            <a:solidFill>
              <a:srgbClr val="946B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96917" y="5169851"/>
              <a:ext cx="2601363" cy="21079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796917" y="5169851"/>
              <a:ext cx="0" cy="2108200"/>
            </a:xfrm>
            <a:custGeom>
              <a:avLst/>
              <a:gdLst/>
              <a:ahLst/>
              <a:cxnLst/>
              <a:rect l="l" t="t" r="r" b="b"/>
              <a:pathLst>
                <a:path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389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15068" y="7114502"/>
              <a:ext cx="2601363" cy="210792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5315068" y="7114502"/>
              <a:ext cx="0" cy="2108200"/>
            </a:xfrm>
            <a:custGeom>
              <a:avLst/>
              <a:gdLst/>
              <a:ahLst/>
              <a:cxnLst/>
              <a:rect l="l" t="t" r="r" b="b"/>
              <a:pathLst>
                <a:path h="2108200">
                  <a:moveTo>
                    <a:pt x="0" y="2107920"/>
                  </a:moveTo>
                  <a:lnTo>
                    <a:pt x="0" y="0"/>
                  </a:lnTo>
                </a:path>
              </a:pathLst>
            </a:custGeom>
            <a:ln w="17389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5393230" y="7131750"/>
            <a:ext cx="2443480" cy="8001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34035">
              <a:lnSpc>
                <a:spcPts val="3030"/>
              </a:lnSpc>
              <a:spcBef>
                <a:spcPts val="225"/>
              </a:spcBef>
            </a:pPr>
            <a:r>
              <a:rPr sz="2550" spc="120" dirty="0">
                <a:solidFill>
                  <a:srgbClr val="372928"/>
                </a:solidFill>
                <a:latin typeface="Verdana"/>
                <a:cs typeface="Verdana"/>
              </a:rPr>
              <a:t>спрос и </a:t>
            </a:r>
            <a:r>
              <a:rPr sz="2550" spc="1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п</a:t>
            </a:r>
            <a:r>
              <a:rPr sz="2550" spc="195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д</a:t>
            </a:r>
            <a:r>
              <a:rPr sz="2550" spc="65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105" dirty="0">
                <a:solidFill>
                  <a:srgbClr val="372928"/>
                </a:solidFill>
                <a:latin typeface="Verdana"/>
                <a:cs typeface="Verdana"/>
              </a:rPr>
              <a:t>ж</a:t>
            </a:r>
            <a:r>
              <a:rPr sz="2550" spc="90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550" spc="155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550" spc="15" dirty="0">
                <a:solidFill>
                  <a:srgbClr val="372928"/>
                </a:solidFill>
                <a:latin typeface="Verdana"/>
                <a:cs typeface="Verdana"/>
              </a:rPr>
              <a:t>я</a:t>
            </a:r>
            <a:endParaRPr sz="2550"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2787962" y="5767142"/>
            <a:ext cx="2760980" cy="880744"/>
            <a:chOff x="12787962" y="5767142"/>
            <a:chExt cx="2760980" cy="880744"/>
          </a:xfrm>
        </p:grpSpPr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97159" y="5767142"/>
              <a:ext cx="2751686" cy="88023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2797159" y="5767142"/>
              <a:ext cx="0" cy="880744"/>
            </a:xfrm>
            <a:custGeom>
              <a:avLst/>
              <a:gdLst/>
              <a:ahLst/>
              <a:cxnLst/>
              <a:rect l="l" t="t" r="r" b="b"/>
              <a:pathLst>
                <a:path h="880745">
                  <a:moveTo>
                    <a:pt x="0" y="880230"/>
                  </a:moveTo>
                  <a:lnTo>
                    <a:pt x="0" y="0"/>
                  </a:lnTo>
                </a:path>
              </a:pathLst>
            </a:custGeom>
            <a:ln w="18394">
              <a:solidFill>
                <a:srgbClr val="F9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2914242" y="5784392"/>
            <a:ext cx="2507615" cy="8001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9375" marR="5080" indent="-67310">
              <a:lnSpc>
                <a:spcPts val="3030"/>
              </a:lnSpc>
              <a:spcBef>
                <a:spcPts val="225"/>
              </a:spcBef>
            </a:pPr>
            <a:r>
              <a:rPr sz="2550" spc="60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130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550" spc="-25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550" spc="195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550" spc="-50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550" spc="155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550" spc="195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550" spc="11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550" spc="70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550" spc="-35" dirty="0">
                <a:solidFill>
                  <a:srgbClr val="372928"/>
                </a:solidFill>
                <a:latin typeface="Verdana"/>
                <a:cs typeface="Verdana"/>
              </a:rPr>
              <a:t>а  </a:t>
            </a:r>
            <a:r>
              <a:rPr sz="2550" spc="114" dirty="0">
                <a:solidFill>
                  <a:srgbClr val="372928"/>
                </a:solidFill>
                <a:latin typeface="Verdana"/>
                <a:cs typeface="Verdana"/>
              </a:rPr>
              <a:t>ние</a:t>
            </a:r>
            <a:r>
              <a:rPr sz="2550" spc="-204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50" spc="45" dirty="0">
                <a:solidFill>
                  <a:srgbClr val="372928"/>
                </a:solidFill>
                <a:latin typeface="Verdana"/>
                <a:cs typeface="Verdana"/>
              </a:rPr>
              <a:t>аппарата</a:t>
            </a:r>
            <a:endParaRPr sz="2550">
              <a:latin typeface="Verdana"/>
              <a:cs typeface="Verdana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3073" y="3213735"/>
            <a:ext cx="1088706" cy="149407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8811" y="6823203"/>
            <a:ext cx="1864698" cy="132034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203654" y="2903618"/>
            <a:ext cx="1621477" cy="1644641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685444" y="1970428"/>
            <a:ext cx="5266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90" dirty="0">
                <a:latin typeface="Verdana"/>
                <a:cs typeface="Verdana"/>
              </a:rPr>
              <a:t>Генерация</a:t>
            </a:r>
            <a:r>
              <a:rPr sz="4800" b="1" spc="-395" dirty="0">
                <a:latin typeface="Verdana"/>
                <a:cs typeface="Verdana"/>
              </a:rPr>
              <a:t> </a:t>
            </a:r>
            <a:r>
              <a:rPr sz="4800" b="1" spc="-125" dirty="0">
                <a:latin typeface="Verdana"/>
                <a:cs typeface="Verdana"/>
              </a:rPr>
              <a:t>идеи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3030" y="7200858"/>
            <a:ext cx="4495165" cy="3086735"/>
            <a:chOff x="13793030" y="7200858"/>
            <a:chExt cx="4495165" cy="3086735"/>
          </a:xfrm>
        </p:grpSpPr>
        <p:sp>
          <p:nvSpPr>
            <p:cNvPr id="3" name="object 3"/>
            <p:cNvSpPr/>
            <p:nvPr/>
          </p:nvSpPr>
          <p:spPr>
            <a:xfrm>
              <a:off x="13793030" y="9094443"/>
              <a:ext cx="2068195" cy="1193165"/>
            </a:xfrm>
            <a:custGeom>
              <a:avLst/>
              <a:gdLst/>
              <a:ahLst/>
              <a:cxnLst/>
              <a:rect l="l" t="t" r="r" b="b"/>
              <a:pathLst>
                <a:path w="2068194" h="1193165">
                  <a:moveTo>
                    <a:pt x="2068023" y="1192556"/>
                  </a:moveTo>
                  <a:lnTo>
                    <a:pt x="342122" y="1192556"/>
                  </a:lnTo>
                  <a:lnTo>
                    <a:pt x="0" y="995266"/>
                  </a:lnTo>
                  <a:lnTo>
                    <a:pt x="0" y="0"/>
                  </a:lnTo>
                  <a:lnTo>
                    <a:pt x="2068023" y="1192556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93030" y="7212749"/>
              <a:ext cx="4495165" cy="3074670"/>
            </a:xfrm>
            <a:custGeom>
              <a:avLst/>
              <a:gdLst/>
              <a:ahLst/>
              <a:cxnLst/>
              <a:rect l="l" t="t" r="r" b="b"/>
              <a:pathLst>
                <a:path w="4495165" h="3074670">
                  <a:moveTo>
                    <a:pt x="4494969" y="3074250"/>
                  </a:moveTo>
                  <a:lnTo>
                    <a:pt x="2068034" y="3074250"/>
                  </a:lnTo>
                  <a:lnTo>
                    <a:pt x="0" y="1881694"/>
                  </a:lnTo>
                  <a:lnTo>
                    <a:pt x="3181727" y="0"/>
                  </a:lnTo>
                  <a:lnTo>
                    <a:pt x="4494969" y="758608"/>
                  </a:lnTo>
                  <a:lnTo>
                    <a:pt x="4494969" y="307425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63260" y="9642075"/>
              <a:ext cx="424815" cy="596900"/>
            </a:xfrm>
            <a:custGeom>
              <a:avLst/>
              <a:gdLst/>
              <a:ahLst/>
              <a:cxnLst/>
              <a:rect l="l" t="t" r="r" b="b"/>
              <a:pathLst>
                <a:path w="424815" h="596900">
                  <a:moveTo>
                    <a:pt x="0" y="596412"/>
                  </a:moveTo>
                  <a:lnTo>
                    <a:pt x="0" y="247848"/>
                  </a:lnTo>
                  <a:lnTo>
                    <a:pt x="424740" y="0"/>
                  </a:lnTo>
                  <a:lnTo>
                    <a:pt x="424740" y="348559"/>
                  </a:lnTo>
                  <a:lnTo>
                    <a:pt x="0" y="596412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07714" y="8312386"/>
              <a:ext cx="2755900" cy="1926589"/>
            </a:xfrm>
            <a:custGeom>
              <a:avLst/>
              <a:gdLst/>
              <a:ahLst/>
              <a:cxnLst/>
              <a:rect l="l" t="t" r="r" b="b"/>
              <a:pathLst>
                <a:path w="2755900" h="1926590">
                  <a:moveTo>
                    <a:pt x="2755545" y="1926101"/>
                  </a:moveTo>
                  <a:lnTo>
                    <a:pt x="0" y="348563"/>
                  </a:lnTo>
                  <a:lnTo>
                    <a:pt x="0" y="0"/>
                  </a:lnTo>
                  <a:lnTo>
                    <a:pt x="2755545" y="1577537"/>
                  </a:lnTo>
                  <a:lnTo>
                    <a:pt x="2755545" y="1926101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07732" y="7200858"/>
              <a:ext cx="3180715" cy="2689225"/>
            </a:xfrm>
            <a:custGeom>
              <a:avLst/>
              <a:gdLst/>
              <a:ahLst/>
              <a:cxnLst/>
              <a:rect l="l" t="t" r="r" b="b"/>
              <a:pathLst>
                <a:path w="3180715" h="2689225">
                  <a:moveTo>
                    <a:pt x="2755527" y="2689064"/>
                  </a:moveTo>
                  <a:lnTo>
                    <a:pt x="0" y="1111527"/>
                  </a:lnTo>
                  <a:lnTo>
                    <a:pt x="1910769" y="0"/>
                  </a:lnTo>
                  <a:lnTo>
                    <a:pt x="3180267" y="728371"/>
                  </a:lnTo>
                  <a:lnTo>
                    <a:pt x="3180267" y="2441216"/>
                  </a:lnTo>
                  <a:lnTo>
                    <a:pt x="2755527" y="2689064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93871" y="7308347"/>
              <a:ext cx="2994660" cy="2474595"/>
            </a:xfrm>
            <a:custGeom>
              <a:avLst/>
              <a:gdLst/>
              <a:ahLst/>
              <a:cxnLst/>
              <a:rect l="l" t="t" r="r" b="b"/>
              <a:pathLst>
                <a:path w="2994659" h="2474595">
                  <a:moveTo>
                    <a:pt x="2568877" y="2474050"/>
                  </a:moveTo>
                  <a:lnTo>
                    <a:pt x="0" y="1003381"/>
                  </a:lnTo>
                  <a:lnTo>
                    <a:pt x="1725031" y="0"/>
                  </a:lnTo>
                  <a:lnTo>
                    <a:pt x="2994128" y="728117"/>
                  </a:lnTo>
                  <a:lnTo>
                    <a:pt x="2994128" y="2225903"/>
                  </a:lnTo>
                  <a:lnTo>
                    <a:pt x="2568877" y="247405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74595" y="9022535"/>
              <a:ext cx="2209165" cy="1264920"/>
            </a:xfrm>
            <a:custGeom>
              <a:avLst/>
              <a:gdLst/>
              <a:ahLst/>
              <a:cxnLst/>
              <a:rect l="l" t="t" r="r" b="b"/>
              <a:pathLst>
                <a:path w="2209165" h="1264920">
                  <a:moveTo>
                    <a:pt x="2208634" y="1264464"/>
                  </a:moveTo>
                  <a:lnTo>
                    <a:pt x="2006158" y="1264464"/>
                  </a:lnTo>
                  <a:lnTo>
                    <a:pt x="0" y="115932"/>
                  </a:lnTo>
                  <a:lnTo>
                    <a:pt x="0" y="0"/>
                  </a:lnTo>
                  <a:lnTo>
                    <a:pt x="2208634" y="1264464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74595" y="8729393"/>
              <a:ext cx="3223895" cy="1557655"/>
            </a:xfrm>
            <a:custGeom>
              <a:avLst/>
              <a:gdLst/>
              <a:ahLst/>
              <a:cxnLst/>
              <a:rect l="l" t="t" r="r" b="b"/>
              <a:pathLst>
                <a:path w="3223894" h="1557654">
                  <a:moveTo>
                    <a:pt x="3223385" y="1557606"/>
                  </a:moveTo>
                  <a:lnTo>
                    <a:pt x="2208634" y="1557606"/>
                  </a:lnTo>
                  <a:lnTo>
                    <a:pt x="0" y="293141"/>
                  </a:lnTo>
                  <a:lnTo>
                    <a:pt x="508598" y="0"/>
                  </a:lnTo>
                  <a:lnTo>
                    <a:pt x="3223385" y="1557606"/>
                  </a:lnTo>
                  <a:close/>
                </a:path>
              </a:pathLst>
            </a:custGeom>
            <a:solidFill>
              <a:srgbClr val="A2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39137" y="8881398"/>
              <a:ext cx="2694305" cy="1405890"/>
            </a:xfrm>
            <a:custGeom>
              <a:avLst/>
              <a:gdLst/>
              <a:ahLst/>
              <a:cxnLst/>
              <a:rect l="l" t="t" r="r" b="b"/>
              <a:pathLst>
                <a:path w="2694305" h="1405890">
                  <a:moveTo>
                    <a:pt x="2694066" y="1405601"/>
                  </a:moveTo>
                  <a:lnTo>
                    <a:pt x="2209334" y="1405601"/>
                  </a:lnTo>
                  <a:lnTo>
                    <a:pt x="0" y="140716"/>
                  </a:lnTo>
                  <a:lnTo>
                    <a:pt x="244165" y="0"/>
                  </a:lnTo>
                  <a:lnTo>
                    <a:pt x="2694066" y="1405601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66615" y="8598853"/>
              <a:ext cx="283210" cy="748030"/>
            </a:xfrm>
            <a:custGeom>
              <a:avLst/>
              <a:gdLst/>
              <a:ahLst/>
              <a:cxnLst/>
              <a:rect l="l" t="t" r="r" b="b"/>
              <a:pathLst>
                <a:path w="283209" h="748029">
                  <a:moveTo>
                    <a:pt x="0" y="747917"/>
                  </a:moveTo>
                  <a:lnTo>
                    <a:pt x="0" y="163640"/>
                  </a:lnTo>
                  <a:lnTo>
                    <a:pt x="283166" y="0"/>
                  </a:lnTo>
                  <a:lnTo>
                    <a:pt x="282619" y="583730"/>
                  </a:lnTo>
                  <a:lnTo>
                    <a:pt x="0" y="74791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82810" y="8597540"/>
              <a:ext cx="283845" cy="749300"/>
            </a:xfrm>
            <a:custGeom>
              <a:avLst/>
              <a:gdLst/>
              <a:ahLst/>
              <a:cxnLst/>
              <a:rect l="l" t="t" r="r" b="b"/>
              <a:pathLst>
                <a:path w="283844" h="749300">
                  <a:moveTo>
                    <a:pt x="283805" y="749230"/>
                  </a:moveTo>
                  <a:lnTo>
                    <a:pt x="0" y="584295"/>
                  </a:lnTo>
                  <a:lnTo>
                    <a:pt x="0" y="0"/>
                  </a:lnTo>
                  <a:lnTo>
                    <a:pt x="283805" y="164953"/>
                  </a:lnTo>
                  <a:lnTo>
                    <a:pt x="283805" y="749230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82810" y="8433388"/>
              <a:ext cx="567055" cy="329565"/>
            </a:xfrm>
            <a:custGeom>
              <a:avLst/>
              <a:gdLst/>
              <a:ahLst/>
              <a:cxnLst/>
              <a:rect l="l" t="t" r="r" b="b"/>
              <a:pathLst>
                <a:path w="567055" h="329565">
                  <a:moveTo>
                    <a:pt x="283805" y="329104"/>
                  </a:moveTo>
                  <a:lnTo>
                    <a:pt x="0" y="164151"/>
                  </a:lnTo>
                  <a:lnTo>
                    <a:pt x="282984" y="0"/>
                  </a:lnTo>
                  <a:lnTo>
                    <a:pt x="566972" y="165464"/>
                  </a:lnTo>
                  <a:lnTo>
                    <a:pt x="283805" y="329104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782792" y="4211521"/>
            <a:ext cx="567055" cy="4489450"/>
            <a:chOff x="14782792" y="4211521"/>
            <a:chExt cx="567055" cy="4489450"/>
          </a:xfrm>
        </p:grpSpPr>
        <p:sp>
          <p:nvSpPr>
            <p:cNvPr id="16" name="object 16"/>
            <p:cNvSpPr/>
            <p:nvPr/>
          </p:nvSpPr>
          <p:spPr>
            <a:xfrm>
              <a:off x="15066597" y="4691173"/>
              <a:ext cx="283210" cy="748030"/>
            </a:xfrm>
            <a:custGeom>
              <a:avLst/>
              <a:gdLst/>
              <a:ahLst/>
              <a:cxnLst/>
              <a:rect l="l" t="t" r="r" b="b"/>
              <a:pathLst>
                <a:path w="283209" h="748029">
                  <a:moveTo>
                    <a:pt x="0" y="747917"/>
                  </a:moveTo>
                  <a:lnTo>
                    <a:pt x="0" y="163622"/>
                  </a:lnTo>
                  <a:lnTo>
                    <a:pt x="283185" y="0"/>
                  </a:lnTo>
                  <a:lnTo>
                    <a:pt x="282637" y="583730"/>
                  </a:lnTo>
                  <a:lnTo>
                    <a:pt x="0" y="747917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82792" y="4689878"/>
              <a:ext cx="283845" cy="749300"/>
            </a:xfrm>
            <a:custGeom>
              <a:avLst/>
              <a:gdLst/>
              <a:ahLst/>
              <a:cxnLst/>
              <a:rect l="l" t="t" r="r" b="b"/>
              <a:pathLst>
                <a:path w="283844" h="749300">
                  <a:moveTo>
                    <a:pt x="283805" y="749230"/>
                  </a:moveTo>
                  <a:lnTo>
                    <a:pt x="0" y="584295"/>
                  </a:lnTo>
                  <a:lnTo>
                    <a:pt x="0" y="0"/>
                  </a:lnTo>
                  <a:lnTo>
                    <a:pt x="283805" y="164953"/>
                  </a:lnTo>
                  <a:lnTo>
                    <a:pt x="283805" y="749230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82792" y="4525745"/>
              <a:ext cx="567055" cy="329565"/>
            </a:xfrm>
            <a:custGeom>
              <a:avLst/>
              <a:gdLst/>
              <a:ahLst/>
              <a:cxnLst/>
              <a:rect l="l" t="t" r="r" b="b"/>
              <a:pathLst>
                <a:path w="567055" h="329564">
                  <a:moveTo>
                    <a:pt x="283805" y="329086"/>
                  </a:moveTo>
                  <a:lnTo>
                    <a:pt x="0" y="164114"/>
                  </a:lnTo>
                  <a:lnTo>
                    <a:pt x="282984" y="0"/>
                  </a:lnTo>
                  <a:lnTo>
                    <a:pt x="566972" y="165446"/>
                  </a:lnTo>
                  <a:lnTo>
                    <a:pt x="283805" y="329086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66488" y="4317077"/>
              <a:ext cx="180975" cy="477520"/>
            </a:xfrm>
            <a:custGeom>
              <a:avLst/>
              <a:gdLst/>
              <a:ahLst/>
              <a:cxnLst/>
              <a:rect l="l" t="t" r="r" b="b"/>
              <a:pathLst>
                <a:path w="180975" h="477520">
                  <a:moveTo>
                    <a:pt x="0" y="477025"/>
                  </a:moveTo>
                  <a:lnTo>
                    <a:pt x="0" y="104352"/>
                  </a:lnTo>
                  <a:lnTo>
                    <a:pt x="180629" y="0"/>
                  </a:lnTo>
                  <a:lnTo>
                    <a:pt x="180265" y="372363"/>
                  </a:lnTo>
                  <a:lnTo>
                    <a:pt x="0" y="477025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85475" y="4316238"/>
              <a:ext cx="181610" cy="478155"/>
            </a:xfrm>
            <a:custGeom>
              <a:avLst/>
              <a:gdLst/>
              <a:ahLst/>
              <a:cxnLst/>
              <a:rect l="l" t="t" r="r" b="b"/>
              <a:pathLst>
                <a:path w="181609" h="478154">
                  <a:moveTo>
                    <a:pt x="181012" y="477846"/>
                  </a:moveTo>
                  <a:lnTo>
                    <a:pt x="0" y="372673"/>
                  </a:lnTo>
                  <a:lnTo>
                    <a:pt x="0" y="0"/>
                  </a:lnTo>
                  <a:lnTo>
                    <a:pt x="181012" y="105227"/>
                  </a:lnTo>
                  <a:lnTo>
                    <a:pt x="181012" y="477846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85493" y="4211521"/>
              <a:ext cx="361950" cy="210185"/>
            </a:xfrm>
            <a:custGeom>
              <a:avLst/>
              <a:gdLst/>
              <a:ahLst/>
              <a:cxnLst/>
              <a:rect l="l" t="t" r="r" b="b"/>
              <a:pathLst>
                <a:path w="361950" h="210185">
                  <a:moveTo>
                    <a:pt x="180994" y="209889"/>
                  </a:moveTo>
                  <a:lnTo>
                    <a:pt x="0" y="104716"/>
                  </a:lnTo>
                  <a:lnTo>
                    <a:pt x="180465" y="0"/>
                  </a:lnTo>
                  <a:lnTo>
                    <a:pt x="361624" y="105537"/>
                  </a:lnTo>
                  <a:lnTo>
                    <a:pt x="180994" y="209889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66506" y="5308185"/>
              <a:ext cx="180975" cy="3392804"/>
            </a:xfrm>
            <a:custGeom>
              <a:avLst/>
              <a:gdLst/>
              <a:ahLst/>
              <a:cxnLst/>
              <a:rect l="l" t="t" r="r" b="b"/>
              <a:pathLst>
                <a:path w="180975" h="3392804">
                  <a:moveTo>
                    <a:pt x="0" y="3392210"/>
                  </a:moveTo>
                  <a:lnTo>
                    <a:pt x="0" y="104352"/>
                  </a:lnTo>
                  <a:lnTo>
                    <a:pt x="180611" y="0"/>
                  </a:lnTo>
                  <a:lnTo>
                    <a:pt x="180265" y="3287493"/>
                  </a:lnTo>
                  <a:lnTo>
                    <a:pt x="0" y="339221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885493" y="5307346"/>
              <a:ext cx="181610" cy="3393440"/>
            </a:xfrm>
            <a:custGeom>
              <a:avLst/>
              <a:gdLst/>
              <a:ahLst/>
              <a:cxnLst/>
              <a:rect l="l" t="t" r="r" b="b"/>
              <a:pathLst>
                <a:path w="181609" h="3393440">
                  <a:moveTo>
                    <a:pt x="181012" y="3393031"/>
                  </a:moveTo>
                  <a:lnTo>
                    <a:pt x="0" y="3287840"/>
                  </a:lnTo>
                  <a:lnTo>
                    <a:pt x="0" y="0"/>
                  </a:lnTo>
                  <a:lnTo>
                    <a:pt x="181012" y="105191"/>
                  </a:lnTo>
                  <a:lnTo>
                    <a:pt x="181012" y="3393031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885511" y="5202648"/>
              <a:ext cx="361950" cy="210185"/>
            </a:xfrm>
            <a:custGeom>
              <a:avLst/>
              <a:gdLst/>
              <a:ahLst/>
              <a:cxnLst/>
              <a:rect l="l" t="t" r="r" b="b"/>
              <a:pathLst>
                <a:path w="361950" h="210185">
                  <a:moveTo>
                    <a:pt x="180994" y="209889"/>
                  </a:moveTo>
                  <a:lnTo>
                    <a:pt x="0" y="104680"/>
                  </a:lnTo>
                  <a:lnTo>
                    <a:pt x="180465" y="0"/>
                  </a:lnTo>
                  <a:lnTo>
                    <a:pt x="361624" y="105501"/>
                  </a:lnTo>
                  <a:lnTo>
                    <a:pt x="180994" y="209889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3023242" y="2031785"/>
            <a:ext cx="5221605" cy="8255634"/>
            <a:chOff x="13023242" y="2031785"/>
            <a:chExt cx="5221605" cy="8255634"/>
          </a:xfrm>
        </p:grpSpPr>
        <p:sp>
          <p:nvSpPr>
            <p:cNvPr id="26" name="object 26"/>
            <p:cNvSpPr/>
            <p:nvPr/>
          </p:nvSpPr>
          <p:spPr>
            <a:xfrm>
              <a:off x="14506537" y="3223830"/>
              <a:ext cx="3738245" cy="2592070"/>
            </a:xfrm>
            <a:custGeom>
              <a:avLst/>
              <a:gdLst/>
              <a:ahLst/>
              <a:cxnLst/>
              <a:rect l="l" t="t" r="r" b="b"/>
              <a:pathLst>
                <a:path w="3738244" h="2592070">
                  <a:moveTo>
                    <a:pt x="3737737" y="0"/>
                  </a:moveTo>
                  <a:lnTo>
                    <a:pt x="154178" y="2029701"/>
                  </a:lnTo>
                  <a:lnTo>
                    <a:pt x="0" y="1939772"/>
                  </a:lnTo>
                  <a:lnTo>
                    <a:pt x="0" y="2501874"/>
                  </a:lnTo>
                  <a:lnTo>
                    <a:pt x="154178" y="2591803"/>
                  </a:lnTo>
                  <a:lnTo>
                    <a:pt x="3737737" y="562140"/>
                  </a:lnTo>
                  <a:lnTo>
                    <a:pt x="3737737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11541" y="3482187"/>
              <a:ext cx="3282315" cy="2075180"/>
            </a:xfrm>
            <a:custGeom>
              <a:avLst/>
              <a:gdLst/>
              <a:ahLst/>
              <a:cxnLst/>
              <a:rect l="l" t="t" r="r" b="b"/>
              <a:pathLst>
                <a:path w="3282315" h="2075179">
                  <a:moveTo>
                    <a:pt x="0" y="2075152"/>
                  </a:moveTo>
                  <a:lnTo>
                    <a:pt x="0" y="1859445"/>
                  </a:lnTo>
                  <a:lnTo>
                    <a:pt x="3281893" y="0"/>
                  </a:lnTo>
                  <a:lnTo>
                    <a:pt x="3281893" y="215762"/>
                  </a:lnTo>
                  <a:lnTo>
                    <a:pt x="0" y="2075152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06520" y="3133951"/>
              <a:ext cx="3738245" cy="2119630"/>
            </a:xfrm>
            <a:custGeom>
              <a:avLst/>
              <a:gdLst/>
              <a:ahLst/>
              <a:cxnLst/>
              <a:rect l="l" t="t" r="r" b="b"/>
              <a:pathLst>
                <a:path w="3738244" h="2119629">
                  <a:moveTo>
                    <a:pt x="154179" y="2119614"/>
                  </a:moveTo>
                  <a:lnTo>
                    <a:pt x="0" y="2029687"/>
                  </a:lnTo>
                  <a:lnTo>
                    <a:pt x="3581696" y="0"/>
                  </a:lnTo>
                  <a:lnTo>
                    <a:pt x="3737754" y="89926"/>
                  </a:lnTo>
                  <a:lnTo>
                    <a:pt x="154179" y="2119614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23588" y="5563704"/>
              <a:ext cx="226818" cy="1280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814632" y="5124028"/>
              <a:ext cx="245110" cy="512445"/>
            </a:xfrm>
            <a:custGeom>
              <a:avLst/>
              <a:gdLst/>
              <a:ahLst/>
              <a:cxnLst/>
              <a:rect l="l" t="t" r="r" b="b"/>
              <a:pathLst>
                <a:path w="245109" h="512445">
                  <a:moveTo>
                    <a:pt x="122365" y="511930"/>
                  </a:moveTo>
                  <a:lnTo>
                    <a:pt x="76323" y="506715"/>
                  </a:lnTo>
                  <a:lnTo>
                    <a:pt x="35845" y="491231"/>
                  </a:lnTo>
                  <a:lnTo>
                    <a:pt x="5056" y="461402"/>
                  </a:lnTo>
                  <a:lnTo>
                    <a:pt x="0" y="441280"/>
                  </a:lnTo>
                  <a:lnTo>
                    <a:pt x="0" y="0"/>
                  </a:lnTo>
                  <a:lnTo>
                    <a:pt x="244694" y="0"/>
                  </a:lnTo>
                  <a:lnTo>
                    <a:pt x="244694" y="441280"/>
                  </a:lnTo>
                  <a:lnTo>
                    <a:pt x="224583" y="480159"/>
                  </a:lnTo>
                  <a:lnTo>
                    <a:pt x="189700" y="500259"/>
                  </a:lnTo>
                  <a:lnTo>
                    <a:pt x="145749" y="510636"/>
                  </a:lnTo>
                  <a:lnTo>
                    <a:pt x="122365" y="51193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26745" y="4891707"/>
              <a:ext cx="664845" cy="477520"/>
            </a:xfrm>
            <a:custGeom>
              <a:avLst/>
              <a:gdLst/>
              <a:ahLst/>
              <a:cxnLst/>
              <a:rect l="l" t="t" r="r" b="b"/>
              <a:pathLst>
                <a:path w="664844" h="477520">
                  <a:moveTo>
                    <a:pt x="0" y="477280"/>
                  </a:moveTo>
                  <a:lnTo>
                    <a:pt x="255" y="385803"/>
                  </a:lnTo>
                  <a:lnTo>
                    <a:pt x="664255" y="0"/>
                  </a:lnTo>
                  <a:lnTo>
                    <a:pt x="664054" y="91476"/>
                  </a:lnTo>
                  <a:lnTo>
                    <a:pt x="0" y="47728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71120" y="4630990"/>
              <a:ext cx="1120140" cy="647065"/>
            </a:xfrm>
            <a:custGeom>
              <a:avLst/>
              <a:gdLst/>
              <a:ahLst/>
              <a:cxnLst/>
              <a:rect l="l" t="t" r="r" b="b"/>
              <a:pathLst>
                <a:path w="1120140" h="647064">
                  <a:moveTo>
                    <a:pt x="455861" y="646556"/>
                  </a:moveTo>
                  <a:lnTo>
                    <a:pt x="0" y="385785"/>
                  </a:lnTo>
                  <a:lnTo>
                    <a:pt x="664036" y="0"/>
                  </a:lnTo>
                  <a:lnTo>
                    <a:pt x="1119879" y="260716"/>
                  </a:lnTo>
                  <a:lnTo>
                    <a:pt x="455861" y="646556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371138" y="3612326"/>
              <a:ext cx="666115" cy="1404620"/>
            </a:xfrm>
            <a:custGeom>
              <a:avLst/>
              <a:gdLst/>
              <a:ahLst/>
              <a:cxnLst/>
              <a:rect l="l" t="t" r="r" b="b"/>
              <a:pathLst>
                <a:path w="666115" h="1404620">
                  <a:moveTo>
                    <a:pt x="0" y="1404450"/>
                  </a:moveTo>
                  <a:lnTo>
                    <a:pt x="1550" y="385785"/>
                  </a:lnTo>
                  <a:lnTo>
                    <a:pt x="665568" y="0"/>
                  </a:lnTo>
                  <a:lnTo>
                    <a:pt x="664000" y="1018646"/>
                  </a:lnTo>
                  <a:lnTo>
                    <a:pt x="0" y="140445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93064" y="3566351"/>
              <a:ext cx="744220" cy="431800"/>
            </a:xfrm>
            <a:custGeom>
              <a:avLst/>
              <a:gdLst/>
              <a:ahLst/>
              <a:cxnLst/>
              <a:rect l="l" t="t" r="r" b="b"/>
              <a:pathLst>
                <a:path w="744219" h="431800">
                  <a:moveTo>
                    <a:pt x="79607" y="431779"/>
                  </a:moveTo>
                  <a:lnTo>
                    <a:pt x="0" y="385785"/>
                  </a:lnTo>
                  <a:lnTo>
                    <a:pt x="664000" y="0"/>
                  </a:lnTo>
                  <a:lnTo>
                    <a:pt x="743698" y="45993"/>
                  </a:lnTo>
                  <a:lnTo>
                    <a:pt x="79607" y="431779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91221" y="3952173"/>
              <a:ext cx="535940" cy="1417320"/>
            </a:xfrm>
            <a:custGeom>
              <a:avLst/>
              <a:gdLst/>
              <a:ahLst/>
              <a:cxnLst/>
              <a:rect l="l" t="t" r="r" b="b"/>
              <a:pathLst>
                <a:path w="535940" h="1417320">
                  <a:moveTo>
                    <a:pt x="535468" y="1416814"/>
                  </a:moveTo>
                  <a:lnTo>
                    <a:pt x="0" y="1110086"/>
                  </a:lnTo>
                  <a:lnTo>
                    <a:pt x="1824" y="0"/>
                  </a:lnTo>
                  <a:lnTo>
                    <a:pt x="81431" y="45993"/>
                  </a:lnTo>
                  <a:lnTo>
                    <a:pt x="79898" y="1064603"/>
                  </a:lnTo>
                  <a:lnTo>
                    <a:pt x="535742" y="1325337"/>
                  </a:lnTo>
                  <a:lnTo>
                    <a:pt x="535468" y="1416814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37306" y="4336408"/>
              <a:ext cx="466725" cy="835660"/>
            </a:xfrm>
            <a:custGeom>
              <a:avLst/>
              <a:gdLst/>
              <a:ahLst/>
              <a:cxnLst/>
              <a:rect l="l" t="t" r="r" b="b"/>
              <a:pathLst>
                <a:path w="466725" h="835660">
                  <a:moveTo>
                    <a:pt x="0" y="835546"/>
                  </a:moveTo>
                  <a:lnTo>
                    <a:pt x="0" y="269251"/>
                  </a:lnTo>
                  <a:lnTo>
                    <a:pt x="466605" y="0"/>
                  </a:lnTo>
                  <a:lnTo>
                    <a:pt x="466605" y="566277"/>
                  </a:lnTo>
                  <a:lnTo>
                    <a:pt x="0" y="835546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62294" y="4445830"/>
              <a:ext cx="275590" cy="726440"/>
            </a:xfrm>
            <a:custGeom>
              <a:avLst/>
              <a:gdLst/>
              <a:ahLst/>
              <a:cxnLst/>
              <a:rect l="l" t="t" r="r" b="b"/>
              <a:pathLst>
                <a:path w="275590" h="726439">
                  <a:moveTo>
                    <a:pt x="275049" y="726124"/>
                  </a:moveTo>
                  <a:lnTo>
                    <a:pt x="0" y="566295"/>
                  </a:lnTo>
                  <a:lnTo>
                    <a:pt x="0" y="0"/>
                  </a:lnTo>
                  <a:lnTo>
                    <a:pt x="275049" y="159847"/>
                  </a:lnTo>
                  <a:lnTo>
                    <a:pt x="275049" y="726124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562294" y="4176524"/>
              <a:ext cx="741680" cy="429259"/>
            </a:xfrm>
            <a:custGeom>
              <a:avLst/>
              <a:gdLst/>
              <a:ahLst/>
              <a:cxnLst/>
              <a:rect l="l" t="t" r="r" b="b"/>
              <a:pathLst>
                <a:path w="741680" h="429260">
                  <a:moveTo>
                    <a:pt x="275031" y="429153"/>
                  </a:moveTo>
                  <a:lnTo>
                    <a:pt x="0" y="269305"/>
                  </a:lnTo>
                  <a:lnTo>
                    <a:pt x="466989" y="0"/>
                  </a:lnTo>
                  <a:lnTo>
                    <a:pt x="741655" y="159829"/>
                  </a:lnTo>
                  <a:lnTo>
                    <a:pt x="275031" y="429153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448913" y="5285972"/>
              <a:ext cx="283210" cy="748030"/>
            </a:xfrm>
            <a:custGeom>
              <a:avLst/>
              <a:gdLst/>
              <a:ahLst/>
              <a:cxnLst/>
              <a:rect l="l" t="t" r="r" b="b"/>
              <a:pathLst>
                <a:path w="283209" h="748029">
                  <a:moveTo>
                    <a:pt x="0" y="747917"/>
                  </a:moveTo>
                  <a:lnTo>
                    <a:pt x="0" y="163604"/>
                  </a:lnTo>
                  <a:lnTo>
                    <a:pt x="283166" y="0"/>
                  </a:lnTo>
                  <a:lnTo>
                    <a:pt x="282637" y="583730"/>
                  </a:lnTo>
                  <a:lnTo>
                    <a:pt x="0" y="74791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65108" y="5284678"/>
              <a:ext cx="283845" cy="749300"/>
            </a:xfrm>
            <a:custGeom>
              <a:avLst/>
              <a:gdLst/>
              <a:ahLst/>
              <a:cxnLst/>
              <a:rect l="l" t="t" r="r" b="b"/>
              <a:pathLst>
                <a:path w="283844" h="749300">
                  <a:moveTo>
                    <a:pt x="283805" y="749194"/>
                  </a:moveTo>
                  <a:lnTo>
                    <a:pt x="0" y="584258"/>
                  </a:lnTo>
                  <a:lnTo>
                    <a:pt x="0" y="0"/>
                  </a:lnTo>
                  <a:lnTo>
                    <a:pt x="283805" y="164935"/>
                  </a:lnTo>
                  <a:lnTo>
                    <a:pt x="283805" y="749194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65108" y="5120526"/>
              <a:ext cx="567055" cy="329565"/>
            </a:xfrm>
            <a:custGeom>
              <a:avLst/>
              <a:gdLst/>
              <a:ahLst/>
              <a:cxnLst/>
              <a:rect l="l" t="t" r="r" b="b"/>
              <a:pathLst>
                <a:path w="567055" h="329564">
                  <a:moveTo>
                    <a:pt x="283805" y="329050"/>
                  </a:moveTo>
                  <a:lnTo>
                    <a:pt x="0" y="164169"/>
                  </a:lnTo>
                  <a:lnTo>
                    <a:pt x="282984" y="0"/>
                  </a:lnTo>
                  <a:lnTo>
                    <a:pt x="566972" y="165446"/>
                  </a:lnTo>
                  <a:lnTo>
                    <a:pt x="283805" y="329050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499376" y="2835287"/>
              <a:ext cx="3521710" cy="7451725"/>
            </a:xfrm>
            <a:custGeom>
              <a:avLst/>
              <a:gdLst/>
              <a:ahLst/>
              <a:cxnLst/>
              <a:rect l="l" t="t" r="r" b="b"/>
              <a:pathLst>
                <a:path w="3521709" h="7451725">
                  <a:moveTo>
                    <a:pt x="903008" y="2852382"/>
                  </a:moveTo>
                  <a:lnTo>
                    <a:pt x="882167" y="2790063"/>
                  </a:lnTo>
                  <a:lnTo>
                    <a:pt x="831875" y="2740190"/>
                  </a:lnTo>
                  <a:lnTo>
                    <a:pt x="795680" y="2729954"/>
                  </a:lnTo>
                  <a:lnTo>
                    <a:pt x="785723" y="2731592"/>
                  </a:lnTo>
                  <a:lnTo>
                    <a:pt x="127533" y="3104756"/>
                  </a:lnTo>
                  <a:lnTo>
                    <a:pt x="90703" y="3130512"/>
                  </a:lnTo>
                  <a:lnTo>
                    <a:pt x="59385" y="3161893"/>
                  </a:lnTo>
                  <a:lnTo>
                    <a:pt x="34112" y="3197987"/>
                  </a:lnTo>
                  <a:lnTo>
                    <a:pt x="15405" y="3237890"/>
                  </a:lnTo>
                  <a:lnTo>
                    <a:pt x="3797" y="3280676"/>
                  </a:lnTo>
                  <a:lnTo>
                    <a:pt x="0" y="3323348"/>
                  </a:lnTo>
                  <a:lnTo>
                    <a:pt x="0" y="7446873"/>
                  </a:lnTo>
                  <a:lnTo>
                    <a:pt x="419" y="7451712"/>
                  </a:lnTo>
                  <a:lnTo>
                    <a:pt x="187159" y="7451712"/>
                  </a:lnTo>
                  <a:lnTo>
                    <a:pt x="186004" y="7444714"/>
                  </a:lnTo>
                  <a:lnTo>
                    <a:pt x="186004" y="3325444"/>
                  </a:lnTo>
                  <a:lnTo>
                    <a:pt x="205968" y="3277120"/>
                  </a:lnTo>
                  <a:lnTo>
                    <a:pt x="873645" y="2893682"/>
                  </a:lnTo>
                  <a:lnTo>
                    <a:pt x="885342" y="2888640"/>
                  </a:lnTo>
                  <a:lnTo>
                    <a:pt x="894651" y="2880245"/>
                  </a:lnTo>
                  <a:lnTo>
                    <a:pt x="900798" y="2868244"/>
                  </a:lnTo>
                  <a:lnTo>
                    <a:pt x="903008" y="2852382"/>
                  </a:lnTo>
                  <a:close/>
                </a:path>
                <a:path w="3521709" h="7451725">
                  <a:moveTo>
                    <a:pt x="1070914" y="7239140"/>
                  </a:moveTo>
                  <a:lnTo>
                    <a:pt x="1050074" y="7176871"/>
                  </a:lnTo>
                  <a:lnTo>
                    <a:pt x="999769" y="7127011"/>
                  </a:lnTo>
                  <a:lnTo>
                    <a:pt x="959116" y="7116597"/>
                  </a:lnTo>
                  <a:lnTo>
                    <a:pt x="948486" y="7119671"/>
                  </a:lnTo>
                  <a:lnTo>
                    <a:pt x="378015" y="7451712"/>
                  </a:lnTo>
                  <a:lnTo>
                    <a:pt x="747052" y="7451712"/>
                  </a:lnTo>
                  <a:lnTo>
                    <a:pt x="1041831" y="7279576"/>
                  </a:lnTo>
                  <a:lnTo>
                    <a:pt x="1053503" y="7274865"/>
                  </a:lnTo>
                  <a:lnTo>
                    <a:pt x="1062710" y="7266686"/>
                  </a:lnTo>
                  <a:lnTo>
                    <a:pt x="1068743" y="7254837"/>
                  </a:lnTo>
                  <a:lnTo>
                    <a:pt x="1070914" y="7239140"/>
                  </a:lnTo>
                  <a:close/>
                </a:path>
                <a:path w="3521709" h="7451725">
                  <a:moveTo>
                    <a:pt x="3521227" y="1547317"/>
                  </a:moveTo>
                  <a:lnTo>
                    <a:pt x="3519487" y="1534668"/>
                  </a:lnTo>
                  <a:lnTo>
                    <a:pt x="3519487" y="211683"/>
                  </a:lnTo>
                  <a:lnTo>
                    <a:pt x="3514814" y="166662"/>
                  </a:lnTo>
                  <a:lnTo>
                    <a:pt x="3501212" y="124675"/>
                  </a:lnTo>
                  <a:lnTo>
                    <a:pt x="3479304" y="86766"/>
                  </a:lnTo>
                  <a:lnTo>
                    <a:pt x="3449713" y="54038"/>
                  </a:lnTo>
                  <a:lnTo>
                    <a:pt x="3413061" y="27546"/>
                  </a:lnTo>
                  <a:lnTo>
                    <a:pt x="3371786" y="9169"/>
                  </a:lnTo>
                  <a:lnTo>
                    <a:pt x="3328657" y="0"/>
                  </a:lnTo>
                  <a:lnTo>
                    <a:pt x="3284893" y="50"/>
                  </a:lnTo>
                  <a:lnTo>
                    <a:pt x="3241764" y="9321"/>
                  </a:lnTo>
                  <a:lnTo>
                    <a:pt x="3200489" y="27851"/>
                  </a:lnTo>
                  <a:lnTo>
                    <a:pt x="1089190" y="1251483"/>
                  </a:lnTo>
                  <a:lnTo>
                    <a:pt x="1049566" y="1277086"/>
                  </a:lnTo>
                  <a:lnTo>
                    <a:pt x="1012939" y="1306131"/>
                  </a:lnTo>
                  <a:lnTo>
                    <a:pt x="979474" y="1338326"/>
                  </a:lnTo>
                  <a:lnTo>
                    <a:pt x="949325" y="1373378"/>
                  </a:lnTo>
                  <a:lnTo>
                    <a:pt x="922655" y="1411008"/>
                  </a:lnTo>
                  <a:lnTo>
                    <a:pt x="899642" y="1450936"/>
                  </a:lnTo>
                  <a:lnTo>
                    <a:pt x="880452" y="1492872"/>
                  </a:lnTo>
                  <a:lnTo>
                    <a:pt x="865225" y="1536522"/>
                  </a:lnTo>
                  <a:lnTo>
                    <a:pt x="854151" y="1581607"/>
                  </a:lnTo>
                  <a:lnTo>
                    <a:pt x="847382" y="1627847"/>
                  </a:lnTo>
                  <a:lnTo>
                    <a:pt x="845096" y="1674939"/>
                  </a:lnTo>
                  <a:lnTo>
                    <a:pt x="845096" y="2443848"/>
                  </a:lnTo>
                  <a:lnTo>
                    <a:pt x="873429" y="2483281"/>
                  </a:lnTo>
                  <a:lnTo>
                    <a:pt x="938834" y="2498941"/>
                  </a:lnTo>
                  <a:lnTo>
                    <a:pt x="973645" y="2495029"/>
                  </a:lnTo>
                  <a:lnTo>
                    <a:pt x="1016457" y="2474557"/>
                  </a:lnTo>
                  <a:lnTo>
                    <a:pt x="1031074" y="2323706"/>
                  </a:lnTo>
                  <a:lnTo>
                    <a:pt x="1031278" y="1674939"/>
                  </a:lnTo>
                  <a:lnTo>
                    <a:pt x="1034757" y="1629295"/>
                  </a:lnTo>
                  <a:lnTo>
                    <a:pt x="1044930" y="1585239"/>
                  </a:lnTo>
                  <a:lnTo>
                    <a:pt x="1061415" y="1543431"/>
                  </a:lnTo>
                  <a:lnTo>
                    <a:pt x="1083818" y="1504581"/>
                  </a:lnTo>
                  <a:lnTo>
                    <a:pt x="1111732" y="1469351"/>
                  </a:lnTo>
                  <a:lnTo>
                    <a:pt x="1144778" y="1438452"/>
                  </a:lnTo>
                  <a:lnTo>
                    <a:pt x="1182547" y="1412532"/>
                  </a:lnTo>
                  <a:lnTo>
                    <a:pt x="3293948" y="188950"/>
                  </a:lnTo>
                  <a:lnTo>
                    <a:pt x="3308858" y="185267"/>
                  </a:lnTo>
                  <a:lnTo>
                    <a:pt x="3315043" y="186563"/>
                  </a:lnTo>
                  <a:lnTo>
                    <a:pt x="3333292" y="211683"/>
                  </a:lnTo>
                  <a:lnTo>
                    <a:pt x="3333292" y="1543532"/>
                  </a:lnTo>
                  <a:lnTo>
                    <a:pt x="3338068" y="1543532"/>
                  </a:lnTo>
                  <a:lnTo>
                    <a:pt x="3364865" y="1582115"/>
                  </a:lnTo>
                  <a:lnTo>
                    <a:pt x="3430282" y="1597774"/>
                  </a:lnTo>
                  <a:lnTo>
                    <a:pt x="3465106" y="1593862"/>
                  </a:lnTo>
                  <a:lnTo>
                    <a:pt x="3495713" y="1582115"/>
                  </a:lnTo>
                  <a:lnTo>
                    <a:pt x="3509657" y="1571599"/>
                  </a:lnTo>
                  <a:lnTo>
                    <a:pt x="3518065" y="1559814"/>
                  </a:lnTo>
                  <a:lnTo>
                    <a:pt x="3521227" y="1547317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146377" y="7821190"/>
              <a:ext cx="1270" cy="192405"/>
            </a:xfrm>
            <a:custGeom>
              <a:avLst/>
              <a:gdLst/>
              <a:ahLst/>
              <a:cxnLst/>
              <a:rect l="l" t="t" r="r" b="b"/>
              <a:pathLst>
                <a:path w="1269" h="192404">
                  <a:moveTo>
                    <a:pt x="474" y="192017"/>
                  </a:moveTo>
                  <a:lnTo>
                    <a:pt x="0" y="105227"/>
                  </a:lnTo>
                  <a:lnTo>
                    <a:pt x="273" y="0"/>
                  </a:lnTo>
                  <a:lnTo>
                    <a:pt x="784" y="86789"/>
                  </a:lnTo>
                  <a:lnTo>
                    <a:pt x="474" y="192017"/>
                  </a:lnTo>
                  <a:close/>
                </a:path>
              </a:pathLst>
            </a:custGeom>
            <a:solidFill>
              <a:srgbClr val="F16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147718" y="8006321"/>
              <a:ext cx="771525" cy="167005"/>
            </a:xfrm>
            <a:custGeom>
              <a:avLst/>
              <a:gdLst/>
              <a:ahLst/>
              <a:cxnLst/>
              <a:rect l="l" t="t" r="r" b="b"/>
              <a:pathLst>
                <a:path w="771525" h="167004">
                  <a:moveTo>
                    <a:pt x="282168" y="58445"/>
                  </a:moveTo>
                  <a:lnTo>
                    <a:pt x="277253" y="57086"/>
                  </a:lnTo>
                  <a:lnTo>
                    <a:pt x="274777" y="56629"/>
                  </a:lnTo>
                  <a:lnTo>
                    <a:pt x="222326" y="47040"/>
                  </a:lnTo>
                  <a:lnTo>
                    <a:pt x="168363" y="42252"/>
                  </a:lnTo>
                  <a:lnTo>
                    <a:pt x="113931" y="42252"/>
                  </a:lnTo>
                  <a:lnTo>
                    <a:pt x="60032" y="47015"/>
                  </a:lnTo>
                  <a:lnTo>
                    <a:pt x="7721" y="56540"/>
                  </a:lnTo>
                  <a:lnTo>
                    <a:pt x="330" y="58356"/>
                  </a:lnTo>
                  <a:lnTo>
                    <a:pt x="0" y="163588"/>
                  </a:lnTo>
                  <a:lnTo>
                    <a:pt x="7391" y="161759"/>
                  </a:lnTo>
                  <a:lnTo>
                    <a:pt x="59728" y="152260"/>
                  </a:lnTo>
                  <a:lnTo>
                    <a:pt x="113626" y="147485"/>
                  </a:lnTo>
                  <a:lnTo>
                    <a:pt x="168071" y="147485"/>
                  </a:lnTo>
                  <a:lnTo>
                    <a:pt x="222021" y="152273"/>
                  </a:lnTo>
                  <a:lnTo>
                    <a:pt x="274447" y="161848"/>
                  </a:lnTo>
                  <a:lnTo>
                    <a:pt x="276936" y="162331"/>
                  </a:lnTo>
                  <a:lnTo>
                    <a:pt x="281876" y="163677"/>
                  </a:lnTo>
                  <a:lnTo>
                    <a:pt x="282168" y="58445"/>
                  </a:lnTo>
                  <a:close/>
                </a:path>
                <a:path w="771525" h="167004">
                  <a:moveTo>
                    <a:pt x="770953" y="0"/>
                  </a:moveTo>
                  <a:lnTo>
                    <a:pt x="665607" y="61201"/>
                  </a:lnTo>
                  <a:lnTo>
                    <a:pt x="665327" y="166433"/>
                  </a:lnTo>
                  <a:lnTo>
                    <a:pt x="770623" y="105232"/>
                  </a:lnTo>
                  <a:lnTo>
                    <a:pt x="770953" y="0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658318" y="8006204"/>
              <a:ext cx="106680" cy="167005"/>
            </a:xfrm>
            <a:custGeom>
              <a:avLst/>
              <a:gdLst/>
              <a:ahLst/>
              <a:cxnLst/>
              <a:rect l="l" t="t" r="r" b="b"/>
              <a:pathLst>
                <a:path w="106680" h="167004">
                  <a:moveTo>
                    <a:pt x="106148" y="166540"/>
                  </a:moveTo>
                  <a:lnTo>
                    <a:pt x="0" y="105245"/>
                  </a:lnTo>
                  <a:lnTo>
                    <a:pt x="291" y="0"/>
                  </a:lnTo>
                  <a:lnTo>
                    <a:pt x="106477" y="61312"/>
                  </a:lnTo>
                  <a:lnTo>
                    <a:pt x="106148" y="166540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956406" y="8064677"/>
              <a:ext cx="666115" cy="219075"/>
            </a:xfrm>
            <a:custGeom>
              <a:avLst/>
              <a:gdLst/>
              <a:ahLst/>
              <a:cxnLst/>
              <a:rect l="l" t="t" r="r" b="b"/>
              <a:pathLst>
                <a:path w="666115" h="219075">
                  <a:moveTo>
                    <a:pt x="191643" y="0"/>
                  </a:moveTo>
                  <a:lnTo>
                    <a:pt x="132588" y="18605"/>
                  </a:lnTo>
                  <a:lnTo>
                    <a:pt x="79146" y="44157"/>
                  </a:lnTo>
                  <a:lnTo>
                    <a:pt x="35356" y="75082"/>
                  </a:lnTo>
                  <a:lnTo>
                    <a:pt x="3403" y="109334"/>
                  </a:lnTo>
                  <a:lnTo>
                    <a:pt x="2425" y="110883"/>
                  </a:lnTo>
                  <a:lnTo>
                    <a:pt x="317" y="113639"/>
                  </a:lnTo>
                  <a:lnTo>
                    <a:pt x="0" y="218859"/>
                  </a:lnTo>
                  <a:lnTo>
                    <a:pt x="977" y="217512"/>
                  </a:lnTo>
                  <a:lnTo>
                    <a:pt x="2146" y="216115"/>
                  </a:lnTo>
                  <a:lnTo>
                    <a:pt x="35026" y="180314"/>
                  </a:lnTo>
                  <a:lnTo>
                    <a:pt x="78816" y="149339"/>
                  </a:lnTo>
                  <a:lnTo>
                    <a:pt x="132283" y="123837"/>
                  </a:lnTo>
                  <a:lnTo>
                    <a:pt x="191312" y="105232"/>
                  </a:lnTo>
                  <a:lnTo>
                    <a:pt x="191643" y="0"/>
                  </a:lnTo>
                  <a:close/>
                </a:path>
                <a:path w="666115" h="219075">
                  <a:moveTo>
                    <a:pt x="666115" y="113728"/>
                  </a:moveTo>
                  <a:lnTo>
                    <a:pt x="630682" y="75057"/>
                  </a:lnTo>
                  <a:lnTo>
                    <a:pt x="586486" y="44056"/>
                  </a:lnTo>
                  <a:lnTo>
                    <a:pt x="532853" y="18605"/>
                  </a:lnTo>
                  <a:lnTo>
                    <a:pt x="473481" y="88"/>
                  </a:lnTo>
                  <a:lnTo>
                    <a:pt x="473189" y="105321"/>
                  </a:lnTo>
                  <a:lnTo>
                    <a:pt x="503504" y="113728"/>
                  </a:lnTo>
                  <a:lnTo>
                    <a:pt x="532574" y="123837"/>
                  </a:lnTo>
                  <a:lnTo>
                    <a:pt x="586206" y="149250"/>
                  </a:lnTo>
                  <a:lnTo>
                    <a:pt x="630389" y="180276"/>
                  </a:lnTo>
                  <a:lnTo>
                    <a:pt x="662647" y="214655"/>
                  </a:lnTo>
                  <a:lnTo>
                    <a:pt x="663625" y="216014"/>
                  </a:lnTo>
                  <a:lnTo>
                    <a:pt x="664794" y="217424"/>
                  </a:lnTo>
                  <a:lnTo>
                    <a:pt x="665784" y="218960"/>
                  </a:lnTo>
                  <a:lnTo>
                    <a:pt x="666115" y="113728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622194" y="8178398"/>
              <a:ext cx="26670" cy="183515"/>
            </a:xfrm>
            <a:custGeom>
              <a:avLst/>
              <a:gdLst/>
              <a:ahLst/>
              <a:cxnLst/>
              <a:rect l="l" t="t" r="r" b="b"/>
              <a:pathLst>
                <a:path w="26669" h="183515">
                  <a:moveTo>
                    <a:pt x="26049" y="183336"/>
                  </a:moveTo>
                  <a:lnTo>
                    <a:pt x="24472" y="163428"/>
                  </a:lnTo>
                  <a:lnTo>
                    <a:pt x="19605" y="143666"/>
                  </a:lnTo>
                  <a:lnTo>
                    <a:pt x="11447" y="124212"/>
                  </a:lnTo>
                  <a:lnTo>
                    <a:pt x="0" y="105227"/>
                  </a:lnTo>
                  <a:lnTo>
                    <a:pt x="328" y="0"/>
                  </a:lnTo>
                  <a:lnTo>
                    <a:pt x="11755" y="18985"/>
                  </a:lnTo>
                  <a:lnTo>
                    <a:pt x="19906" y="38439"/>
                  </a:lnTo>
                  <a:lnTo>
                    <a:pt x="24780" y="58200"/>
                  </a:lnTo>
                  <a:lnTo>
                    <a:pt x="26377" y="78109"/>
                  </a:lnTo>
                  <a:lnTo>
                    <a:pt x="26049" y="183336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931087" y="8178307"/>
              <a:ext cx="26034" cy="181610"/>
            </a:xfrm>
            <a:custGeom>
              <a:avLst/>
              <a:gdLst/>
              <a:ahLst/>
              <a:cxnLst/>
              <a:rect l="l" t="t" r="r" b="b"/>
              <a:pathLst>
                <a:path w="26034" h="181609">
                  <a:moveTo>
                    <a:pt x="0" y="181549"/>
                  </a:moveTo>
                  <a:lnTo>
                    <a:pt x="291" y="76321"/>
                  </a:lnTo>
                  <a:lnTo>
                    <a:pt x="6697" y="37600"/>
                  </a:lnTo>
                  <a:lnTo>
                    <a:pt x="25647" y="0"/>
                  </a:lnTo>
                  <a:lnTo>
                    <a:pt x="25319" y="105227"/>
                  </a:lnTo>
                  <a:lnTo>
                    <a:pt x="14275" y="123820"/>
                  </a:lnTo>
                  <a:lnTo>
                    <a:pt x="6373" y="142827"/>
                  </a:lnTo>
                  <a:lnTo>
                    <a:pt x="1614" y="162115"/>
                  </a:lnTo>
                  <a:lnTo>
                    <a:pt x="0" y="181549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890659" y="8337224"/>
              <a:ext cx="150495" cy="105410"/>
            </a:xfrm>
            <a:custGeom>
              <a:avLst/>
              <a:gdLst/>
              <a:ahLst/>
              <a:cxnLst/>
              <a:rect l="l" t="t" r="r" b="b"/>
              <a:pathLst>
                <a:path w="150494" h="105409">
                  <a:moveTo>
                    <a:pt x="0" y="105318"/>
                  </a:moveTo>
                  <a:lnTo>
                    <a:pt x="291" y="91"/>
                  </a:lnTo>
                  <a:lnTo>
                    <a:pt x="150056" y="0"/>
                  </a:lnTo>
                  <a:lnTo>
                    <a:pt x="149728" y="105227"/>
                  </a:lnTo>
                  <a:lnTo>
                    <a:pt x="0" y="105318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540039" y="8337316"/>
              <a:ext cx="150495" cy="105410"/>
            </a:xfrm>
            <a:custGeom>
              <a:avLst/>
              <a:gdLst/>
              <a:ahLst/>
              <a:cxnLst/>
              <a:rect l="l" t="t" r="r" b="b"/>
              <a:pathLst>
                <a:path w="150494" h="105409">
                  <a:moveTo>
                    <a:pt x="149856" y="105227"/>
                  </a:moveTo>
                  <a:lnTo>
                    <a:pt x="0" y="105227"/>
                  </a:lnTo>
                  <a:lnTo>
                    <a:pt x="273" y="0"/>
                  </a:lnTo>
                  <a:lnTo>
                    <a:pt x="150184" y="0"/>
                  </a:lnTo>
                  <a:lnTo>
                    <a:pt x="149856" y="105227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39108" y="8174003"/>
              <a:ext cx="1270" cy="268605"/>
            </a:xfrm>
            <a:custGeom>
              <a:avLst/>
              <a:gdLst/>
              <a:ahLst/>
              <a:cxnLst/>
              <a:rect l="l" t="t" r="r" b="b"/>
              <a:pathLst>
                <a:path w="1269" h="268604">
                  <a:moveTo>
                    <a:pt x="930" y="268539"/>
                  </a:moveTo>
                  <a:lnTo>
                    <a:pt x="0" y="105227"/>
                  </a:lnTo>
                  <a:lnTo>
                    <a:pt x="273" y="0"/>
                  </a:lnTo>
                  <a:lnTo>
                    <a:pt x="1203" y="163312"/>
                  </a:lnTo>
                  <a:lnTo>
                    <a:pt x="930" y="268539"/>
                  </a:lnTo>
                  <a:close/>
                </a:path>
              </a:pathLst>
            </a:custGeom>
            <a:solidFill>
              <a:srgbClr val="F16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815010" y="8337316"/>
              <a:ext cx="76200" cy="212090"/>
            </a:xfrm>
            <a:custGeom>
              <a:avLst/>
              <a:gdLst/>
              <a:ahLst/>
              <a:cxnLst/>
              <a:rect l="l" t="t" r="r" b="b"/>
              <a:pathLst>
                <a:path w="76200" h="212090">
                  <a:moveTo>
                    <a:pt x="0" y="211622"/>
                  </a:moveTo>
                  <a:lnTo>
                    <a:pt x="273" y="106394"/>
                  </a:lnTo>
                  <a:lnTo>
                    <a:pt x="25038" y="80948"/>
                  </a:lnTo>
                  <a:lnTo>
                    <a:pt x="45884" y="54633"/>
                  </a:lnTo>
                  <a:lnTo>
                    <a:pt x="62842" y="27600"/>
                  </a:lnTo>
                  <a:lnTo>
                    <a:pt x="75940" y="0"/>
                  </a:lnTo>
                  <a:lnTo>
                    <a:pt x="75648" y="105227"/>
                  </a:lnTo>
                  <a:lnTo>
                    <a:pt x="62558" y="132828"/>
                  </a:lnTo>
                  <a:lnTo>
                    <a:pt x="45602" y="159861"/>
                  </a:lnTo>
                  <a:lnTo>
                    <a:pt x="24756" y="186175"/>
                  </a:lnTo>
                  <a:lnTo>
                    <a:pt x="0" y="211622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89895" y="8337316"/>
              <a:ext cx="77470" cy="212090"/>
            </a:xfrm>
            <a:custGeom>
              <a:avLst/>
              <a:gdLst/>
              <a:ahLst/>
              <a:cxnLst/>
              <a:rect l="l" t="t" r="r" b="b"/>
              <a:pathLst>
                <a:path w="77469" h="212090">
                  <a:moveTo>
                    <a:pt x="76724" y="211731"/>
                  </a:moveTo>
                  <a:lnTo>
                    <a:pt x="51505" y="186260"/>
                  </a:lnTo>
                  <a:lnTo>
                    <a:pt x="30358" y="159908"/>
                  </a:lnTo>
                  <a:lnTo>
                    <a:pt x="13214" y="132842"/>
                  </a:lnTo>
                  <a:lnTo>
                    <a:pt x="0" y="105227"/>
                  </a:lnTo>
                  <a:lnTo>
                    <a:pt x="328" y="0"/>
                  </a:lnTo>
                  <a:lnTo>
                    <a:pt x="13526" y="27614"/>
                  </a:lnTo>
                  <a:lnTo>
                    <a:pt x="30666" y="54679"/>
                  </a:lnTo>
                  <a:lnTo>
                    <a:pt x="51805" y="81025"/>
                  </a:lnTo>
                  <a:lnTo>
                    <a:pt x="76998" y="106485"/>
                  </a:lnTo>
                  <a:lnTo>
                    <a:pt x="76724" y="211731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32644" y="8559168"/>
              <a:ext cx="184150" cy="149860"/>
            </a:xfrm>
            <a:custGeom>
              <a:avLst/>
              <a:gdLst/>
              <a:ahLst/>
              <a:cxnLst/>
              <a:rect l="l" t="t" r="r" b="b"/>
              <a:pathLst>
                <a:path w="184150" h="149859">
                  <a:moveTo>
                    <a:pt x="0" y="149488"/>
                  </a:moveTo>
                  <a:lnTo>
                    <a:pt x="273" y="44261"/>
                  </a:lnTo>
                  <a:lnTo>
                    <a:pt x="47963" y="36534"/>
                  </a:lnTo>
                  <a:lnTo>
                    <a:pt x="94594" y="26616"/>
                  </a:lnTo>
                  <a:lnTo>
                    <a:pt x="139984" y="14455"/>
                  </a:lnTo>
                  <a:lnTo>
                    <a:pt x="183949" y="0"/>
                  </a:lnTo>
                  <a:lnTo>
                    <a:pt x="183658" y="105227"/>
                  </a:lnTo>
                  <a:lnTo>
                    <a:pt x="139703" y="119683"/>
                  </a:lnTo>
                  <a:lnTo>
                    <a:pt x="94319" y="131844"/>
                  </a:lnTo>
                  <a:lnTo>
                    <a:pt x="47689" y="141762"/>
                  </a:lnTo>
                  <a:lnTo>
                    <a:pt x="0" y="149488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966629" y="8559177"/>
              <a:ext cx="756285" cy="167005"/>
            </a:xfrm>
            <a:custGeom>
              <a:avLst/>
              <a:gdLst/>
              <a:ahLst/>
              <a:cxnLst/>
              <a:rect l="l" t="t" r="r" b="b"/>
              <a:pathLst>
                <a:path w="756284" h="167004">
                  <a:moveTo>
                    <a:pt x="184264" y="44081"/>
                  </a:moveTo>
                  <a:lnTo>
                    <a:pt x="136448" y="36461"/>
                  </a:lnTo>
                  <a:lnTo>
                    <a:pt x="89649" y="26606"/>
                  </a:lnTo>
                  <a:lnTo>
                    <a:pt x="44157" y="14490"/>
                  </a:lnTo>
                  <a:lnTo>
                    <a:pt x="279" y="88"/>
                  </a:lnTo>
                  <a:lnTo>
                    <a:pt x="0" y="105321"/>
                  </a:lnTo>
                  <a:lnTo>
                    <a:pt x="43878" y="119722"/>
                  </a:lnTo>
                  <a:lnTo>
                    <a:pt x="89357" y="131826"/>
                  </a:lnTo>
                  <a:lnTo>
                    <a:pt x="136156" y="141681"/>
                  </a:lnTo>
                  <a:lnTo>
                    <a:pt x="183997" y="149301"/>
                  </a:lnTo>
                  <a:lnTo>
                    <a:pt x="184264" y="44081"/>
                  </a:lnTo>
                  <a:close/>
                </a:path>
                <a:path w="756284" h="167004">
                  <a:moveTo>
                    <a:pt x="756145" y="61290"/>
                  </a:moveTo>
                  <a:lnTo>
                    <a:pt x="649960" y="0"/>
                  </a:lnTo>
                  <a:lnTo>
                    <a:pt x="649668" y="105219"/>
                  </a:lnTo>
                  <a:lnTo>
                    <a:pt x="755815" y="166535"/>
                  </a:lnTo>
                  <a:lnTo>
                    <a:pt x="756145" y="61290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60940" y="8505024"/>
              <a:ext cx="1061085" cy="220979"/>
            </a:xfrm>
            <a:custGeom>
              <a:avLst/>
              <a:gdLst/>
              <a:ahLst/>
              <a:cxnLst/>
              <a:rect l="l" t="t" r="r" b="b"/>
              <a:pathLst>
                <a:path w="1061084" h="220979">
                  <a:moveTo>
                    <a:pt x="105968" y="54241"/>
                  </a:moveTo>
                  <a:lnTo>
                    <a:pt x="292" y="115646"/>
                  </a:lnTo>
                  <a:lnTo>
                    <a:pt x="0" y="220878"/>
                  </a:lnTo>
                  <a:lnTo>
                    <a:pt x="105689" y="159473"/>
                  </a:lnTo>
                  <a:lnTo>
                    <a:pt x="105968" y="54241"/>
                  </a:lnTo>
                  <a:close/>
                </a:path>
                <a:path w="1061084" h="220979">
                  <a:moveTo>
                    <a:pt x="1060538" y="0"/>
                  </a:moveTo>
                  <a:lnTo>
                    <a:pt x="861834" y="115443"/>
                  </a:lnTo>
                  <a:lnTo>
                    <a:pt x="861504" y="220687"/>
                  </a:lnTo>
                  <a:lnTo>
                    <a:pt x="1060246" y="105232"/>
                  </a:lnTo>
                  <a:lnTo>
                    <a:pt x="1060538" y="0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660945" y="8505205"/>
              <a:ext cx="200660" cy="220979"/>
            </a:xfrm>
            <a:custGeom>
              <a:avLst/>
              <a:gdLst/>
              <a:ahLst/>
              <a:cxnLst/>
              <a:rect l="l" t="t" r="r" b="b"/>
              <a:pathLst>
                <a:path w="200659" h="220979">
                  <a:moveTo>
                    <a:pt x="200002" y="220686"/>
                  </a:moveTo>
                  <a:lnTo>
                    <a:pt x="0" y="105227"/>
                  </a:lnTo>
                  <a:lnTo>
                    <a:pt x="328" y="0"/>
                  </a:lnTo>
                  <a:lnTo>
                    <a:pt x="200294" y="115458"/>
                  </a:lnTo>
                  <a:lnTo>
                    <a:pt x="200002" y="220686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539376" y="7821192"/>
              <a:ext cx="1501775" cy="974090"/>
            </a:xfrm>
            <a:custGeom>
              <a:avLst/>
              <a:gdLst/>
              <a:ahLst/>
              <a:cxnLst/>
              <a:rect l="l" t="t" r="r" b="b"/>
              <a:pathLst>
                <a:path w="1501775" h="974090">
                  <a:moveTo>
                    <a:pt x="1501330" y="516039"/>
                  </a:moveTo>
                  <a:lnTo>
                    <a:pt x="1500200" y="352818"/>
                  </a:lnTo>
                  <a:lnTo>
                    <a:pt x="1350492" y="352729"/>
                  </a:lnTo>
                  <a:lnTo>
                    <a:pt x="1337170" y="325069"/>
                  </a:lnTo>
                  <a:lnTo>
                    <a:pt x="1319974" y="298018"/>
                  </a:lnTo>
                  <a:lnTo>
                    <a:pt x="1298981" y="271818"/>
                  </a:lnTo>
                  <a:lnTo>
                    <a:pt x="1273949" y="246329"/>
                  </a:lnTo>
                  <a:lnTo>
                    <a:pt x="1306563" y="227380"/>
                  </a:lnTo>
                  <a:lnTo>
                    <a:pt x="1379296" y="185127"/>
                  </a:lnTo>
                  <a:lnTo>
                    <a:pt x="1285316" y="130873"/>
                  </a:lnTo>
                  <a:lnTo>
                    <a:pt x="1179296" y="69672"/>
                  </a:lnTo>
                  <a:lnTo>
                    <a:pt x="1109179" y="110401"/>
                  </a:lnTo>
                  <a:lnTo>
                    <a:pt x="1109179" y="434390"/>
                  </a:lnTo>
                  <a:lnTo>
                    <a:pt x="1102931" y="473608"/>
                  </a:lnTo>
                  <a:lnTo>
                    <a:pt x="1083830" y="511644"/>
                  </a:lnTo>
                  <a:lnTo>
                    <a:pt x="1082852" y="513194"/>
                  </a:lnTo>
                  <a:lnTo>
                    <a:pt x="1081684" y="514591"/>
                  </a:lnTo>
                  <a:lnTo>
                    <a:pt x="1080566" y="516039"/>
                  </a:lnTo>
                  <a:lnTo>
                    <a:pt x="1048854" y="550379"/>
                  </a:lnTo>
                  <a:lnTo>
                    <a:pt x="1005014" y="581304"/>
                  </a:lnTo>
                  <a:lnTo>
                    <a:pt x="951814" y="606742"/>
                  </a:lnTo>
                  <a:lnTo>
                    <a:pt x="887755" y="626541"/>
                  </a:lnTo>
                  <a:lnTo>
                    <a:pt x="832789" y="636689"/>
                  </a:lnTo>
                  <a:lnTo>
                    <a:pt x="778891" y="641477"/>
                  </a:lnTo>
                  <a:lnTo>
                    <a:pt x="724471" y="641489"/>
                  </a:lnTo>
                  <a:lnTo>
                    <a:pt x="670560" y="636752"/>
                  </a:lnTo>
                  <a:lnTo>
                    <a:pt x="618197" y="627278"/>
                  </a:lnTo>
                  <a:lnTo>
                    <a:pt x="615734" y="626643"/>
                  </a:lnTo>
                  <a:lnTo>
                    <a:pt x="613105" y="626084"/>
                  </a:lnTo>
                  <a:lnTo>
                    <a:pt x="551497" y="606818"/>
                  </a:lnTo>
                  <a:lnTo>
                    <a:pt x="497814" y="581342"/>
                  </a:lnTo>
                  <a:lnTo>
                    <a:pt x="453694" y="550405"/>
                  </a:lnTo>
                  <a:lnTo>
                    <a:pt x="420204" y="514731"/>
                  </a:lnTo>
                  <a:lnTo>
                    <a:pt x="419214" y="513194"/>
                  </a:lnTo>
                  <a:lnTo>
                    <a:pt x="418198" y="511822"/>
                  </a:lnTo>
                  <a:lnTo>
                    <a:pt x="398665" y="473710"/>
                  </a:lnTo>
                  <a:lnTo>
                    <a:pt x="392010" y="434467"/>
                  </a:lnTo>
                  <a:lnTo>
                    <a:pt x="398233" y="395236"/>
                  </a:lnTo>
                  <a:lnTo>
                    <a:pt x="417347" y="357124"/>
                  </a:lnTo>
                  <a:lnTo>
                    <a:pt x="418338" y="355752"/>
                  </a:lnTo>
                  <a:lnTo>
                    <a:pt x="419455" y="354368"/>
                  </a:lnTo>
                  <a:lnTo>
                    <a:pt x="420382" y="352907"/>
                  </a:lnTo>
                  <a:lnTo>
                    <a:pt x="452386" y="318566"/>
                  </a:lnTo>
                  <a:lnTo>
                    <a:pt x="496176" y="287642"/>
                  </a:lnTo>
                  <a:lnTo>
                    <a:pt x="549617" y="262089"/>
                  </a:lnTo>
                  <a:lnTo>
                    <a:pt x="608672" y="243484"/>
                  </a:lnTo>
                  <a:lnTo>
                    <a:pt x="611276" y="242862"/>
                  </a:lnTo>
                  <a:lnTo>
                    <a:pt x="613727" y="242214"/>
                  </a:lnTo>
                  <a:lnTo>
                    <a:pt x="616064" y="241668"/>
                  </a:lnTo>
                  <a:lnTo>
                    <a:pt x="668274" y="232168"/>
                  </a:lnTo>
                  <a:lnTo>
                    <a:pt x="722261" y="227380"/>
                  </a:lnTo>
                  <a:lnTo>
                    <a:pt x="776706" y="227380"/>
                  </a:lnTo>
                  <a:lnTo>
                    <a:pt x="830668" y="232168"/>
                  </a:lnTo>
                  <a:lnTo>
                    <a:pt x="885596" y="242214"/>
                  </a:lnTo>
                  <a:lnTo>
                    <a:pt x="949883" y="262089"/>
                  </a:lnTo>
                  <a:lnTo>
                    <a:pt x="1003515" y="287540"/>
                  </a:lnTo>
                  <a:lnTo>
                    <a:pt x="1047711" y="318541"/>
                  </a:lnTo>
                  <a:lnTo>
                    <a:pt x="1079817" y="352729"/>
                  </a:lnTo>
                  <a:lnTo>
                    <a:pt x="1102575" y="395198"/>
                  </a:lnTo>
                  <a:lnTo>
                    <a:pt x="1109179" y="434390"/>
                  </a:lnTo>
                  <a:lnTo>
                    <a:pt x="1109179" y="110401"/>
                  </a:lnTo>
                  <a:lnTo>
                    <a:pt x="1073924" y="130873"/>
                  </a:lnTo>
                  <a:lnTo>
                    <a:pt x="1029804" y="116408"/>
                  </a:lnTo>
                  <a:lnTo>
                    <a:pt x="984250" y="104241"/>
                  </a:lnTo>
                  <a:lnTo>
                    <a:pt x="937501" y="94373"/>
                  </a:lnTo>
                  <a:lnTo>
                    <a:pt x="889800" y="86791"/>
                  </a:lnTo>
                  <a:lnTo>
                    <a:pt x="889139" y="88"/>
                  </a:lnTo>
                  <a:lnTo>
                    <a:pt x="607263" y="0"/>
                  </a:lnTo>
                  <a:lnTo>
                    <a:pt x="607783" y="86791"/>
                  </a:lnTo>
                  <a:lnTo>
                    <a:pt x="560070" y="94424"/>
                  </a:lnTo>
                  <a:lnTo>
                    <a:pt x="513397" y="104317"/>
                  </a:lnTo>
                  <a:lnTo>
                    <a:pt x="467995" y="116459"/>
                  </a:lnTo>
                  <a:lnTo>
                    <a:pt x="424116" y="130873"/>
                  </a:lnTo>
                  <a:lnTo>
                    <a:pt x="317931" y="69583"/>
                  </a:lnTo>
                  <a:lnTo>
                    <a:pt x="119227" y="185013"/>
                  </a:lnTo>
                  <a:lnTo>
                    <a:pt x="225412" y="246329"/>
                  </a:lnTo>
                  <a:lnTo>
                    <a:pt x="200583" y="271818"/>
                  </a:lnTo>
                  <a:lnTo>
                    <a:pt x="179755" y="298145"/>
                  </a:lnTo>
                  <a:lnTo>
                    <a:pt x="162839" y="325208"/>
                  </a:lnTo>
                  <a:lnTo>
                    <a:pt x="149796" y="352856"/>
                  </a:lnTo>
                  <a:lnTo>
                    <a:pt x="0" y="352818"/>
                  </a:lnTo>
                  <a:lnTo>
                    <a:pt x="927" y="516128"/>
                  </a:lnTo>
                  <a:lnTo>
                    <a:pt x="150837" y="516128"/>
                  </a:lnTo>
                  <a:lnTo>
                    <a:pt x="164033" y="543725"/>
                  </a:lnTo>
                  <a:lnTo>
                    <a:pt x="181152" y="570763"/>
                  </a:lnTo>
                  <a:lnTo>
                    <a:pt x="202260" y="597077"/>
                  </a:lnTo>
                  <a:lnTo>
                    <a:pt x="227507" y="622617"/>
                  </a:lnTo>
                  <a:lnTo>
                    <a:pt x="121894" y="684022"/>
                  </a:lnTo>
                  <a:lnTo>
                    <a:pt x="321856" y="799477"/>
                  </a:lnTo>
                  <a:lnTo>
                    <a:pt x="427532" y="738073"/>
                  </a:lnTo>
                  <a:lnTo>
                    <a:pt x="471297" y="752436"/>
                  </a:lnTo>
                  <a:lnTo>
                    <a:pt x="516902" y="764590"/>
                  </a:lnTo>
                  <a:lnTo>
                    <a:pt x="563702" y="774446"/>
                  </a:lnTo>
                  <a:lnTo>
                    <a:pt x="611517" y="782066"/>
                  </a:lnTo>
                  <a:lnTo>
                    <a:pt x="611251" y="887285"/>
                  </a:lnTo>
                  <a:lnTo>
                    <a:pt x="611720" y="974077"/>
                  </a:lnTo>
                  <a:lnTo>
                    <a:pt x="611987" y="868845"/>
                  </a:lnTo>
                  <a:lnTo>
                    <a:pt x="894041" y="868845"/>
                  </a:lnTo>
                  <a:lnTo>
                    <a:pt x="893533" y="782243"/>
                  </a:lnTo>
                  <a:lnTo>
                    <a:pt x="941222" y="774522"/>
                  </a:lnTo>
                  <a:lnTo>
                    <a:pt x="987856" y="764603"/>
                  </a:lnTo>
                  <a:lnTo>
                    <a:pt x="1033246" y="752436"/>
                  </a:lnTo>
                  <a:lnTo>
                    <a:pt x="1076934" y="738073"/>
                  </a:lnTo>
                  <a:lnTo>
                    <a:pt x="1077214" y="737984"/>
                  </a:lnTo>
                  <a:lnTo>
                    <a:pt x="1183398" y="799274"/>
                  </a:lnTo>
                  <a:lnTo>
                    <a:pt x="1288910" y="737984"/>
                  </a:lnTo>
                  <a:lnTo>
                    <a:pt x="1382102" y="683831"/>
                  </a:lnTo>
                  <a:lnTo>
                    <a:pt x="1308760" y="641489"/>
                  </a:lnTo>
                  <a:lnTo>
                    <a:pt x="1275905" y="622528"/>
                  </a:lnTo>
                  <a:lnTo>
                    <a:pt x="1300594" y="597154"/>
                  </a:lnTo>
                  <a:lnTo>
                    <a:pt x="1321473" y="570814"/>
                  </a:lnTo>
                  <a:lnTo>
                    <a:pt x="1338465" y="543737"/>
                  </a:lnTo>
                  <a:lnTo>
                    <a:pt x="1351572" y="516128"/>
                  </a:lnTo>
                  <a:lnTo>
                    <a:pt x="1501330" y="516039"/>
                  </a:lnTo>
                  <a:close/>
                </a:path>
              </a:pathLst>
            </a:custGeom>
            <a:solidFill>
              <a:srgbClr val="F16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1101" y="8690037"/>
              <a:ext cx="282575" cy="105410"/>
            </a:xfrm>
            <a:custGeom>
              <a:avLst/>
              <a:gdLst/>
              <a:ahLst/>
              <a:cxnLst/>
              <a:rect l="l" t="t" r="r" b="b"/>
              <a:pathLst>
                <a:path w="282575" h="105409">
                  <a:moveTo>
                    <a:pt x="281999" y="105227"/>
                  </a:moveTo>
                  <a:lnTo>
                    <a:pt x="0" y="105227"/>
                  </a:lnTo>
                  <a:lnTo>
                    <a:pt x="273" y="0"/>
                  </a:lnTo>
                  <a:lnTo>
                    <a:pt x="282327" y="0"/>
                  </a:lnTo>
                  <a:lnTo>
                    <a:pt x="281999" y="105227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037529" y="2046072"/>
              <a:ext cx="3907154" cy="6873240"/>
            </a:xfrm>
            <a:custGeom>
              <a:avLst/>
              <a:gdLst/>
              <a:ahLst/>
              <a:cxnLst/>
              <a:rect l="l" t="t" r="r" b="b"/>
              <a:pathLst>
                <a:path w="3907155" h="6873240">
                  <a:moveTo>
                    <a:pt x="3906956" y="0"/>
                  </a:moveTo>
                  <a:lnTo>
                    <a:pt x="0" y="6873014"/>
                  </a:lnTo>
                </a:path>
              </a:pathLst>
            </a:custGeom>
            <a:ln w="28583">
              <a:solidFill>
                <a:srgbClr val="372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2612" y="533403"/>
            <a:ext cx="4985386" cy="657224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8192816" y="2046067"/>
            <a:ext cx="3907154" cy="6873240"/>
          </a:xfrm>
          <a:custGeom>
            <a:avLst/>
            <a:gdLst/>
            <a:ahLst/>
            <a:cxnLst/>
            <a:rect l="l" t="t" r="r" b="b"/>
            <a:pathLst>
              <a:path w="3907154" h="6873240">
                <a:moveTo>
                  <a:pt x="0" y="0"/>
                </a:moveTo>
                <a:lnTo>
                  <a:pt x="3906956" y="6873014"/>
                </a:lnTo>
              </a:path>
            </a:pathLst>
          </a:custGeom>
          <a:ln w="28583">
            <a:solidFill>
              <a:srgbClr val="372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75987" y="1348467"/>
            <a:ext cx="7281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/>
              <a:t>Воронка</a:t>
            </a:r>
            <a:r>
              <a:rPr sz="4800" spc="10" dirty="0"/>
              <a:t> </a:t>
            </a:r>
            <a:r>
              <a:rPr sz="4800" spc="-10" dirty="0"/>
              <a:t>осуществимости</a:t>
            </a:r>
            <a:endParaRPr sz="4800"/>
          </a:p>
        </p:txBody>
      </p:sp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687" y="504875"/>
            <a:ext cx="6105524" cy="895349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7241731" y="1912628"/>
            <a:ext cx="2438400" cy="1819275"/>
            <a:chOff x="7241731" y="1912628"/>
            <a:chExt cx="2438400" cy="1819275"/>
          </a:xfrm>
        </p:grpSpPr>
        <p:sp>
          <p:nvSpPr>
            <p:cNvPr id="66" name="object 66"/>
            <p:cNvSpPr/>
            <p:nvPr/>
          </p:nvSpPr>
          <p:spPr>
            <a:xfrm>
              <a:off x="7260781" y="1931678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4" h="1783079">
                  <a:moveTo>
                    <a:pt x="2401633" y="1782889"/>
                  </a:moveTo>
                  <a:lnTo>
                    <a:pt x="0" y="1782889"/>
                  </a:lnTo>
                  <a:lnTo>
                    <a:pt x="0" y="0"/>
                  </a:lnTo>
                  <a:lnTo>
                    <a:pt x="2401633" y="0"/>
                  </a:lnTo>
                  <a:lnTo>
                    <a:pt x="2401633" y="178288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41731" y="1912628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392" y="1819274"/>
                  </a:moveTo>
                  <a:lnTo>
                    <a:pt x="11340" y="1819274"/>
                  </a:lnTo>
                  <a:lnTo>
                    <a:pt x="5595" y="1815393"/>
                  </a:lnTo>
                  <a:lnTo>
                    <a:pt x="1502" y="1809336"/>
                  </a:lnTo>
                  <a:lnTo>
                    <a:pt x="0" y="1801940"/>
                  </a:lnTo>
                  <a:lnTo>
                    <a:pt x="0" y="19048"/>
                  </a:lnTo>
                  <a:lnTo>
                    <a:pt x="1502" y="11653"/>
                  </a:lnTo>
                  <a:lnTo>
                    <a:pt x="5595" y="5595"/>
                  </a:lnTo>
                  <a:lnTo>
                    <a:pt x="11653" y="1502"/>
                  </a:lnTo>
                  <a:lnTo>
                    <a:pt x="19048" y="0"/>
                  </a:lnTo>
                  <a:lnTo>
                    <a:pt x="2420684" y="0"/>
                  </a:lnTo>
                  <a:lnTo>
                    <a:pt x="2428079" y="1502"/>
                  </a:lnTo>
                  <a:lnTo>
                    <a:pt x="2434137" y="5595"/>
                  </a:lnTo>
                  <a:lnTo>
                    <a:pt x="2438230" y="11653"/>
                  </a:lnTo>
                  <a:lnTo>
                    <a:pt x="2438399" y="12488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2889"/>
                  </a:lnTo>
                  <a:lnTo>
                    <a:pt x="19049" y="1782889"/>
                  </a:lnTo>
                  <a:lnTo>
                    <a:pt x="19049" y="1801939"/>
                  </a:lnTo>
                  <a:lnTo>
                    <a:pt x="2438399" y="1801939"/>
                  </a:lnTo>
                  <a:lnTo>
                    <a:pt x="2438399" y="1808500"/>
                  </a:lnTo>
                  <a:lnTo>
                    <a:pt x="2438230" y="1809336"/>
                  </a:lnTo>
                  <a:lnTo>
                    <a:pt x="2434137" y="1815393"/>
                  </a:lnTo>
                  <a:lnTo>
                    <a:pt x="2428392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63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633" y="19049"/>
                  </a:lnTo>
                  <a:lnTo>
                    <a:pt x="2401633" y="38099"/>
                  </a:lnTo>
                  <a:close/>
                </a:path>
                <a:path w="2438400" h="1819275">
                  <a:moveTo>
                    <a:pt x="2420683" y="1801939"/>
                  </a:moveTo>
                  <a:lnTo>
                    <a:pt x="2401633" y="1801939"/>
                  </a:lnTo>
                  <a:lnTo>
                    <a:pt x="2401633" y="19049"/>
                  </a:lnTo>
                  <a:lnTo>
                    <a:pt x="2420683" y="19049"/>
                  </a:lnTo>
                  <a:lnTo>
                    <a:pt x="2420683" y="38099"/>
                  </a:lnTo>
                  <a:lnTo>
                    <a:pt x="2438399" y="38099"/>
                  </a:lnTo>
                  <a:lnTo>
                    <a:pt x="2438399" y="1782889"/>
                  </a:lnTo>
                  <a:lnTo>
                    <a:pt x="2420683" y="1782889"/>
                  </a:lnTo>
                  <a:lnTo>
                    <a:pt x="2420683" y="180193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683" y="38099"/>
                  </a:lnTo>
                  <a:lnTo>
                    <a:pt x="242068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1939"/>
                  </a:moveTo>
                  <a:lnTo>
                    <a:pt x="19049" y="1801939"/>
                  </a:lnTo>
                  <a:lnTo>
                    <a:pt x="19049" y="1782889"/>
                  </a:lnTo>
                  <a:lnTo>
                    <a:pt x="38099" y="1782889"/>
                  </a:lnTo>
                  <a:lnTo>
                    <a:pt x="38099" y="1801939"/>
                  </a:lnTo>
                  <a:close/>
                </a:path>
                <a:path w="2438400" h="1819275">
                  <a:moveTo>
                    <a:pt x="2401633" y="1801939"/>
                  </a:moveTo>
                  <a:lnTo>
                    <a:pt x="38099" y="1801939"/>
                  </a:lnTo>
                  <a:lnTo>
                    <a:pt x="38099" y="1782889"/>
                  </a:lnTo>
                  <a:lnTo>
                    <a:pt x="2401633" y="1782889"/>
                  </a:lnTo>
                  <a:lnTo>
                    <a:pt x="2401633" y="1801939"/>
                  </a:lnTo>
                  <a:close/>
                </a:path>
                <a:path w="2438400" h="1819275">
                  <a:moveTo>
                    <a:pt x="2438399" y="1801939"/>
                  </a:moveTo>
                  <a:lnTo>
                    <a:pt x="2420683" y="1801939"/>
                  </a:lnTo>
                  <a:lnTo>
                    <a:pt x="2420683" y="1782889"/>
                  </a:lnTo>
                  <a:lnTo>
                    <a:pt x="2438399" y="1782889"/>
                  </a:lnTo>
                  <a:lnTo>
                    <a:pt x="2438399" y="180193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416000" y="2309503"/>
            <a:ext cx="2091689" cy="974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ctr">
              <a:lnSpc>
                <a:spcPts val="2480"/>
              </a:lnSpc>
              <a:spcBef>
                <a:spcPts val="215"/>
              </a:spcBef>
            </a:pP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Провести </a:t>
            </a:r>
            <a:r>
              <a:rPr sz="2100" spc="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35" dirty="0">
                <a:solidFill>
                  <a:srgbClr val="372928"/>
                </a:solidFill>
                <a:latin typeface="Verdana"/>
                <a:cs typeface="Verdana"/>
              </a:rPr>
              <a:t>г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110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нн</a:t>
            </a:r>
            <a:r>
              <a:rPr sz="2100" spc="-45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100" spc="30" dirty="0">
                <a:solidFill>
                  <a:srgbClr val="372928"/>
                </a:solidFill>
                <a:latin typeface="Verdana"/>
                <a:cs typeface="Verdana"/>
              </a:rPr>
              <a:t>ю  </a:t>
            </a:r>
            <a:r>
              <a:rPr sz="2100" spc="45" dirty="0">
                <a:solidFill>
                  <a:srgbClr val="372928"/>
                </a:solidFill>
                <a:latin typeface="Verdana"/>
                <a:cs typeface="Verdana"/>
              </a:rPr>
              <a:t>работу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899148" y="2236470"/>
            <a:ext cx="2438400" cy="1819275"/>
            <a:chOff x="9899148" y="2236470"/>
            <a:chExt cx="2438400" cy="1819275"/>
          </a:xfrm>
        </p:grpSpPr>
        <p:sp>
          <p:nvSpPr>
            <p:cNvPr id="70" name="object 70"/>
            <p:cNvSpPr/>
            <p:nvPr/>
          </p:nvSpPr>
          <p:spPr>
            <a:xfrm>
              <a:off x="9918198" y="2255520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4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899148" y="2236470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3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8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243824" y="2480944"/>
            <a:ext cx="1750695" cy="12884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215"/>
              </a:spcBef>
            </a:pPr>
            <a:r>
              <a:rPr sz="2100" spc="50" dirty="0">
                <a:solidFill>
                  <a:srgbClr val="372928"/>
                </a:solidFill>
                <a:latin typeface="Verdana"/>
                <a:cs typeface="Verdana"/>
              </a:rPr>
              <a:t>завести 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страницу </a:t>
            </a:r>
            <a:r>
              <a:rPr sz="2100" spc="25" dirty="0">
                <a:solidFill>
                  <a:srgbClr val="372928"/>
                </a:solidFill>
                <a:latin typeface="Verdana"/>
                <a:cs typeface="Verdana"/>
              </a:rPr>
              <a:t>в </a:t>
            </a:r>
            <a:r>
              <a:rPr sz="2100" spc="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со</a:t>
            </a:r>
            <a:r>
              <a:rPr sz="2100" spc="110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50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2100" spc="10" dirty="0">
                <a:solidFill>
                  <a:srgbClr val="372928"/>
                </a:solidFill>
                <a:latin typeface="Verdana"/>
                <a:cs typeface="Verdana"/>
              </a:rPr>
              <a:t>ь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100" spc="10" dirty="0">
                <a:solidFill>
                  <a:srgbClr val="372928"/>
                </a:solidFill>
                <a:latin typeface="Verdana"/>
                <a:cs typeface="Verdana"/>
              </a:rPr>
              <a:t>ы</a:t>
            </a:r>
            <a:r>
              <a:rPr sz="2100" spc="-105" dirty="0">
                <a:solidFill>
                  <a:srgbClr val="372928"/>
                </a:solidFill>
                <a:latin typeface="Verdana"/>
                <a:cs typeface="Verdana"/>
              </a:rPr>
              <a:t>х  </a:t>
            </a:r>
            <a:r>
              <a:rPr sz="2100" spc="10" dirty="0">
                <a:solidFill>
                  <a:srgbClr val="372928"/>
                </a:solidFill>
                <a:latin typeface="Verdana"/>
                <a:cs typeface="Verdana"/>
              </a:rPr>
              <a:t>сетях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2486906" y="2236470"/>
            <a:ext cx="2438400" cy="1819275"/>
            <a:chOff x="12486906" y="2236470"/>
            <a:chExt cx="2438400" cy="1819275"/>
          </a:xfrm>
        </p:grpSpPr>
        <p:sp>
          <p:nvSpPr>
            <p:cNvPr id="74" name="object 74"/>
            <p:cNvSpPr/>
            <p:nvPr/>
          </p:nvSpPr>
          <p:spPr>
            <a:xfrm>
              <a:off x="12505956" y="2255520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5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486906" y="2236470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3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2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7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2841257" y="2633344"/>
            <a:ext cx="1731645" cy="974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215"/>
              </a:spcBef>
            </a:pPr>
            <a:r>
              <a:rPr sz="2100" spc="100" dirty="0">
                <a:solidFill>
                  <a:srgbClr val="372928"/>
                </a:solidFill>
                <a:latin typeface="Verdana"/>
                <a:cs typeface="Verdana"/>
              </a:rPr>
              <a:t>Выбор 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 п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15" dirty="0">
                <a:solidFill>
                  <a:srgbClr val="372928"/>
                </a:solidFill>
                <a:latin typeface="Verdana"/>
                <a:cs typeface="Verdana"/>
              </a:rPr>
              <a:t>ч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225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й  </a:t>
            </a:r>
            <a:r>
              <a:rPr sz="2100" spc="80" dirty="0">
                <a:solidFill>
                  <a:srgbClr val="372928"/>
                </a:solidFill>
                <a:latin typeface="Verdana"/>
                <a:cs typeface="Verdana"/>
              </a:rPr>
              <a:t>продукции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5074670" y="2236470"/>
            <a:ext cx="2438400" cy="1819275"/>
            <a:chOff x="15074670" y="2236470"/>
            <a:chExt cx="2438400" cy="1819275"/>
          </a:xfrm>
        </p:grpSpPr>
        <p:sp>
          <p:nvSpPr>
            <p:cNvPr id="78" name="object 78"/>
            <p:cNvSpPr/>
            <p:nvPr/>
          </p:nvSpPr>
          <p:spPr>
            <a:xfrm>
              <a:off x="15093720" y="2255520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5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074670" y="2236470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3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8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5155473" y="2795269"/>
            <a:ext cx="2278380" cy="6597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530" marR="5080" indent="-37465">
              <a:lnSpc>
                <a:spcPts val="2480"/>
              </a:lnSpc>
              <a:spcBef>
                <a:spcPts val="215"/>
              </a:spcBef>
            </a:pP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100" spc="50" dirty="0">
                <a:solidFill>
                  <a:srgbClr val="372928"/>
                </a:solidFill>
                <a:latin typeface="Verdana"/>
                <a:cs typeface="Verdana"/>
              </a:rPr>
              <a:t>з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225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од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й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и  </a:t>
            </a:r>
            <a:r>
              <a:rPr sz="2100" spc="4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-16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-1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аудиторией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8652509" y="4232912"/>
            <a:ext cx="2438400" cy="1819275"/>
            <a:chOff x="8652509" y="4232912"/>
            <a:chExt cx="2438400" cy="1819275"/>
          </a:xfrm>
        </p:grpSpPr>
        <p:sp>
          <p:nvSpPr>
            <p:cNvPr id="82" name="object 82"/>
            <p:cNvSpPr/>
            <p:nvPr/>
          </p:nvSpPr>
          <p:spPr>
            <a:xfrm>
              <a:off x="8671559" y="4251962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4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52509" y="4232912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4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2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7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717390" y="4477387"/>
            <a:ext cx="2310130" cy="12884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ctr">
              <a:lnSpc>
                <a:spcPts val="2480"/>
              </a:lnSpc>
              <a:spcBef>
                <a:spcPts val="215"/>
              </a:spcBef>
            </a:pP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заключение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со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100" spc="-45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д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15" dirty="0">
                <a:solidFill>
                  <a:srgbClr val="372928"/>
                </a:solidFill>
                <a:latin typeface="Verdana"/>
                <a:cs typeface="Verdana"/>
              </a:rPr>
              <a:t>ч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100" spc="-30" dirty="0">
                <a:solidFill>
                  <a:srgbClr val="372928"/>
                </a:solidFill>
                <a:latin typeface="Verdana"/>
                <a:cs typeface="Verdana"/>
              </a:rPr>
              <a:t>а 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с </a:t>
            </a:r>
            <a:r>
              <a:rPr sz="2100" spc="65" dirty="0">
                <a:solidFill>
                  <a:srgbClr val="372928"/>
                </a:solidFill>
                <a:latin typeface="Verdana"/>
                <a:cs typeface="Verdana"/>
              </a:rPr>
              <a:t>частными 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организациями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1240268" y="4232912"/>
            <a:ext cx="2438400" cy="1819275"/>
            <a:chOff x="11240268" y="4232912"/>
            <a:chExt cx="2438400" cy="1819275"/>
          </a:xfrm>
        </p:grpSpPr>
        <p:sp>
          <p:nvSpPr>
            <p:cNvPr id="86" name="object 86"/>
            <p:cNvSpPr/>
            <p:nvPr/>
          </p:nvSpPr>
          <p:spPr>
            <a:xfrm>
              <a:off x="11259318" y="4251962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5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240268" y="4232912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4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7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281783" y="4163062"/>
            <a:ext cx="2357120" cy="191706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215"/>
              </a:spcBef>
            </a:pP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заключение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сотрудничества </a:t>
            </a:r>
            <a:r>
              <a:rPr sz="2100" spc="-7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с </a:t>
            </a:r>
            <a:r>
              <a:rPr sz="2100" spc="6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35" dirty="0">
                <a:solidFill>
                  <a:srgbClr val="372928"/>
                </a:solidFill>
                <a:latin typeface="Verdana"/>
                <a:cs typeface="Verdana"/>
              </a:rPr>
              <a:t>г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ос</a:t>
            </a:r>
            <a:r>
              <a:rPr sz="2100" spc="-45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д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нн</a:t>
            </a:r>
            <a:r>
              <a:rPr sz="2100" spc="-15" dirty="0">
                <a:solidFill>
                  <a:srgbClr val="372928"/>
                </a:solidFill>
                <a:latin typeface="Verdana"/>
                <a:cs typeface="Verdana"/>
              </a:rPr>
              <a:t>ы  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ми </a:t>
            </a:r>
            <a:r>
              <a:rPr sz="2100" spc="16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организациями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3828028" y="4232912"/>
            <a:ext cx="2438400" cy="1819275"/>
            <a:chOff x="13828028" y="4232912"/>
            <a:chExt cx="2438400" cy="1819275"/>
          </a:xfrm>
        </p:grpSpPr>
        <p:sp>
          <p:nvSpPr>
            <p:cNvPr id="90" name="object 90"/>
            <p:cNvSpPr/>
            <p:nvPr/>
          </p:nvSpPr>
          <p:spPr>
            <a:xfrm>
              <a:off x="13847078" y="4251962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5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828028" y="4232912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4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8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3938301" y="4791712"/>
            <a:ext cx="2219325" cy="6597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4950" marR="5080" indent="-222885">
              <a:lnSpc>
                <a:spcPts val="2480"/>
              </a:lnSpc>
              <a:spcBef>
                <a:spcPts val="215"/>
              </a:spcBef>
            </a:pPr>
            <a:r>
              <a:rPr sz="2100" spc="5" dirty="0">
                <a:solidFill>
                  <a:srgbClr val="372928"/>
                </a:solidFill>
                <a:latin typeface="Verdana"/>
                <a:cs typeface="Verdana"/>
              </a:rPr>
              <a:t>к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н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-20" dirty="0">
                <a:solidFill>
                  <a:srgbClr val="372928"/>
                </a:solidFill>
                <a:latin typeface="Verdana"/>
                <a:cs typeface="Verdana"/>
              </a:rPr>
              <a:t>т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100" spc="-45" dirty="0">
                <a:solidFill>
                  <a:srgbClr val="372928"/>
                </a:solidFill>
                <a:latin typeface="Verdana"/>
                <a:cs typeface="Verdana"/>
              </a:rPr>
              <a:t>у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в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н  </a:t>
            </a:r>
            <a:r>
              <a:rPr sz="2100" spc="85" dirty="0">
                <a:solidFill>
                  <a:srgbClr val="372928"/>
                </a:solidFill>
                <a:latin typeface="Verdana"/>
                <a:cs typeface="Verdana"/>
              </a:rPr>
              <a:t>ие</a:t>
            </a:r>
            <a:r>
              <a:rPr sz="2100" spc="-15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35" dirty="0">
                <a:solidFill>
                  <a:srgbClr val="372928"/>
                </a:solidFill>
                <a:latin typeface="Verdana"/>
                <a:cs typeface="Verdana"/>
              </a:rPr>
              <a:t>аппарата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0039348" y="6168389"/>
            <a:ext cx="2438400" cy="1819275"/>
            <a:chOff x="10039348" y="6168389"/>
            <a:chExt cx="2438400" cy="1819275"/>
          </a:xfrm>
        </p:grpSpPr>
        <p:sp>
          <p:nvSpPr>
            <p:cNvPr id="94" name="object 94"/>
            <p:cNvSpPr/>
            <p:nvPr/>
          </p:nvSpPr>
          <p:spPr>
            <a:xfrm>
              <a:off x="10058398" y="6187439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4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39348" y="6168389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3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8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0074760" y="6565265"/>
            <a:ext cx="2369185" cy="974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215"/>
              </a:spcBef>
            </a:pPr>
            <a:r>
              <a:rPr sz="2100" spc="100" dirty="0">
                <a:solidFill>
                  <a:srgbClr val="372928"/>
                </a:solidFill>
                <a:latin typeface="Verdana"/>
                <a:cs typeface="Verdana"/>
              </a:rPr>
              <a:t>Сбор</a:t>
            </a:r>
            <a:r>
              <a:rPr sz="2100" spc="-1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материала </a:t>
            </a:r>
            <a:r>
              <a:rPr sz="2100" spc="-7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100" dirty="0">
                <a:solidFill>
                  <a:srgbClr val="372928"/>
                </a:solidFill>
                <a:latin typeface="Verdana"/>
                <a:cs typeface="Verdana"/>
              </a:rPr>
              <a:t>и 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его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сортировка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2627108" y="6168389"/>
            <a:ext cx="2438400" cy="1819275"/>
            <a:chOff x="12627108" y="6168389"/>
            <a:chExt cx="2438400" cy="1819275"/>
          </a:xfrm>
        </p:grpSpPr>
        <p:sp>
          <p:nvSpPr>
            <p:cNvPr id="98" name="object 98"/>
            <p:cNvSpPr/>
            <p:nvPr/>
          </p:nvSpPr>
          <p:spPr>
            <a:xfrm>
              <a:off x="12646158" y="6187439"/>
              <a:ext cx="2402205" cy="1783080"/>
            </a:xfrm>
            <a:custGeom>
              <a:avLst/>
              <a:gdLst/>
              <a:ahLst/>
              <a:cxnLst/>
              <a:rect l="l" t="t" r="r" b="b"/>
              <a:pathLst>
                <a:path w="2402205" h="1783079">
                  <a:moveTo>
                    <a:pt x="2401823" y="1783079"/>
                  </a:moveTo>
                  <a:lnTo>
                    <a:pt x="0" y="1783079"/>
                  </a:lnTo>
                  <a:lnTo>
                    <a:pt x="0" y="0"/>
                  </a:lnTo>
                  <a:lnTo>
                    <a:pt x="2401823" y="0"/>
                  </a:lnTo>
                  <a:lnTo>
                    <a:pt x="2401823" y="1783079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627108" y="6168389"/>
              <a:ext cx="2438400" cy="1819275"/>
            </a:xfrm>
            <a:custGeom>
              <a:avLst/>
              <a:gdLst/>
              <a:ahLst/>
              <a:cxnLst/>
              <a:rect l="l" t="t" r="r" b="b"/>
              <a:pathLst>
                <a:path w="2438400" h="1819275">
                  <a:moveTo>
                    <a:pt x="2428865" y="1819274"/>
                  </a:moveTo>
                  <a:lnTo>
                    <a:pt x="11058" y="1819274"/>
                  </a:lnTo>
                  <a:lnTo>
                    <a:pt x="5595" y="1815584"/>
                  </a:lnTo>
                  <a:lnTo>
                    <a:pt x="1503" y="1809526"/>
                  </a:lnTo>
                  <a:lnTo>
                    <a:pt x="0" y="1802129"/>
                  </a:lnTo>
                  <a:lnTo>
                    <a:pt x="0" y="19049"/>
                  </a:lnTo>
                  <a:lnTo>
                    <a:pt x="1503" y="11653"/>
                  </a:lnTo>
                  <a:lnTo>
                    <a:pt x="5595" y="5595"/>
                  </a:lnTo>
                  <a:lnTo>
                    <a:pt x="11653" y="1503"/>
                  </a:lnTo>
                  <a:lnTo>
                    <a:pt x="19049" y="0"/>
                  </a:lnTo>
                  <a:lnTo>
                    <a:pt x="2420873" y="0"/>
                  </a:lnTo>
                  <a:lnTo>
                    <a:pt x="2428270" y="1503"/>
                  </a:lnTo>
                  <a:lnTo>
                    <a:pt x="2434327" y="5595"/>
                  </a:lnTo>
                  <a:lnTo>
                    <a:pt x="2438399" y="11621"/>
                  </a:lnTo>
                  <a:lnTo>
                    <a:pt x="2438399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783079"/>
                  </a:lnTo>
                  <a:lnTo>
                    <a:pt x="19049" y="1783079"/>
                  </a:lnTo>
                  <a:lnTo>
                    <a:pt x="19049" y="1802129"/>
                  </a:lnTo>
                  <a:lnTo>
                    <a:pt x="2438399" y="1802129"/>
                  </a:lnTo>
                  <a:lnTo>
                    <a:pt x="2438399" y="1809558"/>
                  </a:lnTo>
                  <a:lnTo>
                    <a:pt x="2434327" y="1815584"/>
                  </a:lnTo>
                  <a:lnTo>
                    <a:pt x="2428865" y="1819274"/>
                  </a:lnTo>
                  <a:close/>
                </a:path>
                <a:path w="2438400" h="1819275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2438400" h="1819275">
                  <a:moveTo>
                    <a:pt x="2401823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2401823" y="19049"/>
                  </a:lnTo>
                  <a:lnTo>
                    <a:pt x="2401823" y="38099"/>
                  </a:lnTo>
                  <a:close/>
                </a:path>
                <a:path w="2438400" h="1819275">
                  <a:moveTo>
                    <a:pt x="2420873" y="1802129"/>
                  </a:moveTo>
                  <a:lnTo>
                    <a:pt x="2401823" y="1802129"/>
                  </a:lnTo>
                  <a:lnTo>
                    <a:pt x="2401823" y="19049"/>
                  </a:lnTo>
                  <a:lnTo>
                    <a:pt x="2420873" y="19049"/>
                  </a:lnTo>
                  <a:lnTo>
                    <a:pt x="2420873" y="38099"/>
                  </a:lnTo>
                  <a:lnTo>
                    <a:pt x="2438399" y="38099"/>
                  </a:lnTo>
                  <a:lnTo>
                    <a:pt x="2438399" y="1783079"/>
                  </a:lnTo>
                  <a:lnTo>
                    <a:pt x="2420873" y="1783079"/>
                  </a:lnTo>
                  <a:lnTo>
                    <a:pt x="2420873" y="1802129"/>
                  </a:lnTo>
                  <a:close/>
                </a:path>
                <a:path w="2438400" h="1819275">
                  <a:moveTo>
                    <a:pt x="2438399" y="38099"/>
                  </a:moveTo>
                  <a:lnTo>
                    <a:pt x="2420873" y="38099"/>
                  </a:lnTo>
                  <a:lnTo>
                    <a:pt x="2420873" y="19049"/>
                  </a:lnTo>
                  <a:lnTo>
                    <a:pt x="2438399" y="19049"/>
                  </a:lnTo>
                  <a:lnTo>
                    <a:pt x="2438399" y="38099"/>
                  </a:lnTo>
                  <a:close/>
                </a:path>
                <a:path w="2438400" h="1819275">
                  <a:moveTo>
                    <a:pt x="38099" y="1802129"/>
                  </a:moveTo>
                  <a:lnTo>
                    <a:pt x="19049" y="1802129"/>
                  </a:lnTo>
                  <a:lnTo>
                    <a:pt x="19049" y="1783079"/>
                  </a:lnTo>
                  <a:lnTo>
                    <a:pt x="38099" y="1783079"/>
                  </a:lnTo>
                  <a:lnTo>
                    <a:pt x="38099" y="1802129"/>
                  </a:lnTo>
                  <a:close/>
                </a:path>
                <a:path w="2438400" h="1819275">
                  <a:moveTo>
                    <a:pt x="2401823" y="1802129"/>
                  </a:moveTo>
                  <a:lnTo>
                    <a:pt x="38099" y="1802129"/>
                  </a:lnTo>
                  <a:lnTo>
                    <a:pt x="38099" y="1783079"/>
                  </a:lnTo>
                  <a:lnTo>
                    <a:pt x="2401823" y="1783079"/>
                  </a:lnTo>
                  <a:lnTo>
                    <a:pt x="2401823" y="1802129"/>
                  </a:lnTo>
                  <a:close/>
                </a:path>
                <a:path w="2438400" h="1819275">
                  <a:moveTo>
                    <a:pt x="2438399" y="1802129"/>
                  </a:moveTo>
                  <a:lnTo>
                    <a:pt x="2420873" y="1802129"/>
                  </a:lnTo>
                  <a:lnTo>
                    <a:pt x="2420873" y="1783079"/>
                  </a:lnTo>
                  <a:lnTo>
                    <a:pt x="2438399" y="1783079"/>
                  </a:lnTo>
                  <a:lnTo>
                    <a:pt x="2438399" y="180212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2702851" y="6565265"/>
            <a:ext cx="2288540" cy="974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-635" algn="ctr">
              <a:lnSpc>
                <a:spcPts val="2480"/>
              </a:lnSpc>
              <a:spcBef>
                <a:spcPts val="215"/>
              </a:spcBef>
            </a:pP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Создание 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45" dirty="0">
                <a:solidFill>
                  <a:srgbClr val="372928"/>
                </a:solidFill>
                <a:latin typeface="Verdana"/>
                <a:cs typeface="Verdana"/>
              </a:rPr>
              <a:t>филамента </a:t>
            </a:r>
            <a:r>
              <a:rPr sz="2100" spc="100" dirty="0">
                <a:solidFill>
                  <a:srgbClr val="372928"/>
                </a:solidFill>
                <a:latin typeface="Verdana"/>
                <a:cs typeface="Verdana"/>
              </a:rPr>
              <a:t>и </a:t>
            </a:r>
            <a:r>
              <a:rPr sz="2100" spc="10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35" dirty="0">
                <a:solidFill>
                  <a:srgbClr val="372928"/>
                </a:solidFill>
                <a:latin typeface="Verdana"/>
                <a:cs typeface="Verdana"/>
              </a:rPr>
              <a:t>г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о</a:t>
            </a:r>
            <a:r>
              <a:rPr sz="2100" spc="-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160" dirty="0">
                <a:solidFill>
                  <a:srgbClr val="372928"/>
                </a:solidFill>
                <a:latin typeface="Verdana"/>
                <a:cs typeface="Verdana"/>
              </a:rPr>
              <a:t>р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50" dirty="0">
                <a:solidFill>
                  <a:srgbClr val="372928"/>
                </a:solidFill>
                <a:latin typeface="Verdana"/>
                <a:cs typeface="Verdana"/>
              </a:rPr>
              <a:t>л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50" dirty="0">
                <a:solidFill>
                  <a:srgbClr val="372928"/>
                </a:solidFill>
                <a:latin typeface="Verdana"/>
                <a:cs typeface="Verdana"/>
              </a:rPr>
              <a:t>з</a:t>
            </a:r>
            <a:r>
              <a:rPr sz="2100" spc="-1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r>
              <a:rPr sz="2100" spc="110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2100" spc="13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10" dirty="0">
                <a:solidFill>
                  <a:srgbClr val="372928"/>
                </a:solidFill>
                <a:latin typeface="Verdana"/>
                <a:cs typeface="Verdana"/>
              </a:rPr>
              <a:t>я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0606267" y="8210553"/>
            <a:ext cx="3705225" cy="1333500"/>
            <a:chOff x="10606267" y="8210553"/>
            <a:chExt cx="3705225" cy="1333500"/>
          </a:xfrm>
        </p:grpSpPr>
        <p:sp>
          <p:nvSpPr>
            <p:cNvPr id="102" name="object 102"/>
            <p:cNvSpPr/>
            <p:nvPr/>
          </p:nvSpPr>
          <p:spPr>
            <a:xfrm>
              <a:off x="10625317" y="8229603"/>
              <a:ext cx="3670300" cy="1295400"/>
            </a:xfrm>
            <a:custGeom>
              <a:avLst/>
              <a:gdLst/>
              <a:ahLst/>
              <a:cxnLst/>
              <a:rect l="l" t="t" r="r" b="b"/>
              <a:pathLst>
                <a:path w="3670300" h="1295400">
                  <a:moveTo>
                    <a:pt x="3669791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3669791" y="0"/>
                  </a:lnTo>
                  <a:lnTo>
                    <a:pt x="3669791" y="1295399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06267" y="8210553"/>
              <a:ext cx="3705225" cy="1333500"/>
            </a:xfrm>
            <a:custGeom>
              <a:avLst/>
              <a:gdLst/>
              <a:ahLst/>
              <a:cxnLst/>
              <a:rect l="l" t="t" r="r" b="b"/>
              <a:pathLst>
                <a:path w="3705225" h="1333500">
                  <a:moveTo>
                    <a:pt x="3688843" y="1333499"/>
                  </a:moveTo>
                  <a:lnTo>
                    <a:pt x="19048" y="1333499"/>
                  </a:lnTo>
                  <a:lnTo>
                    <a:pt x="11653" y="1331996"/>
                  </a:lnTo>
                  <a:lnTo>
                    <a:pt x="5595" y="1327904"/>
                  </a:lnTo>
                  <a:lnTo>
                    <a:pt x="1503" y="1321846"/>
                  </a:lnTo>
                  <a:lnTo>
                    <a:pt x="0" y="1314449"/>
                  </a:lnTo>
                  <a:lnTo>
                    <a:pt x="0" y="19049"/>
                  </a:lnTo>
                  <a:lnTo>
                    <a:pt x="3688841" y="0"/>
                  </a:lnTo>
                  <a:lnTo>
                    <a:pt x="3696238" y="1503"/>
                  </a:lnTo>
                  <a:lnTo>
                    <a:pt x="3702295" y="5595"/>
                  </a:lnTo>
                  <a:lnTo>
                    <a:pt x="3705224" y="9930"/>
                  </a:lnTo>
                  <a:lnTo>
                    <a:pt x="3705224" y="19049"/>
                  </a:lnTo>
                  <a:lnTo>
                    <a:pt x="19049" y="19049"/>
                  </a:lnTo>
                  <a:lnTo>
                    <a:pt x="19049" y="38099"/>
                  </a:lnTo>
                  <a:lnTo>
                    <a:pt x="38099" y="38099"/>
                  </a:lnTo>
                  <a:lnTo>
                    <a:pt x="38099" y="1295399"/>
                  </a:lnTo>
                  <a:lnTo>
                    <a:pt x="19049" y="1295399"/>
                  </a:lnTo>
                  <a:lnTo>
                    <a:pt x="19049" y="1314449"/>
                  </a:lnTo>
                  <a:lnTo>
                    <a:pt x="3705224" y="1314449"/>
                  </a:lnTo>
                  <a:lnTo>
                    <a:pt x="3705224" y="1323569"/>
                  </a:lnTo>
                  <a:lnTo>
                    <a:pt x="3702295" y="1327904"/>
                  </a:lnTo>
                  <a:lnTo>
                    <a:pt x="3696238" y="1331996"/>
                  </a:lnTo>
                  <a:lnTo>
                    <a:pt x="3688843" y="1333499"/>
                  </a:lnTo>
                  <a:close/>
                </a:path>
                <a:path w="3705225" h="1333500">
                  <a:moveTo>
                    <a:pt x="38099" y="38099"/>
                  </a:moveTo>
                  <a:lnTo>
                    <a:pt x="19049" y="38099"/>
                  </a:lnTo>
                  <a:lnTo>
                    <a:pt x="19049" y="19049"/>
                  </a:lnTo>
                  <a:lnTo>
                    <a:pt x="38099" y="19049"/>
                  </a:lnTo>
                  <a:lnTo>
                    <a:pt x="38099" y="38099"/>
                  </a:lnTo>
                  <a:close/>
                </a:path>
                <a:path w="3705225" h="1333500">
                  <a:moveTo>
                    <a:pt x="3669791" y="38099"/>
                  </a:moveTo>
                  <a:lnTo>
                    <a:pt x="38099" y="38099"/>
                  </a:lnTo>
                  <a:lnTo>
                    <a:pt x="38099" y="19049"/>
                  </a:lnTo>
                  <a:lnTo>
                    <a:pt x="3669791" y="19049"/>
                  </a:lnTo>
                  <a:lnTo>
                    <a:pt x="3669791" y="38099"/>
                  </a:lnTo>
                  <a:close/>
                </a:path>
                <a:path w="3705225" h="1333500">
                  <a:moveTo>
                    <a:pt x="3688841" y="1314449"/>
                  </a:moveTo>
                  <a:lnTo>
                    <a:pt x="3669791" y="1314449"/>
                  </a:lnTo>
                  <a:lnTo>
                    <a:pt x="3669791" y="19049"/>
                  </a:lnTo>
                  <a:lnTo>
                    <a:pt x="3688841" y="19049"/>
                  </a:lnTo>
                  <a:lnTo>
                    <a:pt x="3688841" y="38099"/>
                  </a:lnTo>
                  <a:lnTo>
                    <a:pt x="3705224" y="38099"/>
                  </a:lnTo>
                  <a:lnTo>
                    <a:pt x="3705224" y="1295399"/>
                  </a:lnTo>
                  <a:lnTo>
                    <a:pt x="3688841" y="1295399"/>
                  </a:lnTo>
                  <a:lnTo>
                    <a:pt x="3688841" y="1314449"/>
                  </a:lnTo>
                  <a:close/>
                </a:path>
                <a:path w="3705225" h="1333500">
                  <a:moveTo>
                    <a:pt x="3705224" y="38099"/>
                  </a:moveTo>
                  <a:lnTo>
                    <a:pt x="3688841" y="38099"/>
                  </a:lnTo>
                  <a:lnTo>
                    <a:pt x="3688841" y="19049"/>
                  </a:lnTo>
                  <a:lnTo>
                    <a:pt x="3705224" y="19049"/>
                  </a:lnTo>
                  <a:lnTo>
                    <a:pt x="3705224" y="38099"/>
                  </a:lnTo>
                  <a:close/>
                </a:path>
                <a:path w="3705225" h="1333500">
                  <a:moveTo>
                    <a:pt x="38099" y="1314449"/>
                  </a:moveTo>
                  <a:lnTo>
                    <a:pt x="19049" y="1314449"/>
                  </a:lnTo>
                  <a:lnTo>
                    <a:pt x="19049" y="1295399"/>
                  </a:lnTo>
                  <a:lnTo>
                    <a:pt x="38099" y="1295399"/>
                  </a:lnTo>
                  <a:lnTo>
                    <a:pt x="38099" y="1314449"/>
                  </a:lnTo>
                  <a:close/>
                </a:path>
                <a:path w="3705225" h="1333500">
                  <a:moveTo>
                    <a:pt x="3669791" y="1314449"/>
                  </a:moveTo>
                  <a:lnTo>
                    <a:pt x="38099" y="1314449"/>
                  </a:lnTo>
                  <a:lnTo>
                    <a:pt x="38099" y="1295399"/>
                  </a:lnTo>
                  <a:lnTo>
                    <a:pt x="3669791" y="1295399"/>
                  </a:lnTo>
                  <a:lnTo>
                    <a:pt x="3669791" y="1314449"/>
                  </a:lnTo>
                  <a:close/>
                </a:path>
                <a:path w="3705225" h="1333500">
                  <a:moveTo>
                    <a:pt x="3705224" y="1314449"/>
                  </a:moveTo>
                  <a:lnTo>
                    <a:pt x="3688841" y="1314449"/>
                  </a:lnTo>
                  <a:lnTo>
                    <a:pt x="3688841" y="1295399"/>
                  </a:lnTo>
                  <a:lnTo>
                    <a:pt x="3705224" y="1295399"/>
                  </a:lnTo>
                  <a:lnTo>
                    <a:pt x="3705224" y="131444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0625317" y="8229603"/>
            <a:ext cx="3670300" cy="12954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241935" marR="75565" indent="-158750">
              <a:lnSpc>
                <a:spcPts val="2480"/>
              </a:lnSpc>
            </a:pPr>
            <a:r>
              <a:rPr sz="2100" spc="35" dirty="0">
                <a:solidFill>
                  <a:srgbClr val="372928"/>
                </a:solidFill>
                <a:latin typeface="Verdana"/>
                <a:cs typeface="Verdana"/>
              </a:rPr>
              <a:t>Печать</a:t>
            </a:r>
            <a:r>
              <a:rPr sz="2100" spc="-15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372928"/>
                </a:solidFill>
                <a:latin typeface="Verdana"/>
                <a:cs typeface="Verdana"/>
              </a:rPr>
              <a:t>готовых</a:t>
            </a:r>
            <a:r>
              <a:rPr sz="2100" spc="-15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изделий </a:t>
            </a:r>
            <a:r>
              <a:rPr sz="2100" spc="-7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100" dirty="0">
                <a:solidFill>
                  <a:srgbClr val="372928"/>
                </a:solidFill>
                <a:latin typeface="Verdana"/>
                <a:cs typeface="Verdana"/>
              </a:rPr>
              <a:t>и</a:t>
            </a:r>
            <a:r>
              <a:rPr sz="2100" spc="-14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продажа</a:t>
            </a:r>
            <a:r>
              <a:rPr sz="2100" spc="-14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45" dirty="0">
                <a:solidFill>
                  <a:srgbClr val="372928"/>
                </a:solidFill>
                <a:latin typeface="Verdana"/>
                <a:cs typeface="Verdana"/>
              </a:rPr>
              <a:t>филамента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618555" y="3427182"/>
            <a:ext cx="3501390" cy="4602480"/>
            <a:chOff x="618555" y="3427182"/>
            <a:chExt cx="3501390" cy="4602480"/>
          </a:xfrm>
        </p:grpSpPr>
        <p:sp>
          <p:nvSpPr>
            <p:cNvPr id="106" name="object 106"/>
            <p:cNvSpPr/>
            <p:nvPr/>
          </p:nvSpPr>
          <p:spPr>
            <a:xfrm>
              <a:off x="3567755" y="5455292"/>
              <a:ext cx="287020" cy="1039494"/>
            </a:xfrm>
            <a:custGeom>
              <a:avLst/>
              <a:gdLst/>
              <a:ahLst/>
              <a:cxnLst/>
              <a:rect l="l" t="t" r="r" b="b"/>
              <a:pathLst>
                <a:path w="287020" h="1039495">
                  <a:moveTo>
                    <a:pt x="0" y="1038891"/>
                  </a:moveTo>
                  <a:lnTo>
                    <a:pt x="0" y="166575"/>
                  </a:lnTo>
                  <a:lnTo>
                    <a:pt x="286398" y="0"/>
                  </a:lnTo>
                  <a:lnTo>
                    <a:pt x="286398" y="872316"/>
                  </a:lnTo>
                  <a:lnTo>
                    <a:pt x="0" y="1038891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17115" y="5304550"/>
              <a:ext cx="551180" cy="1189990"/>
            </a:xfrm>
            <a:custGeom>
              <a:avLst/>
              <a:gdLst/>
              <a:ahLst/>
              <a:cxnLst/>
              <a:rect l="l" t="t" r="r" b="b"/>
              <a:pathLst>
                <a:path w="551179" h="1189989">
                  <a:moveTo>
                    <a:pt x="550630" y="1189633"/>
                  </a:moveTo>
                  <a:lnTo>
                    <a:pt x="0" y="872297"/>
                  </a:lnTo>
                  <a:lnTo>
                    <a:pt x="0" y="0"/>
                  </a:lnTo>
                  <a:lnTo>
                    <a:pt x="550630" y="317326"/>
                  </a:lnTo>
                  <a:lnTo>
                    <a:pt x="550630" y="1189633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17115" y="5137965"/>
              <a:ext cx="837565" cy="484505"/>
            </a:xfrm>
            <a:custGeom>
              <a:avLst/>
              <a:gdLst/>
              <a:ahLst/>
              <a:cxnLst/>
              <a:rect l="l" t="t" r="r" b="b"/>
              <a:pathLst>
                <a:path w="837564" h="484504">
                  <a:moveTo>
                    <a:pt x="550640" y="483902"/>
                  </a:moveTo>
                  <a:lnTo>
                    <a:pt x="0" y="166575"/>
                  </a:lnTo>
                  <a:lnTo>
                    <a:pt x="287068" y="0"/>
                  </a:lnTo>
                  <a:lnTo>
                    <a:pt x="837038" y="317326"/>
                  </a:lnTo>
                  <a:lnTo>
                    <a:pt x="550640" y="483902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7527" y="3842296"/>
              <a:ext cx="43180" cy="1391920"/>
            </a:xfrm>
            <a:custGeom>
              <a:avLst/>
              <a:gdLst/>
              <a:ahLst/>
              <a:cxnLst/>
              <a:rect l="l" t="t" r="r" b="b"/>
              <a:pathLst>
                <a:path w="43179" h="1391920">
                  <a:moveTo>
                    <a:pt x="560" y="1391707"/>
                  </a:moveTo>
                  <a:lnTo>
                    <a:pt x="236" y="1178233"/>
                  </a:lnTo>
                  <a:lnTo>
                    <a:pt x="70" y="708306"/>
                  </a:lnTo>
                  <a:lnTo>
                    <a:pt x="0" y="24685"/>
                  </a:lnTo>
                  <a:lnTo>
                    <a:pt x="43155" y="0"/>
                  </a:lnTo>
                  <a:lnTo>
                    <a:pt x="43155" y="1367305"/>
                  </a:lnTo>
                  <a:lnTo>
                    <a:pt x="560" y="1391707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54904" y="3866725"/>
              <a:ext cx="43180" cy="1392555"/>
            </a:xfrm>
            <a:custGeom>
              <a:avLst/>
              <a:gdLst/>
              <a:ahLst/>
              <a:cxnLst/>
              <a:rect l="l" t="t" r="r" b="b"/>
              <a:pathLst>
                <a:path w="43179" h="1392554">
                  <a:moveTo>
                    <a:pt x="523" y="1392009"/>
                  </a:moveTo>
                  <a:lnTo>
                    <a:pt x="220" y="1178521"/>
                  </a:lnTo>
                  <a:lnTo>
                    <a:pt x="65" y="708589"/>
                  </a:lnTo>
                  <a:lnTo>
                    <a:pt x="0" y="24969"/>
                  </a:lnTo>
                  <a:lnTo>
                    <a:pt x="42614" y="265"/>
                  </a:lnTo>
                  <a:lnTo>
                    <a:pt x="43174" y="0"/>
                  </a:lnTo>
                  <a:lnTo>
                    <a:pt x="43174" y="1367305"/>
                  </a:lnTo>
                  <a:lnTo>
                    <a:pt x="523" y="1392009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12547" y="3891429"/>
              <a:ext cx="43180" cy="1391920"/>
            </a:xfrm>
            <a:custGeom>
              <a:avLst/>
              <a:gdLst/>
              <a:ahLst/>
              <a:cxnLst/>
              <a:rect l="l" t="t" r="r" b="b"/>
              <a:pathLst>
                <a:path w="43179" h="1391920">
                  <a:moveTo>
                    <a:pt x="284" y="1391716"/>
                  </a:moveTo>
                  <a:lnTo>
                    <a:pt x="120" y="1178242"/>
                  </a:lnTo>
                  <a:lnTo>
                    <a:pt x="35" y="708315"/>
                  </a:lnTo>
                  <a:lnTo>
                    <a:pt x="0" y="24694"/>
                  </a:lnTo>
                  <a:lnTo>
                    <a:pt x="6739" y="20763"/>
                  </a:lnTo>
                  <a:lnTo>
                    <a:pt x="42366" y="256"/>
                  </a:lnTo>
                  <a:lnTo>
                    <a:pt x="42880" y="0"/>
                  </a:lnTo>
                  <a:lnTo>
                    <a:pt x="42880" y="1367287"/>
                  </a:lnTo>
                  <a:lnTo>
                    <a:pt x="284" y="1391716"/>
                  </a:lnTo>
                  <a:close/>
                </a:path>
              </a:pathLst>
            </a:custGeom>
            <a:solidFill>
              <a:srgbClr val="F0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69914" y="3915858"/>
              <a:ext cx="43180" cy="1392555"/>
            </a:xfrm>
            <a:custGeom>
              <a:avLst/>
              <a:gdLst/>
              <a:ahLst/>
              <a:cxnLst/>
              <a:rect l="l" t="t" r="r" b="b"/>
              <a:pathLst>
                <a:path w="43180" h="1392554">
                  <a:moveTo>
                    <a:pt x="0" y="1391991"/>
                  </a:moveTo>
                  <a:lnTo>
                    <a:pt x="0" y="24685"/>
                  </a:lnTo>
                  <a:lnTo>
                    <a:pt x="42632" y="284"/>
                  </a:lnTo>
                  <a:lnTo>
                    <a:pt x="42889" y="0"/>
                  </a:lnTo>
                  <a:lnTo>
                    <a:pt x="42889" y="1367305"/>
                  </a:lnTo>
                  <a:lnTo>
                    <a:pt x="36079" y="1371271"/>
                  </a:lnTo>
                  <a:lnTo>
                    <a:pt x="0" y="1391991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22476" y="6666156"/>
              <a:ext cx="2097405" cy="1363980"/>
            </a:xfrm>
            <a:custGeom>
              <a:avLst/>
              <a:gdLst/>
              <a:ahLst/>
              <a:cxnLst/>
              <a:rect l="l" t="t" r="r" b="b"/>
              <a:pathLst>
                <a:path w="2097404" h="1363979">
                  <a:moveTo>
                    <a:pt x="0" y="1363365"/>
                  </a:moveTo>
                  <a:lnTo>
                    <a:pt x="0" y="1217535"/>
                  </a:lnTo>
                  <a:lnTo>
                    <a:pt x="2097351" y="0"/>
                  </a:lnTo>
                  <a:lnTo>
                    <a:pt x="2097351" y="145830"/>
                  </a:lnTo>
                  <a:lnTo>
                    <a:pt x="0" y="1363365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130" y="7098663"/>
              <a:ext cx="1331595" cy="930910"/>
            </a:xfrm>
            <a:custGeom>
              <a:avLst/>
              <a:gdLst/>
              <a:ahLst/>
              <a:cxnLst/>
              <a:rect l="l" t="t" r="r" b="b"/>
              <a:pathLst>
                <a:path w="1331595" h="930909">
                  <a:moveTo>
                    <a:pt x="1331346" y="930858"/>
                  </a:moveTo>
                  <a:lnTo>
                    <a:pt x="0" y="166401"/>
                  </a:lnTo>
                  <a:lnTo>
                    <a:pt x="0" y="0"/>
                  </a:lnTo>
                  <a:lnTo>
                    <a:pt x="1331346" y="785019"/>
                  </a:lnTo>
                  <a:lnTo>
                    <a:pt x="1331346" y="930858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1130" y="5901726"/>
              <a:ext cx="3429000" cy="1982470"/>
            </a:xfrm>
            <a:custGeom>
              <a:avLst/>
              <a:gdLst/>
              <a:ahLst/>
              <a:cxnLst/>
              <a:rect l="l" t="t" r="r" b="b"/>
              <a:pathLst>
                <a:path w="3429000" h="1982470">
                  <a:moveTo>
                    <a:pt x="1331346" y="1981965"/>
                  </a:moveTo>
                  <a:lnTo>
                    <a:pt x="0" y="1196936"/>
                  </a:lnTo>
                  <a:lnTo>
                    <a:pt x="2099041" y="0"/>
                  </a:lnTo>
                  <a:lnTo>
                    <a:pt x="3428698" y="764430"/>
                  </a:lnTo>
                  <a:lnTo>
                    <a:pt x="1331346" y="1981965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1629" y="4926591"/>
              <a:ext cx="86995" cy="2219325"/>
            </a:xfrm>
            <a:custGeom>
              <a:avLst/>
              <a:gdLst/>
              <a:ahLst/>
              <a:cxnLst/>
              <a:rect l="l" t="t" r="r" b="b"/>
              <a:pathLst>
                <a:path w="86994" h="2219325">
                  <a:moveTo>
                    <a:pt x="0" y="2218959"/>
                  </a:moveTo>
                  <a:lnTo>
                    <a:pt x="0" y="50525"/>
                  </a:lnTo>
                  <a:lnTo>
                    <a:pt x="86384" y="0"/>
                  </a:lnTo>
                  <a:lnTo>
                    <a:pt x="86384" y="2168433"/>
                  </a:lnTo>
                  <a:lnTo>
                    <a:pt x="0" y="2218959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1809" y="4931026"/>
              <a:ext cx="80010" cy="2214880"/>
            </a:xfrm>
            <a:custGeom>
              <a:avLst/>
              <a:gdLst/>
              <a:ahLst/>
              <a:cxnLst/>
              <a:rect l="l" t="t" r="r" b="b"/>
              <a:pathLst>
                <a:path w="80009" h="2214879">
                  <a:moveTo>
                    <a:pt x="79819" y="2214524"/>
                  </a:moveTo>
                  <a:lnTo>
                    <a:pt x="0" y="2168433"/>
                  </a:lnTo>
                  <a:lnTo>
                    <a:pt x="0" y="0"/>
                  </a:lnTo>
                  <a:lnTo>
                    <a:pt x="79819" y="46090"/>
                  </a:lnTo>
                  <a:lnTo>
                    <a:pt x="79819" y="2214524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91809" y="4880492"/>
              <a:ext cx="166370" cy="97155"/>
            </a:xfrm>
            <a:custGeom>
              <a:avLst/>
              <a:gdLst/>
              <a:ahLst/>
              <a:cxnLst/>
              <a:rect l="l" t="t" r="r" b="b"/>
              <a:pathLst>
                <a:path w="166369" h="97154">
                  <a:moveTo>
                    <a:pt x="79819" y="96624"/>
                  </a:moveTo>
                  <a:lnTo>
                    <a:pt x="0" y="50534"/>
                  </a:lnTo>
                  <a:lnTo>
                    <a:pt x="88083" y="0"/>
                  </a:lnTo>
                  <a:lnTo>
                    <a:pt x="166204" y="46099"/>
                  </a:lnTo>
                  <a:lnTo>
                    <a:pt x="79819" y="96624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81503" y="3781151"/>
              <a:ext cx="86995" cy="2219325"/>
            </a:xfrm>
            <a:custGeom>
              <a:avLst/>
              <a:gdLst/>
              <a:ahLst/>
              <a:cxnLst/>
              <a:rect l="l" t="t" r="r" b="b"/>
              <a:pathLst>
                <a:path w="86994" h="2219325">
                  <a:moveTo>
                    <a:pt x="55" y="2218949"/>
                  </a:moveTo>
                  <a:lnTo>
                    <a:pt x="0" y="50039"/>
                  </a:lnTo>
                  <a:lnTo>
                    <a:pt x="86440" y="0"/>
                  </a:lnTo>
                  <a:lnTo>
                    <a:pt x="86440" y="2168424"/>
                  </a:lnTo>
                  <a:lnTo>
                    <a:pt x="55" y="2218949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01739" y="3785586"/>
              <a:ext cx="80010" cy="2214880"/>
            </a:xfrm>
            <a:custGeom>
              <a:avLst/>
              <a:gdLst/>
              <a:ahLst/>
              <a:cxnLst/>
              <a:rect l="l" t="t" r="r" b="b"/>
              <a:pathLst>
                <a:path w="80010" h="2214879">
                  <a:moveTo>
                    <a:pt x="79810" y="2214514"/>
                  </a:moveTo>
                  <a:lnTo>
                    <a:pt x="0" y="2168452"/>
                  </a:lnTo>
                  <a:lnTo>
                    <a:pt x="0" y="0"/>
                  </a:lnTo>
                  <a:lnTo>
                    <a:pt x="79755" y="45595"/>
                  </a:lnTo>
                  <a:lnTo>
                    <a:pt x="79810" y="2214514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942858" y="3735044"/>
              <a:ext cx="925194" cy="1979295"/>
            </a:xfrm>
            <a:custGeom>
              <a:avLst/>
              <a:gdLst/>
              <a:ahLst/>
              <a:cxnLst/>
              <a:rect l="l" t="t" r="r" b="b"/>
              <a:pathLst>
                <a:path w="925194" h="1979295">
                  <a:moveTo>
                    <a:pt x="166204" y="1929625"/>
                  </a:moveTo>
                  <a:lnTo>
                    <a:pt x="88099" y="1883549"/>
                  </a:lnTo>
                  <a:lnTo>
                    <a:pt x="0" y="1934044"/>
                  </a:lnTo>
                  <a:lnTo>
                    <a:pt x="79730" y="1978875"/>
                  </a:lnTo>
                  <a:lnTo>
                    <a:pt x="166204" y="1929625"/>
                  </a:lnTo>
                  <a:close/>
                </a:path>
                <a:path w="925194" h="1979295">
                  <a:moveTo>
                    <a:pt x="925093" y="46101"/>
                  </a:moveTo>
                  <a:lnTo>
                    <a:pt x="846963" y="0"/>
                  </a:lnTo>
                  <a:lnTo>
                    <a:pt x="758888" y="50520"/>
                  </a:lnTo>
                  <a:lnTo>
                    <a:pt x="838669" y="96113"/>
                  </a:lnTo>
                  <a:lnTo>
                    <a:pt x="925093" y="46101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33369" y="4497750"/>
              <a:ext cx="86995" cy="2219325"/>
            </a:xfrm>
            <a:custGeom>
              <a:avLst/>
              <a:gdLst/>
              <a:ahLst/>
              <a:cxnLst/>
              <a:rect l="l" t="t" r="r" b="b"/>
              <a:pathLst>
                <a:path w="86995" h="2219325">
                  <a:moveTo>
                    <a:pt x="0" y="2218968"/>
                  </a:moveTo>
                  <a:lnTo>
                    <a:pt x="0" y="50516"/>
                  </a:lnTo>
                  <a:lnTo>
                    <a:pt x="86384" y="0"/>
                  </a:lnTo>
                  <a:lnTo>
                    <a:pt x="86384" y="2168443"/>
                  </a:lnTo>
                  <a:lnTo>
                    <a:pt x="0" y="2218968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953522" y="4502221"/>
              <a:ext cx="80010" cy="2214880"/>
            </a:xfrm>
            <a:custGeom>
              <a:avLst/>
              <a:gdLst/>
              <a:ahLst/>
              <a:cxnLst/>
              <a:rect l="l" t="t" r="r" b="b"/>
              <a:pathLst>
                <a:path w="80010" h="2214879">
                  <a:moveTo>
                    <a:pt x="79828" y="2214505"/>
                  </a:moveTo>
                  <a:lnTo>
                    <a:pt x="0" y="2168433"/>
                  </a:lnTo>
                  <a:lnTo>
                    <a:pt x="0" y="0"/>
                  </a:lnTo>
                  <a:lnTo>
                    <a:pt x="79828" y="46062"/>
                  </a:lnTo>
                  <a:lnTo>
                    <a:pt x="79828" y="2214505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53531" y="4451687"/>
              <a:ext cx="166370" cy="97155"/>
            </a:xfrm>
            <a:custGeom>
              <a:avLst/>
              <a:gdLst/>
              <a:ahLst/>
              <a:cxnLst/>
              <a:rect l="l" t="t" r="r" b="b"/>
              <a:pathLst>
                <a:path w="166370" h="97154">
                  <a:moveTo>
                    <a:pt x="79838" y="96578"/>
                  </a:moveTo>
                  <a:lnTo>
                    <a:pt x="0" y="50516"/>
                  </a:lnTo>
                  <a:lnTo>
                    <a:pt x="88083" y="0"/>
                  </a:lnTo>
                  <a:lnTo>
                    <a:pt x="166223" y="46062"/>
                  </a:lnTo>
                  <a:lnTo>
                    <a:pt x="79838" y="96578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20694" y="7101219"/>
              <a:ext cx="210185" cy="170815"/>
            </a:xfrm>
            <a:custGeom>
              <a:avLst/>
              <a:gdLst/>
              <a:ahLst/>
              <a:cxnLst/>
              <a:rect l="l" t="t" r="r" b="b"/>
              <a:pathLst>
                <a:path w="210185" h="170815">
                  <a:moveTo>
                    <a:pt x="0" y="170341"/>
                  </a:moveTo>
                  <a:lnTo>
                    <a:pt x="0" y="122070"/>
                  </a:lnTo>
                  <a:lnTo>
                    <a:pt x="209718" y="0"/>
                  </a:lnTo>
                  <a:lnTo>
                    <a:pt x="209718" y="48271"/>
                  </a:lnTo>
                  <a:lnTo>
                    <a:pt x="0" y="170341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70988" y="6566288"/>
              <a:ext cx="1149985" cy="705485"/>
            </a:xfrm>
            <a:custGeom>
              <a:avLst/>
              <a:gdLst/>
              <a:ahLst/>
              <a:cxnLst/>
              <a:rect l="l" t="t" r="r" b="b"/>
              <a:pathLst>
                <a:path w="1149985" h="705484">
                  <a:moveTo>
                    <a:pt x="1149706" y="705273"/>
                  </a:moveTo>
                  <a:lnTo>
                    <a:pt x="0" y="48252"/>
                  </a:lnTo>
                  <a:lnTo>
                    <a:pt x="0" y="0"/>
                  </a:lnTo>
                  <a:lnTo>
                    <a:pt x="1149706" y="657002"/>
                  </a:lnTo>
                  <a:lnTo>
                    <a:pt x="1149706" y="705273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0988" y="6444199"/>
              <a:ext cx="1359535" cy="779145"/>
            </a:xfrm>
            <a:custGeom>
              <a:avLst/>
              <a:gdLst/>
              <a:ahLst/>
              <a:cxnLst/>
              <a:rect l="l" t="t" r="r" b="b"/>
              <a:pathLst>
                <a:path w="1359535" h="779145">
                  <a:moveTo>
                    <a:pt x="1149706" y="779090"/>
                  </a:moveTo>
                  <a:lnTo>
                    <a:pt x="0" y="122088"/>
                  </a:lnTo>
                  <a:lnTo>
                    <a:pt x="212216" y="0"/>
                  </a:lnTo>
                  <a:lnTo>
                    <a:pt x="1359425" y="657020"/>
                  </a:lnTo>
                  <a:lnTo>
                    <a:pt x="1149706" y="77909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36523" y="6539147"/>
              <a:ext cx="1029335" cy="589280"/>
            </a:xfrm>
            <a:custGeom>
              <a:avLst/>
              <a:gdLst/>
              <a:ahLst/>
              <a:cxnLst/>
              <a:rect l="l" t="t" r="r" b="b"/>
              <a:pathLst>
                <a:path w="1029335" h="589279">
                  <a:moveTo>
                    <a:pt x="983795" y="589066"/>
                  </a:moveTo>
                  <a:lnTo>
                    <a:pt x="0" y="26930"/>
                  </a:lnTo>
                  <a:lnTo>
                    <a:pt x="46773" y="0"/>
                  </a:lnTo>
                  <a:lnTo>
                    <a:pt x="1029209" y="562658"/>
                  </a:lnTo>
                  <a:lnTo>
                    <a:pt x="983795" y="589066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95841" y="6581746"/>
              <a:ext cx="1558290" cy="983615"/>
            </a:xfrm>
            <a:custGeom>
              <a:avLst/>
              <a:gdLst/>
              <a:ahLst/>
              <a:cxnLst/>
              <a:rect l="l" t="t" r="r" b="b"/>
              <a:pathLst>
                <a:path w="1558289" h="983615">
                  <a:moveTo>
                    <a:pt x="0" y="983473"/>
                  </a:moveTo>
                  <a:lnTo>
                    <a:pt x="0" y="905761"/>
                  </a:lnTo>
                  <a:lnTo>
                    <a:pt x="1558189" y="0"/>
                  </a:lnTo>
                  <a:lnTo>
                    <a:pt x="1558189" y="77712"/>
                  </a:lnTo>
                  <a:lnTo>
                    <a:pt x="0" y="983473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19687" y="6972084"/>
              <a:ext cx="876300" cy="593725"/>
            </a:xfrm>
            <a:custGeom>
              <a:avLst/>
              <a:gdLst/>
              <a:ahLst/>
              <a:cxnLst/>
              <a:rect l="l" t="t" r="r" b="b"/>
              <a:pathLst>
                <a:path w="876300" h="593725">
                  <a:moveTo>
                    <a:pt x="876135" y="593144"/>
                  </a:moveTo>
                  <a:lnTo>
                    <a:pt x="0" y="88689"/>
                  </a:lnTo>
                  <a:lnTo>
                    <a:pt x="0" y="0"/>
                  </a:lnTo>
                  <a:lnTo>
                    <a:pt x="876135" y="515432"/>
                  </a:lnTo>
                  <a:lnTo>
                    <a:pt x="876135" y="593144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19696" y="6077282"/>
              <a:ext cx="2434590" cy="1410335"/>
            </a:xfrm>
            <a:custGeom>
              <a:avLst/>
              <a:gdLst/>
              <a:ahLst/>
              <a:cxnLst/>
              <a:rect l="l" t="t" r="r" b="b"/>
              <a:pathLst>
                <a:path w="2434590" h="1410334">
                  <a:moveTo>
                    <a:pt x="876144" y="1410225"/>
                  </a:moveTo>
                  <a:lnTo>
                    <a:pt x="0" y="894793"/>
                  </a:lnTo>
                  <a:lnTo>
                    <a:pt x="1559107" y="0"/>
                  </a:lnTo>
                  <a:lnTo>
                    <a:pt x="2434334" y="504464"/>
                  </a:lnTo>
                  <a:lnTo>
                    <a:pt x="876144" y="1410225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45527" y="6150046"/>
              <a:ext cx="2182495" cy="1264920"/>
            </a:xfrm>
            <a:custGeom>
              <a:avLst/>
              <a:gdLst/>
              <a:ahLst/>
              <a:cxnLst/>
              <a:rect l="l" t="t" r="r" b="b"/>
              <a:pathLst>
                <a:path w="2182495" h="1264920">
                  <a:moveTo>
                    <a:pt x="750552" y="1264330"/>
                  </a:moveTo>
                  <a:lnTo>
                    <a:pt x="0" y="822954"/>
                  </a:lnTo>
                  <a:lnTo>
                    <a:pt x="1433138" y="0"/>
                  </a:lnTo>
                  <a:lnTo>
                    <a:pt x="2182295" y="431965"/>
                  </a:lnTo>
                  <a:lnTo>
                    <a:pt x="750552" y="1264330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83937" y="4707988"/>
              <a:ext cx="154940" cy="408305"/>
            </a:xfrm>
            <a:custGeom>
              <a:avLst/>
              <a:gdLst/>
              <a:ahLst/>
              <a:cxnLst/>
              <a:rect l="l" t="t" r="r" b="b"/>
              <a:pathLst>
                <a:path w="154939" h="408304">
                  <a:moveTo>
                    <a:pt x="0" y="408279"/>
                  </a:moveTo>
                  <a:lnTo>
                    <a:pt x="0" y="89312"/>
                  </a:lnTo>
                  <a:lnTo>
                    <a:pt x="154855" y="0"/>
                  </a:lnTo>
                  <a:lnTo>
                    <a:pt x="154543" y="318682"/>
                  </a:lnTo>
                  <a:lnTo>
                    <a:pt x="0" y="408279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27502" y="4706109"/>
              <a:ext cx="155575" cy="409575"/>
            </a:xfrm>
            <a:custGeom>
              <a:avLst/>
              <a:gdLst/>
              <a:ahLst/>
              <a:cxnLst/>
              <a:rect l="l" t="t" r="r" b="b"/>
              <a:pathLst>
                <a:path w="155575" h="409575">
                  <a:moveTo>
                    <a:pt x="155213" y="409012"/>
                  </a:moveTo>
                  <a:lnTo>
                    <a:pt x="0" y="318957"/>
                  </a:lnTo>
                  <a:lnTo>
                    <a:pt x="0" y="0"/>
                  </a:lnTo>
                  <a:lnTo>
                    <a:pt x="155213" y="90036"/>
                  </a:lnTo>
                  <a:lnTo>
                    <a:pt x="155213" y="409012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27520" y="4616485"/>
              <a:ext cx="310515" cy="179705"/>
            </a:xfrm>
            <a:custGeom>
              <a:avLst/>
              <a:gdLst/>
              <a:ahLst/>
              <a:cxnLst/>
              <a:rect l="l" t="t" r="r" b="b"/>
              <a:pathLst>
                <a:path w="310514" h="179704">
                  <a:moveTo>
                    <a:pt x="155204" y="179651"/>
                  </a:moveTo>
                  <a:lnTo>
                    <a:pt x="0" y="89633"/>
                  </a:lnTo>
                  <a:lnTo>
                    <a:pt x="154763" y="0"/>
                  </a:lnTo>
                  <a:lnTo>
                    <a:pt x="310087" y="90320"/>
                  </a:lnTo>
                  <a:lnTo>
                    <a:pt x="155204" y="179651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01647" y="4587127"/>
              <a:ext cx="80010" cy="162560"/>
            </a:xfrm>
            <a:custGeom>
              <a:avLst/>
              <a:gdLst/>
              <a:ahLst/>
              <a:cxnLst/>
              <a:rect l="l" t="t" r="r" b="b"/>
              <a:pathLst>
                <a:path w="80010" h="162560">
                  <a:moveTo>
                    <a:pt x="79727" y="162039"/>
                  </a:moveTo>
                  <a:lnTo>
                    <a:pt x="0" y="115372"/>
                  </a:lnTo>
                  <a:lnTo>
                    <a:pt x="0" y="0"/>
                  </a:lnTo>
                  <a:lnTo>
                    <a:pt x="79727" y="13753"/>
                  </a:lnTo>
                  <a:lnTo>
                    <a:pt x="79727" y="162039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81393" y="4452072"/>
              <a:ext cx="86360" cy="297180"/>
            </a:xfrm>
            <a:custGeom>
              <a:avLst/>
              <a:gdLst/>
              <a:ahLst/>
              <a:cxnLst/>
              <a:rect l="l" t="t" r="r" b="b"/>
              <a:pathLst>
                <a:path w="86360" h="297179">
                  <a:moveTo>
                    <a:pt x="0" y="297067"/>
                  </a:moveTo>
                  <a:lnTo>
                    <a:pt x="0" y="49654"/>
                  </a:lnTo>
                  <a:lnTo>
                    <a:pt x="86348" y="0"/>
                  </a:lnTo>
                  <a:lnTo>
                    <a:pt x="86348" y="247412"/>
                  </a:lnTo>
                  <a:lnTo>
                    <a:pt x="0" y="29706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73768" y="5841030"/>
              <a:ext cx="154940" cy="408305"/>
            </a:xfrm>
            <a:custGeom>
              <a:avLst/>
              <a:gdLst/>
              <a:ahLst/>
              <a:cxnLst/>
              <a:rect l="l" t="t" r="r" b="b"/>
              <a:pathLst>
                <a:path w="154940" h="408304">
                  <a:moveTo>
                    <a:pt x="0" y="408279"/>
                  </a:moveTo>
                  <a:lnTo>
                    <a:pt x="0" y="89330"/>
                  </a:lnTo>
                  <a:lnTo>
                    <a:pt x="154864" y="0"/>
                  </a:lnTo>
                  <a:lnTo>
                    <a:pt x="154571" y="318673"/>
                  </a:lnTo>
                  <a:lnTo>
                    <a:pt x="0" y="408279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18555" y="5840306"/>
              <a:ext cx="155575" cy="409575"/>
            </a:xfrm>
            <a:custGeom>
              <a:avLst/>
              <a:gdLst/>
              <a:ahLst/>
              <a:cxnLst/>
              <a:rect l="l" t="t" r="r" b="b"/>
              <a:pathLst>
                <a:path w="155575" h="409575">
                  <a:moveTo>
                    <a:pt x="155213" y="409003"/>
                  </a:moveTo>
                  <a:lnTo>
                    <a:pt x="0" y="318976"/>
                  </a:lnTo>
                  <a:lnTo>
                    <a:pt x="0" y="0"/>
                  </a:lnTo>
                  <a:lnTo>
                    <a:pt x="155213" y="90054"/>
                  </a:lnTo>
                  <a:lnTo>
                    <a:pt x="155213" y="409003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8555" y="5750700"/>
              <a:ext cx="310515" cy="179705"/>
            </a:xfrm>
            <a:custGeom>
              <a:avLst/>
              <a:gdLst/>
              <a:ahLst/>
              <a:cxnLst/>
              <a:rect l="l" t="t" r="r" b="b"/>
              <a:pathLst>
                <a:path w="310515" h="179704">
                  <a:moveTo>
                    <a:pt x="155213" y="179660"/>
                  </a:moveTo>
                  <a:lnTo>
                    <a:pt x="0" y="89605"/>
                  </a:lnTo>
                  <a:lnTo>
                    <a:pt x="154763" y="0"/>
                  </a:lnTo>
                  <a:lnTo>
                    <a:pt x="310078" y="90329"/>
                  </a:lnTo>
                  <a:lnTo>
                    <a:pt x="155213" y="17966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1748" y="5589430"/>
              <a:ext cx="86995" cy="298450"/>
            </a:xfrm>
            <a:custGeom>
              <a:avLst/>
              <a:gdLst/>
              <a:ahLst/>
              <a:cxnLst/>
              <a:rect l="l" t="t" r="r" b="b"/>
              <a:pathLst>
                <a:path w="86994" h="298450">
                  <a:moveTo>
                    <a:pt x="0" y="297910"/>
                  </a:moveTo>
                  <a:lnTo>
                    <a:pt x="0" y="50497"/>
                  </a:lnTo>
                  <a:lnTo>
                    <a:pt x="86384" y="0"/>
                  </a:lnTo>
                  <a:lnTo>
                    <a:pt x="86384" y="247375"/>
                  </a:lnTo>
                  <a:lnTo>
                    <a:pt x="0" y="297910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1919" y="5593865"/>
              <a:ext cx="80010" cy="294005"/>
            </a:xfrm>
            <a:custGeom>
              <a:avLst/>
              <a:gdLst/>
              <a:ahLst/>
              <a:cxnLst/>
              <a:rect l="l" t="t" r="r" b="b"/>
              <a:pathLst>
                <a:path w="80009" h="294004">
                  <a:moveTo>
                    <a:pt x="79828" y="293475"/>
                  </a:moveTo>
                  <a:lnTo>
                    <a:pt x="0" y="247375"/>
                  </a:lnTo>
                  <a:lnTo>
                    <a:pt x="0" y="0"/>
                  </a:lnTo>
                  <a:lnTo>
                    <a:pt x="79828" y="46062"/>
                  </a:lnTo>
                  <a:lnTo>
                    <a:pt x="79828" y="293475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1765" y="5985697"/>
              <a:ext cx="84455" cy="356235"/>
            </a:xfrm>
            <a:custGeom>
              <a:avLst/>
              <a:gdLst/>
              <a:ahLst/>
              <a:cxnLst/>
              <a:rect l="l" t="t" r="r" b="b"/>
              <a:pathLst>
                <a:path w="84454" h="356235">
                  <a:moveTo>
                    <a:pt x="84319" y="355939"/>
                  </a:moveTo>
                  <a:lnTo>
                    <a:pt x="0" y="306844"/>
                  </a:lnTo>
                  <a:lnTo>
                    <a:pt x="0" y="0"/>
                  </a:lnTo>
                  <a:lnTo>
                    <a:pt x="84319" y="49068"/>
                  </a:lnTo>
                  <a:lnTo>
                    <a:pt x="84319" y="355939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084" y="4628342"/>
              <a:ext cx="2491740" cy="1713864"/>
            </a:xfrm>
            <a:custGeom>
              <a:avLst/>
              <a:gdLst/>
              <a:ahLst/>
              <a:cxnLst/>
              <a:rect l="l" t="t" r="r" b="b"/>
              <a:pathLst>
                <a:path w="2491740" h="1713864">
                  <a:moveTo>
                    <a:pt x="0" y="1713285"/>
                  </a:moveTo>
                  <a:lnTo>
                    <a:pt x="0" y="1406432"/>
                  </a:lnTo>
                  <a:lnTo>
                    <a:pt x="2491538" y="0"/>
                  </a:lnTo>
                  <a:lnTo>
                    <a:pt x="2491538" y="306871"/>
                  </a:lnTo>
                  <a:lnTo>
                    <a:pt x="0" y="1713285"/>
                  </a:lnTo>
                  <a:close/>
                </a:path>
              </a:pathLst>
            </a:custGeom>
            <a:solidFill>
              <a:srgbClr val="7D9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38576" y="4769353"/>
              <a:ext cx="2326640" cy="1431290"/>
            </a:xfrm>
            <a:custGeom>
              <a:avLst/>
              <a:gdLst/>
              <a:ahLst/>
              <a:cxnLst/>
              <a:rect l="l" t="t" r="r" b="b"/>
              <a:pathLst>
                <a:path w="2326640" h="1431289">
                  <a:moveTo>
                    <a:pt x="0" y="1431245"/>
                  </a:moveTo>
                  <a:lnTo>
                    <a:pt x="0" y="1313472"/>
                  </a:lnTo>
                  <a:lnTo>
                    <a:pt x="2326591" y="0"/>
                  </a:lnTo>
                  <a:lnTo>
                    <a:pt x="2326591" y="117791"/>
                  </a:lnTo>
                  <a:lnTo>
                    <a:pt x="0" y="1431245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71756" y="4579283"/>
              <a:ext cx="2576195" cy="1456055"/>
            </a:xfrm>
            <a:custGeom>
              <a:avLst/>
              <a:gdLst/>
              <a:ahLst/>
              <a:cxnLst/>
              <a:rect l="l" t="t" r="r" b="b"/>
              <a:pathLst>
                <a:path w="2576195" h="1456054">
                  <a:moveTo>
                    <a:pt x="84319" y="1455491"/>
                  </a:moveTo>
                  <a:lnTo>
                    <a:pt x="0" y="1406422"/>
                  </a:lnTo>
                  <a:lnTo>
                    <a:pt x="2490528" y="0"/>
                  </a:lnTo>
                  <a:lnTo>
                    <a:pt x="2575857" y="49095"/>
                  </a:lnTo>
                  <a:lnTo>
                    <a:pt x="84319" y="1455491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624" y="5697499"/>
              <a:ext cx="84107" cy="19476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2472361" y="5538850"/>
              <a:ext cx="363855" cy="260985"/>
            </a:xfrm>
            <a:custGeom>
              <a:avLst/>
              <a:gdLst/>
              <a:ahLst/>
              <a:cxnLst/>
              <a:rect l="l" t="t" r="r" b="b"/>
              <a:pathLst>
                <a:path w="363855" h="260985">
                  <a:moveTo>
                    <a:pt x="0" y="260570"/>
                  </a:moveTo>
                  <a:lnTo>
                    <a:pt x="165" y="210604"/>
                  </a:lnTo>
                  <a:lnTo>
                    <a:pt x="363316" y="0"/>
                  </a:lnTo>
                  <a:lnTo>
                    <a:pt x="363169" y="49947"/>
                  </a:lnTo>
                  <a:lnTo>
                    <a:pt x="0" y="260570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23196" y="5396511"/>
              <a:ext cx="612775" cy="353060"/>
            </a:xfrm>
            <a:custGeom>
              <a:avLst/>
              <a:gdLst/>
              <a:ahLst/>
              <a:cxnLst/>
              <a:rect l="l" t="t" r="r" b="b"/>
              <a:pathLst>
                <a:path w="612775" h="353060">
                  <a:moveTo>
                    <a:pt x="249330" y="352943"/>
                  </a:moveTo>
                  <a:lnTo>
                    <a:pt x="0" y="210604"/>
                  </a:lnTo>
                  <a:lnTo>
                    <a:pt x="363169" y="0"/>
                  </a:lnTo>
                  <a:lnTo>
                    <a:pt x="612481" y="142339"/>
                  </a:lnTo>
                  <a:lnTo>
                    <a:pt x="249330" y="352943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223196" y="4840431"/>
              <a:ext cx="364490" cy="767080"/>
            </a:xfrm>
            <a:custGeom>
              <a:avLst/>
              <a:gdLst/>
              <a:ahLst/>
              <a:cxnLst/>
              <a:rect l="l" t="t" r="r" b="b"/>
              <a:pathLst>
                <a:path w="364489" h="767079">
                  <a:moveTo>
                    <a:pt x="0" y="766684"/>
                  </a:moveTo>
                  <a:lnTo>
                    <a:pt x="872" y="210604"/>
                  </a:lnTo>
                  <a:lnTo>
                    <a:pt x="364014" y="0"/>
                  </a:lnTo>
                  <a:lnTo>
                    <a:pt x="363169" y="556079"/>
                  </a:lnTo>
                  <a:lnTo>
                    <a:pt x="0" y="766684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180490" y="4815333"/>
              <a:ext cx="407034" cy="236220"/>
            </a:xfrm>
            <a:custGeom>
              <a:avLst/>
              <a:gdLst/>
              <a:ahLst/>
              <a:cxnLst/>
              <a:rect l="l" t="t" r="r" b="b"/>
              <a:pathLst>
                <a:path w="407035" h="236220">
                  <a:moveTo>
                    <a:pt x="43578" y="235701"/>
                  </a:moveTo>
                  <a:lnTo>
                    <a:pt x="0" y="210622"/>
                  </a:lnTo>
                  <a:lnTo>
                    <a:pt x="363169" y="0"/>
                  </a:lnTo>
                  <a:lnTo>
                    <a:pt x="406720" y="25097"/>
                  </a:lnTo>
                  <a:lnTo>
                    <a:pt x="43578" y="235701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79499" y="5025956"/>
              <a:ext cx="293370" cy="774065"/>
            </a:xfrm>
            <a:custGeom>
              <a:avLst/>
              <a:gdLst/>
              <a:ahLst/>
              <a:cxnLst/>
              <a:rect l="l" t="t" r="r" b="b"/>
              <a:pathLst>
                <a:path w="293369" h="774064">
                  <a:moveTo>
                    <a:pt x="292862" y="773464"/>
                  </a:moveTo>
                  <a:lnTo>
                    <a:pt x="0" y="606027"/>
                  </a:lnTo>
                  <a:lnTo>
                    <a:pt x="991" y="0"/>
                  </a:lnTo>
                  <a:lnTo>
                    <a:pt x="44569" y="25079"/>
                  </a:lnTo>
                  <a:lnTo>
                    <a:pt x="43697" y="581159"/>
                  </a:lnTo>
                  <a:lnTo>
                    <a:pt x="293027" y="723498"/>
                  </a:lnTo>
                  <a:lnTo>
                    <a:pt x="292862" y="773464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492341" y="5242773"/>
              <a:ext cx="255270" cy="456565"/>
            </a:xfrm>
            <a:custGeom>
              <a:avLst/>
              <a:gdLst/>
              <a:ahLst/>
              <a:cxnLst/>
              <a:rect l="l" t="t" r="r" b="b"/>
              <a:pathLst>
                <a:path w="255269" h="456564">
                  <a:moveTo>
                    <a:pt x="0" y="456156"/>
                  </a:moveTo>
                  <a:lnTo>
                    <a:pt x="0" y="147012"/>
                  </a:lnTo>
                  <a:lnTo>
                    <a:pt x="255206" y="0"/>
                  </a:lnTo>
                  <a:lnTo>
                    <a:pt x="255206" y="309144"/>
                  </a:lnTo>
                  <a:lnTo>
                    <a:pt x="0" y="456156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41930" y="5302516"/>
              <a:ext cx="150495" cy="396875"/>
            </a:xfrm>
            <a:custGeom>
              <a:avLst/>
              <a:gdLst/>
              <a:ahLst/>
              <a:cxnLst/>
              <a:rect l="l" t="t" r="r" b="b"/>
              <a:pathLst>
                <a:path w="150494" h="396875">
                  <a:moveTo>
                    <a:pt x="150411" y="396413"/>
                  </a:moveTo>
                  <a:lnTo>
                    <a:pt x="0" y="309153"/>
                  </a:lnTo>
                  <a:lnTo>
                    <a:pt x="0" y="0"/>
                  </a:lnTo>
                  <a:lnTo>
                    <a:pt x="150411" y="87269"/>
                  </a:lnTo>
                  <a:lnTo>
                    <a:pt x="150411" y="396413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1930" y="5155513"/>
              <a:ext cx="405765" cy="234315"/>
            </a:xfrm>
            <a:custGeom>
              <a:avLst/>
              <a:gdLst/>
              <a:ahLst/>
              <a:cxnLst/>
              <a:rect l="l" t="t" r="r" b="b"/>
              <a:pathLst>
                <a:path w="405764" h="234314">
                  <a:moveTo>
                    <a:pt x="150411" y="234272"/>
                  </a:moveTo>
                  <a:lnTo>
                    <a:pt x="0" y="147003"/>
                  </a:lnTo>
                  <a:lnTo>
                    <a:pt x="255371" y="0"/>
                  </a:lnTo>
                  <a:lnTo>
                    <a:pt x="405618" y="87260"/>
                  </a:lnTo>
                  <a:lnTo>
                    <a:pt x="150411" y="234272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022476" y="4495129"/>
              <a:ext cx="2097405" cy="1363345"/>
            </a:xfrm>
            <a:custGeom>
              <a:avLst/>
              <a:gdLst/>
              <a:ahLst/>
              <a:cxnLst/>
              <a:rect l="l" t="t" r="r" b="b"/>
              <a:pathLst>
                <a:path w="2097404" h="1363345">
                  <a:moveTo>
                    <a:pt x="0" y="1363338"/>
                  </a:moveTo>
                  <a:lnTo>
                    <a:pt x="106" y="1278199"/>
                  </a:lnTo>
                  <a:lnTo>
                    <a:pt x="119" y="1218808"/>
                  </a:lnTo>
                  <a:lnTo>
                    <a:pt x="2097351" y="0"/>
                  </a:lnTo>
                  <a:lnTo>
                    <a:pt x="2097351" y="145821"/>
                  </a:lnTo>
                  <a:lnTo>
                    <a:pt x="0" y="1363338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1130" y="4927618"/>
              <a:ext cx="1331595" cy="930910"/>
            </a:xfrm>
            <a:custGeom>
              <a:avLst/>
              <a:gdLst/>
              <a:ahLst/>
              <a:cxnLst/>
              <a:rect l="l" t="t" r="r" b="b"/>
              <a:pathLst>
                <a:path w="1331595" h="930910">
                  <a:moveTo>
                    <a:pt x="1331346" y="930840"/>
                  </a:moveTo>
                  <a:lnTo>
                    <a:pt x="0" y="166410"/>
                  </a:lnTo>
                  <a:lnTo>
                    <a:pt x="0" y="0"/>
                  </a:lnTo>
                  <a:lnTo>
                    <a:pt x="1331465" y="786302"/>
                  </a:lnTo>
                  <a:lnTo>
                    <a:pt x="1331346" y="930840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1102" y="3730681"/>
              <a:ext cx="3429000" cy="1983739"/>
            </a:xfrm>
            <a:custGeom>
              <a:avLst/>
              <a:gdLst/>
              <a:ahLst/>
              <a:cxnLst/>
              <a:rect l="l" t="t" r="r" b="b"/>
              <a:pathLst>
                <a:path w="3429000" h="1983739">
                  <a:moveTo>
                    <a:pt x="1331502" y="1983229"/>
                  </a:moveTo>
                  <a:lnTo>
                    <a:pt x="0" y="1196918"/>
                  </a:lnTo>
                  <a:lnTo>
                    <a:pt x="2099069" y="0"/>
                  </a:lnTo>
                  <a:lnTo>
                    <a:pt x="2442458" y="197418"/>
                  </a:lnTo>
                  <a:lnTo>
                    <a:pt x="2090263" y="197418"/>
                  </a:lnTo>
                  <a:lnTo>
                    <a:pt x="248292" y="1247663"/>
                  </a:lnTo>
                  <a:lnTo>
                    <a:pt x="1331640" y="1886467"/>
                  </a:lnTo>
                  <a:lnTo>
                    <a:pt x="1498013" y="1886467"/>
                  </a:lnTo>
                  <a:lnTo>
                    <a:pt x="1331502" y="1983229"/>
                  </a:lnTo>
                  <a:close/>
                </a:path>
                <a:path w="3429000" h="1983739">
                  <a:moveTo>
                    <a:pt x="1498013" y="1886467"/>
                  </a:moveTo>
                  <a:lnTo>
                    <a:pt x="1331640" y="1886467"/>
                  </a:lnTo>
                  <a:lnTo>
                    <a:pt x="3170847" y="818647"/>
                  </a:lnTo>
                  <a:lnTo>
                    <a:pt x="2090263" y="197418"/>
                  </a:lnTo>
                  <a:lnTo>
                    <a:pt x="2442458" y="197418"/>
                  </a:lnTo>
                  <a:lnTo>
                    <a:pt x="3428780" y="764466"/>
                  </a:lnTo>
                  <a:lnTo>
                    <a:pt x="1498013" y="1886467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5259" y="3831163"/>
              <a:ext cx="1926589" cy="1147445"/>
            </a:xfrm>
            <a:custGeom>
              <a:avLst/>
              <a:gdLst/>
              <a:ahLst/>
              <a:cxnLst/>
              <a:rect l="l" t="t" r="r" b="b"/>
              <a:pathLst>
                <a:path w="1926589" h="1147445">
                  <a:moveTo>
                    <a:pt x="84135" y="1147199"/>
                  </a:moveTo>
                  <a:lnTo>
                    <a:pt x="0" y="1097535"/>
                  </a:lnTo>
                  <a:lnTo>
                    <a:pt x="1926271" y="0"/>
                  </a:lnTo>
                  <a:lnTo>
                    <a:pt x="1926096" y="96936"/>
                  </a:lnTo>
                  <a:lnTo>
                    <a:pt x="84135" y="1147199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10434" y="3831170"/>
              <a:ext cx="1636395" cy="718185"/>
            </a:xfrm>
            <a:custGeom>
              <a:avLst/>
              <a:gdLst/>
              <a:ahLst/>
              <a:cxnLst/>
              <a:rect l="l" t="t" r="r" b="b"/>
              <a:pathLst>
                <a:path w="1636395" h="718185">
                  <a:moveTo>
                    <a:pt x="347611" y="474179"/>
                  </a:moveTo>
                  <a:lnTo>
                    <a:pt x="0" y="266420"/>
                  </a:lnTo>
                  <a:lnTo>
                    <a:pt x="0" y="364401"/>
                  </a:lnTo>
                  <a:lnTo>
                    <a:pt x="347611" y="572173"/>
                  </a:lnTo>
                  <a:lnTo>
                    <a:pt x="347611" y="474179"/>
                  </a:lnTo>
                  <a:close/>
                </a:path>
                <a:path w="1636395" h="718185">
                  <a:moveTo>
                    <a:pt x="1635950" y="669036"/>
                  </a:moveTo>
                  <a:lnTo>
                    <a:pt x="471093" y="0"/>
                  </a:lnTo>
                  <a:lnTo>
                    <a:pt x="470916" y="96939"/>
                  </a:lnTo>
                  <a:lnTo>
                    <a:pt x="1551520" y="718159"/>
                  </a:lnTo>
                  <a:lnTo>
                    <a:pt x="1635950" y="669036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58078" y="4031102"/>
              <a:ext cx="473075" cy="372745"/>
            </a:xfrm>
            <a:custGeom>
              <a:avLst/>
              <a:gdLst/>
              <a:ahLst/>
              <a:cxnLst/>
              <a:rect l="l" t="t" r="r" b="b"/>
              <a:pathLst>
                <a:path w="473075" h="372745">
                  <a:moveTo>
                    <a:pt x="0" y="372213"/>
                  </a:moveTo>
                  <a:lnTo>
                    <a:pt x="0" y="274250"/>
                  </a:lnTo>
                  <a:lnTo>
                    <a:pt x="472968" y="0"/>
                  </a:lnTo>
                  <a:lnTo>
                    <a:pt x="472968" y="97980"/>
                  </a:lnTo>
                  <a:lnTo>
                    <a:pt x="0" y="372213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10453" y="3831163"/>
              <a:ext cx="821055" cy="474345"/>
            </a:xfrm>
            <a:custGeom>
              <a:avLst/>
              <a:gdLst/>
              <a:ahLst/>
              <a:cxnLst/>
              <a:rect l="l" t="t" r="r" b="b"/>
              <a:pathLst>
                <a:path w="821055" h="474345">
                  <a:moveTo>
                    <a:pt x="347615" y="474171"/>
                  </a:moveTo>
                  <a:lnTo>
                    <a:pt x="0" y="266416"/>
                  </a:lnTo>
                  <a:lnTo>
                    <a:pt x="471077" y="0"/>
                  </a:lnTo>
                  <a:lnTo>
                    <a:pt x="820602" y="199938"/>
                  </a:lnTo>
                  <a:lnTo>
                    <a:pt x="347615" y="474171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746639" y="3427182"/>
              <a:ext cx="594360" cy="777875"/>
            </a:xfrm>
            <a:custGeom>
              <a:avLst/>
              <a:gdLst/>
              <a:ahLst/>
              <a:cxnLst/>
              <a:rect l="l" t="t" r="r" b="b"/>
              <a:pathLst>
                <a:path w="594360" h="777875">
                  <a:moveTo>
                    <a:pt x="0" y="777697"/>
                  </a:moveTo>
                  <a:lnTo>
                    <a:pt x="0" y="557719"/>
                  </a:lnTo>
                  <a:lnTo>
                    <a:pt x="3003" y="517822"/>
                  </a:lnTo>
                  <a:lnTo>
                    <a:pt x="16012" y="474924"/>
                  </a:lnTo>
                  <a:lnTo>
                    <a:pt x="37999" y="431747"/>
                  </a:lnTo>
                  <a:lnTo>
                    <a:pt x="67938" y="391015"/>
                  </a:lnTo>
                  <a:lnTo>
                    <a:pt x="309739" y="151556"/>
                  </a:lnTo>
                  <a:lnTo>
                    <a:pt x="364216" y="88606"/>
                  </a:lnTo>
                  <a:lnTo>
                    <a:pt x="380982" y="70665"/>
                  </a:lnTo>
                  <a:lnTo>
                    <a:pt x="386565" y="64810"/>
                  </a:lnTo>
                  <a:lnTo>
                    <a:pt x="392240" y="59816"/>
                  </a:lnTo>
                  <a:lnTo>
                    <a:pt x="403616" y="50176"/>
                  </a:lnTo>
                  <a:lnTo>
                    <a:pt x="409226" y="45054"/>
                  </a:lnTo>
                  <a:lnTo>
                    <a:pt x="415066" y="41013"/>
                  </a:lnTo>
                  <a:lnTo>
                    <a:pt x="449911" y="18923"/>
                  </a:lnTo>
                  <a:lnTo>
                    <a:pt x="484176" y="5074"/>
                  </a:lnTo>
                  <a:lnTo>
                    <a:pt x="516171" y="0"/>
                  </a:lnTo>
                  <a:lnTo>
                    <a:pt x="544203" y="4232"/>
                  </a:lnTo>
                  <a:lnTo>
                    <a:pt x="576051" y="26946"/>
                  </a:lnTo>
                  <a:lnTo>
                    <a:pt x="588644" y="52339"/>
                  </a:lnTo>
                  <a:lnTo>
                    <a:pt x="590233" y="57076"/>
                  </a:lnTo>
                  <a:lnTo>
                    <a:pt x="594010" y="94634"/>
                  </a:lnTo>
                  <a:lnTo>
                    <a:pt x="593970" y="104156"/>
                  </a:lnTo>
                  <a:lnTo>
                    <a:pt x="593970" y="421171"/>
                  </a:lnTo>
                  <a:lnTo>
                    <a:pt x="550933" y="445957"/>
                  </a:lnTo>
                  <a:lnTo>
                    <a:pt x="550955" y="125575"/>
                  </a:lnTo>
                  <a:lnTo>
                    <a:pt x="550814" y="118599"/>
                  </a:lnTo>
                  <a:lnTo>
                    <a:pt x="548124" y="92739"/>
                  </a:lnTo>
                  <a:lnTo>
                    <a:pt x="547490" y="88670"/>
                  </a:lnTo>
                  <a:lnTo>
                    <a:pt x="516501" y="53072"/>
                  </a:lnTo>
                  <a:lnTo>
                    <a:pt x="494992" y="49569"/>
                  </a:lnTo>
                  <a:lnTo>
                    <a:pt x="470203" y="53808"/>
                  </a:lnTo>
                  <a:lnTo>
                    <a:pt x="417068" y="83511"/>
                  </a:lnTo>
                  <a:lnTo>
                    <a:pt x="379122" y="121012"/>
                  </a:lnTo>
                  <a:lnTo>
                    <a:pt x="331344" y="176251"/>
                  </a:lnTo>
                  <a:lnTo>
                    <a:pt x="93850" y="410743"/>
                  </a:lnTo>
                  <a:lnTo>
                    <a:pt x="61411" y="457091"/>
                  </a:lnTo>
                  <a:lnTo>
                    <a:pt x="44717" y="505683"/>
                  </a:lnTo>
                  <a:lnTo>
                    <a:pt x="43036" y="535416"/>
                  </a:lnTo>
                  <a:lnTo>
                    <a:pt x="43036" y="752884"/>
                  </a:lnTo>
                  <a:lnTo>
                    <a:pt x="0" y="777697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789189" y="3476172"/>
              <a:ext cx="509270" cy="704215"/>
            </a:xfrm>
            <a:custGeom>
              <a:avLst/>
              <a:gdLst/>
              <a:ahLst/>
              <a:cxnLst/>
              <a:rect l="l" t="t" r="r" b="b"/>
              <a:pathLst>
                <a:path w="509270" h="704214">
                  <a:moveTo>
                    <a:pt x="0" y="704178"/>
                  </a:moveTo>
                  <a:lnTo>
                    <a:pt x="0" y="486664"/>
                  </a:lnTo>
                  <a:lnTo>
                    <a:pt x="134" y="472022"/>
                  </a:lnTo>
                  <a:lnTo>
                    <a:pt x="10825" y="424603"/>
                  </a:lnTo>
                  <a:lnTo>
                    <a:pt x="38828" y="376350"/>
                  </a:lnTo>
                  <a:lnTo>
                    <a:pt x="288574" y="126986"/>
                  </a:lnTo>
                  <a:lnTo>
                    <a:pt x="336416" y="71636"/>
                  </a:lnTo>
                  <a:lnTo>
                    <a:pt x="374481" y="34017"/>
                  </a:lnTo>
                  <a:lnTo>
                    <a:pt x="427812" y="4244"/>
                  </a:lnTo>
                  <a:lnTo>
                    <a:pt x="452672" y="0"/>
                  </a:lnTo>
                  <a:lnTo>
                    <a:pt x="474235" y="3514"/>
                  </a:lnTo>
                  <a:lnTo>
                    <a:pt x="502682" y="32121"/>
                  </a:lnTo>
                  <a:lnTo>
                    <a:pt x="506033" y="43272"/>
                  </a:lnTo>
                  <a:lnTo>
                    <a:pt x="506979" y="47148"/>
                  </a:lnTo>
                  <a:lnTo>
                    <a:pt x="508893" y="76233"/>
                  </a:lnTo>
                  <a:lnTo>
                    <a:pt x="508870" y="396692"/>
                  </a:lnTo>
                  <a:lnTo>
                    <a:pt x="465843" y="421487"/>
                  </a:lnTo>
                  <a:lnTo>
                    <a:pt x="465822" y="102461"/>
                  </a:lnTo>
                  <a:lnTo>
                    <a:pt x="465865" y="92956"/>
                  </a:lnTo>
                  <a:lnTo>
                    <a:pt x="465493" y="83727"/>
                  </a:lnTo>
                  <a:lnTo>
                    <a:pt x="431463" y="49638"/>
                  </a:lnTo>
                  <a:lnTo>
                    <a:pt x="413825" y="53045"/>
                  </a:lnTo>
                  <a:lnTo>
                    <a:pt x="376501" y="76543"/>
                  </a:lnTo>
                  <a:lnTo>
                    <a:pt x="351307" y="104165"/>
                  </a:lnTo>
                  <a:lnTo>
                    <a:pt x="310207" y="151653"/>
                  </a:lnTo>
                  <a:lnTo>
                    <a:pt x="76899" y="381252"/>
                  </a:lnTo>
                  <a:lnTo>
                    <a:pt x="51649" y="415724"/>
                  </a:lnTo>
                  <a:lnTo>
                    <a:pt x="42779" y="451570"/>
                  </a:lnTo>
                  <a:lnTo>
                    <a:pt x="43128" y="457847"/>
                  </a:lnTo>
                  <a:lnTo>
                    <a:pt x="43027" y="464362"/>
                  </a:lnTo>
                  <a:lnTo>
                    <a:pt x="43027" y="679382"/>
                  </a:lnTo>
                  <a:lnTo>
                    <a:pt x="0" y="704178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31472" y="3525172"/>
              <a:ext cx="424180" cy="631190"/>
            </a:xfrm>
            <a:custGeom>
              <a:avLst/>
              <a:gdLst/>
              <a:ahLst/>
              <a:cxnLst/>
              <a:rect l="l" t="t" r="r" b="b"/>
              <a:pathLst>
                <a:path w="424179" h="631189">
                  <a:moveTo>
                    <a:pt x="247" y="630647"/>
                  </a:moveTo>
                  <a:lnTo>
                    <a:pt x="247" y="415608"/>
                  </a:lnTo>
                  <a:lnTo>
                    <a:pt x="376" y="409029"/>
                  </a:lnTo>
                  <a:lnTo>
                    <a:pt x="0" y="402725"/>
                  </a:lnTo>
                  <a:lnTo>
                    <a:pt x="13038" y="359145"/>
                  </a:lnTo>
                  <a:lnTo>
                    <a:pt x="267657" y="102368"/>
                  </a:lnTo>
                  <a:lnTo>
                    <a:pt x="308864" y="54785"/>
                  </a:lnTo>
                  <a:lnTo>
                    <a:pt x="352800" y="12586"/>
                  </a:lnTo>
                  <a:lnTo>
                    <a:pt x="389444" y="0"/>
                  </a:lnTo>
                  <a:lnTo>
                    <a:pt x="404571" y="2793"/>
                  </a:lnTo>
                  <a:lnTo>
                    <a:pt x="424077" y="43518"/>
                  </a:lnTo>
                  <a:lnTo>
                    <a:pt x="424032" y="53070"/>
                  </a:lnTo>
                  <a:lnTo>
                    <a:pt x="424046" y="372184"/>
                  </a:lnTo>
                  <a:lnTo>
                    <a:pt x="381001" y="396989"/>
                  </a:lnTo>
                  <a:lnTo>
                    <a:pt x="381001" y="91107"/>
                  </a:lnTo>
                  <a:lnTo>
                    <a:pt x="380881" y="84903"/>
                  </a:lnTo>
                  <a:lnTo>
                    <a:pt x="363832" y="59986"/>
                  </a:lnTo>
                  <a:lnTo>
                    <a:pt x="355010" y="61681"/>
                  </a:lnTo>
                  <a:lnTo>
                    <a:pt x="345600" y="66236"/>
                  </a:lnTo>
                  <a:lnTo>
                    <a:pt x="336330" y="73422"/>
                  </a:lnTo>
                  <a:lnTo>
                    <a:pt x="330389" y="79067"/>
                  </a:lnTo>
                  <a:lnTo>
                    <a:pt x="325174" y="85746"/>
                  </a:lnTo>
                  <a:lnTo>
                    <a:pt x="319637" y="91987"/>
                  </a:lnTo>
                  <a:lnTo>
                    <a:pt x="289281" y="127044"/>
                  </a:lnTo>
                  <a:lnTo>
                    <a:pt x="60243" y="351751"/>
                  </a:lnTo>
                  <a:lnTo>
                    <a:pt x="54523" y="357991"/>
                  </a:lnTo>
                  <a:lnTo>
                    <a:pt x="48986" y="365138"/>
                  </a:lnTo>
                  <a:lnTo>
                    <a:pt x="46139" y="372716"/>
                  </a:lnTo>
                  <a:lnTo>
                    <a:pt x="42861" y="380394"/>
                  </a:lnTo>
                  <a:lnTo>
                    <a:pt x="43265" y="386946"/>
                  </a:lnTo>
                  <a:lnTo>
                    <a:pt x="43293" y="393305"/>
                  </a:lnTo>
                  <a:lnTo>
                    <a:pt x="43293" y="605843"/>
                  </a:lnTo>
                  <a:lnTo>
                    <a:pt x="247" y="630647"/>
                  </a:lnTo>
                  <a:close/>
                </a:path>
              </a:pathLst>
            </a:custGeom>
            <a:solidFill>
              <a:srgbClr val="F0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73829" y="3584487"/>
              <a:ext cx="339725" cy="547370"/>
            </a:xfrm>
            <a:custGeom>
              <a:avLst/>
              <a:gdLst/>
              <a:ahLst/>
              <a:cxnLst/>
              <a:rect l="l" t="t" r="r" b="b"/>
              <a:pathLst>
                <a:path w="339725" h="547370">
                  <a:moveTo>
                    <a:pt x="431" y="546849"/>
                  </a:moveTo>
                  <a:lnTo>
                    <a:pt x="431" y="334257"/>
                  </a:lnTo>
                  <a:lnTo>
                    <a:pt x="394" y="327815"/>
                  </a:lnTo>
                  <a:lnTo>
                    <a:pt x="0" y="321218"/>
                  </a:lnTo>
                  <a:lnTo>
                    <a:pt x="3305" y="313457"/>
                  </a:lnTo>
                  <a:lnTo>
                    <a:pt x="246667" y="67483"/>
                  </a:lnTo>
                  <a:lnTo>
                    <a:pt x="277050" y="32379"/>
                  </a:lnTo>
                  <a:lnTo>
                    <a:pt x="282605" y="26066"/>
                  </a:lnTo>
                  <a:lnTo>
                    <a:pt x="287922" y="19313"/>
                  </a:lnTo>
                  <a:lnTo>
                    <a:pt x="293945" y="13613"/>
                  </a:lnTo>
                  <a:lnTo>
                    <a:pt x="303314" y="6337"/>
                  </a:lnTo>
                  <a:lnTo>
                    <a:pt x="312824" y="1721"/>
                  </a:lnTo>
                  <a:lnTo>
                    <a:pt x="321748" y="0"/>
                  </a:lnTo>
                  <a:lnTo>
                    <a:pt x="329361" y="1408"/>
                  </a:lnTo>
                  <a:lnTo>
                    <a:pt x="333841" y="3387"/>
                  </a:lnTo>
                  <a:lnTo>
                    <a:pt x="336991" y="7391"/>
                  </a:lnTo>
                  <a:lnTo>
                    <a:pt x="338313" y="12871"/>
                  </a:lnTo>
                  <a:lnTo>
                    <a:pt x="339580" y="18424"/>
                  </a:lnTo>
                  <a:lnTo>
                    <a:pt x="338965" y="25232"/>
                  </a:lnTo>
                  <a:lnTo>
                    <a:pt x="339121" y="31490"/>
                  </a:lnTo>
                  <a:lnTo>
                    <a:pt x="339121" y="337427"/>
                  </a:lnTo>
                  <a:lnTo>
                    <a:pt x="296103" y="362204"/>
                  </a:lnTo>
                  <a:lnTo>
                    <a:pt x="296103" y="93524"/>
                  </a:lnTo>
                  <a:lnTo>
                    <a:pt x="293626" y="85547"/>
                  </a:lnTo>
                  <a:lnTo>
                    <a:pt x="287519" y="80702"/>
                  </a:lnTo>
                  <a:lnTo>
                    <a:pt x="279768" y="79810"/>
                  </a:lnTo>
                  <a:lnTo>
                    <a:pt x="272358" y="83692"/>
                  </a:lnTo>
                  <a:lnTo>
                    <a:pt x="56414" y="299061"/>
                  </a:lnTo>
                  <a:lnTo>
                    <a:pt x="43477" y="330216"/>
                  </a:lnTo>
                  <a:lnTo>
                    <a:pt x="43477" y="522045"/>
                  </a:lnTo>
                  <a:lnTo>
                    <a:pt x="431" y="546849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462417" y="4178920"/>
              <a:ext cx="328930" cy="1149350"/>
            </a:xfrm>
            <a:custGeom>
              <a:avLst/>
              <a:gdLst/>
              <a:ahLst/>
              <a:cxnLst/>
              <a:rect l="l" t="t" r="r" b="b"/>
              <a:pathLst>
                <a:path w="328930" h="1149350">
                  <a:moveTo>
                    <a:pt x="0" y="1148802"/>
                  </a:moveTo>
                  <a:lnTo>
                    <a:pt x="0" y="1041411"/>
                  </a:lnTo>
                  <a:lnTo>
                    <a:pt x="27" y="1033897"/>
                  </a:lnTo>
                  <a:lnTo>
                    <a:pt x="5696" y="994131"/>
                  </a:lnTo>
                  <a:lnTo>
                    <a:pt x="24377" y="943566"/>
                  </a:lnTo>
                  <a:lnTo>
                    <a:pt x="54381" y="894069"/>
                  </a:lnTo>
                  <a:lnTo>
                    <a:pt x="285452" y="630190"/>
                  </a:lnTo>
                  <a:lnTo>
                    <a:pt x="285452" y="24602"/>
                  </a:lnTo>
                  <a:lnTo>
                    <a:pt x="328139" y="0"/>
                  </a:lnTo>
                  <a:lnTo>
                    <a:pt x="328139" y="604066"/>
                  </a:lnTo>
                  <a:lnTo>
                    <a:pt x="328057" y="609546"/>
                  </a:lnTo>
                  <a:lnTo>
                    <a:pt x="328305" y="612295"/>
                  </a:lnTo>
                  <a:lnTo>
                    <a:pt x="311501" y="649489"/>
                  </a:lnTo>
                  <a:lnTo>
                    <a:pt x="306286" y="655334"/>
                  </a:lnTo>
                  <a:lnTo>
                    <a:pt x="97274" y="892236"/>
                  </a:lnTo>
                  <a:lnTo>
                    <a:pt x="70566" y="927553"/>
                  </a:lnTo>
                  <a:lnTo>
                    <a:pt x="51860" y="965632"/>
                  </a:lnTo>
                  <a:lnTo>
                    <a:pt x="42742" y="1008397"/>
                  </a:lnTo>
                  <a:lnTo>
                    <a:pt x="42687" y="1019695"/>
                  </a:lnTo>
                  <a:lnTo>
                    <a:pt x="42687" y="1124200"/>
                  </a:lnTo>
                  <a:lnTo>
                    <a:pt x="0" y="1148802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04618" y="4154602"/>
              <a:ext cx="328930" cy="1149350"/>
            </a:xfrm>
            <a:custGeom>
              <a:avLst/>
              <a:gdLst/>
              <a:ahLst/>
              <a:cxnLst/>
              <a:rect l="l" t="t" r="r" b="b"/>
              <a:pathLst>
                <a:path w="328930" h="1149350">
                  <a:moveTo>
                    <a:pt x="0" y="1148784"/>
                  </a:moveTo>
                  <a:lnTo>
                    <a:pt x="0" y="1038589"/>
                  </a:lnTo>
                  <a:lnTo>
                    <a:pt x="82" y="1032917"/>
                  </a:lnTo>
                  <a:lnTo>
                    <a:pt x="9191" y="989997"/>
                  </a:lnTo>
                  <a:lnTo>
                    <a:pt x="27980" y="951757"/>
                  </a:lnTo>
                  <a:lnTo>
                    <a:pt x="54771" y="916308"/>
                  </a:lnTo>
                  <a:lnTo>
                    <a:pt x="263874" y="679350"/>
                  </a:lnTo>
                  <a:lnTo>
                    <a:pt x="269014" y="673579"/>
                  </a:lnTo>
                  <a:lnTo>
                    <a:pt x="273931" y="667531"/>
                  </a:lnTo>
                  <a:lnTo>
                    <a:pt x="285626" y="636788"/>
                  </a:lnTo>
                  <a:lnTo>
                    <a:pt x="285378" y="634140"/>
                  </a:lnTo>
                  <a:lnTo>
                    <a:pt x="285461" y="628651"/>
                  </a:lnTo>
                  <a:lnTo>
                    <a:pt x="285461" y="24602"/>
                  </a:lnTo>
                  <a:lnTo>
                    <a:pt x="328139" y="0"/>
                  </a:lnTo>
                  <a:lnTo>
                    <a:pt x="328139" y="604057"/>
                  </a:lnTo>
                  <a:lnTo>
                    <a:pt x="328002" y="612002"/>
                  </a:lnTo>
                  <a:lnTo>
                    <a:pt x="328498" y="619589"/>
                  </a:lnTo>
                  <a:lnTo>
                    <a:pt x="317286" y="661092"/>
                  </a:lnTo>
                  <a:lnTo>
                    <a:pt x="295044" y="692835"/>
                  </a:lnTo>
                  <a:lnTo>
                    <a:pt x="289864" y="698661"/>
                  </a:lnTo>
                  <a:lnTo>
                    <a:pt x="79066" y="937575"/>
                  </a:lnTo>
                  <a:lnTo>
                    <a:pt x="53060" y="973593"/>
                  </a:lnTo>
                  <a:lnTo>
                    <a:pt x="42774" y="1011204"/>
                  </a:lnTo>
                  <a:lnTo>
                    <a:pt x="42680" y="1022564"/>
                  </a:lnTo>
                  <a:lnTo>
                    <a:pt x="42705" y="1124209"/>
                  </a:lnTo>
                  <a:lnTo>
                    <a:pt x="0" y="1148784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546805" y="4130283"/>
              <a:ext cx="328295" cy="1149350"/>
            </a:xfrm>
            <a:custGeom>
              <a:avLst/>
              <a:gdLst/>
              <a:ahLst/>
              <a:cxnLst/>
              <a:rect l="l" t="t" r="r" b="b"/>
              <a:pathLst>
                <a:path w="328294" h="1149350">
                  <a:moveTo>
                    <a:pt x="22" y="1148802"/>
                  </a:moveTo>
                  <a:lnTo>
                    <a:pt x="0" y="1047131"/>
                  </a:lnTo>
                  <a:lnTo>
                    <a:pt x="10472" y="997887"/>
                  </a:lnTo>
                  <a:lnTo>
                    <a:pt x="36613" y="961637"/>
                  </a:lnTo>
                  <a:lnTo>
                    <a:pt x="247418" y="722724"/>
                  </a:lnTo>
                  <a:lnTo>
                    <a:pt x="252569" y="716928"/>
                  </a:lnTo>
                  <a:lnTo>
                    <a:pt x="257630" y="711050"/>
                  </a:lnTo>
                  <a:lnTo>
                    <a:pt x="277853" y="678617"/>
                  </a:lnTo>
                  <a:lnTo>
                    <a:pt x="285805" y="644109"/>
                  </a:lnTo>
                  <a:lnTo>
                    <a:pt x="285309" y="636568"/>
                  </a:lnTo>
                  <a:lnTo>
                    <a:pt x="285447" y="628660"/>
                  </a:lnTo>
                  <a:lnTo>
                    <a:pt x="285447" y="24593"/>
                  </a:lnTo>
                  <a:lnTo>
                    <a:pt x="328144" y="0"/>
                  </a:lnTo>
                  <a:lnTo>
                    <a:pt x="328153" y="612172"/>
                  </a:lnTo>
                  <a:lnTo>
                    <a:pt x="322120" y="658557"/>
                  </a:lnTo>
                  <a:lnTo>
                    <a:pt x="304947" y="698464"/>
                  </a:lnTo>
                  <a:lnTo>
                    <a:pt x="278490" y="736133"/>
                  </a:lnTo>
                  <a:lnTo>
                    <a:pt x="60899" y="982886"/>
                  </a:lnTo>
                  <a:lnTo>
                    <a:pt x="55984" y="988494"/>
                  </a:lnTo>
                  <a:lnTo>
                    <a:pt x="42719" y="1033806"/>
                  </a:lnTo>
                  <a:lnTo>
                    <a:pt x="42719" y="1124209"/>
                  </a:lnTo>
                  <a:lnTo>
                    <a:pt x="22" y="1148802"/>
                  </a:lnTo>
                  <a:close/>
                </a:path>
              </a:pathLst>
            </a:custGeom>
            <a:solidFill>
              <a:srgbClr val="F0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589019" y="4105964"/>
              <a:ext cx="328295" cy="1149350"/>
            </a:xfrm>
            <a:custGeom>
              <a:avLst/>
              <a:gdLst/>
              <a:ahLst/>
              <a:cxnLst/>
              <a:rect l="l" t="t" r="r" b="b"/>
              <a:pathLst>
                <a:path w="328294" h="1149350">
                  <a:moveTo>
                    <a:pt x="0" y="1148812"/>
                  </a:moveTo>
                  <a:lnTo>
                    <a:pt x="0" y="1058418"/>
                  </a:lnTo>
                  <a:lnTo>
                    <a:pt x="27" y="1044233"/>
                  </a:lnTo>
                  <a:lnTo>
                    <a:pt x="18419" y="1006967"/>
                  </a:lnTo>
                  <a:lnTo>
                    <a:pt x="228396" y="769013"/>
                  </a:lnTo>
                  <a:lnTo>
                    <a:pt x="235979" y="760234"/>
                  </a:lnTo>
                  <a:lnTo>
                    <a:pt x="262343" y="722721"/>
                  </a:lnTo>
                  <a:lnTo>
                    <a:pt x="279456" y="682964"/>
                  </a:lnTo>
                  <a:lnTo>
                    <a:pt x="285446" y="636750"/>
                  </a:lnTo>
                  <a:lnTo>
                    <a:pt x="285452" y="24593"/>
                  </a:lnTo>
                  <a:lnTo>
                    <a:pt x="328149" y="0"/>
                  </a:lnTo>
                  <a:lnTo>
                    <a:pt x="328149" y="614302"/>
                  </a:lnTo>
                  <a:lnTo>
                    <a:pt x="328176" y="618223"/>
                  </a:lnTo>
                  <a:lnTo>
                    <a:pt x="328149" y="622136"/>
                  </a:lnTo>
                  <a:lnTo>
                    <a:pt x="327956" y="626113"/>
                  </a:lnTo>
                  <a:lnTo>
                    <a:pt x="327791" y="634039"/>
                  </a:lnTo>
                  <a:lnTo>
                    <a:pt x="326799" y="642231"/>
                  </a:lnTo>
                  <a:lnTo>
                    <a:pt x="314501" y="689499"/>
                  </a:lnTo>
                  <a:lnTo>
                    <a:pt x="296258" y="729184"/>
                  </a:lnTo>
                  <a:lnTo>
                    <a:pt x="261975" y="779503"/>
                  </a:lnTo>
                  <a:lnTo>
                    <a:pt x="200316" y="849591"/>
                  </a:lnTo>
                  <a:lnTo>
                    <a:pt x="42696" y="1028225"/>
                  </a:lnTo>
                  <a:lnTo>
                    <a:pt x="42696" y="1124218"/>
                  </a:lnTo>
                  <a:lnTo>
                    <a:pt x="0" y="1148812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4126" y="5839463"/>
              <a:ext cx="1268109" cy="120913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022641" y="5664824"/>
              <a:ext cx="86995" cy="2219325"/>
            </a:xfrm>
            <a:custGeom>
              <a:avLst/>
              <a:gdLst/>
              <a:ahLst/>
              <a:cxnLst/>
              <a:rect l="l" t="t" r="r" b="b"/>
              <a:pathLst>
                <a:path w="86994" h="2219325">
                  <a:moveTo>
                    <a:pt x="119" y="2218959"/>
                  </a:moveTo>
                  <a:lnTo>
                    <a:pt x="0" y="49260"/>
                  </a:lnTo>
                  <a:lnTo>
                    <a:pt x="86504" y="0"/>
                  </a:lnTo>
                  <a:lnTo>
                    <a:pt x="86504" y="2168424"/>
                  </a:lnTo>
                  <a:lnTo>
                    <a:pt x="119" y="2218959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42932" y="5669250"/>
              <a:ext cx="80010" cy="2214880"/>
            </a:xfrm>
            <a:custGeom>
              <a:avLst/>
              <a:gdLst/>
              <a:ahLst/>
              <a:cxnLst/>
              <a:rect l="l" t="t" r="r" b="b"/>
              <a:pathLst>
                <a:path w="80010" h="2214879">
                  <a:moveTo>
                    <a:pt x="79828" y="2214533"/>
                  </a:moveTo>
                  <a:lnTo>
                    <a:pt x="0" y="2168433"/>
                  </a:lnTo>
                  <a:lnTo>
                    <a:pt x="0" y="0"/>
                  </a:lnTo>
                  <a:lnTo>
                    <a:pt x="79709" y="44834"/>
                  </a:lnTo>
                  <a:lnTo>
                    <a:pt x="79828" y="2214533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4390603" y="3378030"/>
            <a:ext cx="12998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45" dirty="0">
                <a:solidFill>
                  <a:srgbClr val="372928"/>
                </a:solidFill>
                <a:latin typeface="Verdana"/>
                <a:cs typeface="Verdana"/>
              </a:rPr>
              <a:t>2</a:t>
            </a:r>
            <a:r>
              <a:rPr sz="2100" spc="-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225" dirty="0">
                <a:solidFill>
                  <a:srgbClr val="372928"/>
                </a:solidFill>
                <a:latin typeface="Verdana"/>
                <a:cs typeface="Verdana"/>
              </a:rPr>
              <a:t>м</a:t>
            </a:r>
            <a:r>
              <a:rPr sz="2100" spc="75" dirty="0">
                <a:solidFill>
                  <a:srgbClr val="372928"/>
                </a:solidFill>
                <a:latin typeface="Verdana"/>
                <a:cs typeface="Verdana"/>
              </a:rPr>
              <a:t>е</a:t>
            </a:r>
            <a:r>
              <a:rPr sz="2100" spc="90" dirty="0">
                <a:solidFill>
                  <a:srgbClr val="372928"/>
                </a:solidFill>
                <a:latin typeface="Verdana"/>
                <a:cs typeface="Verdana"/>
              </a:rPr>
              <a:t>с</a:t>
            </a:r>
            <a:r>
              <a:rPr sz="2100" spc="40" dirty="0">
                <a:solidFill>
                  <a:srgbClr val="372928"/>
                </a:solidFill>
                <a:latin typeface="Verdana"/>
                <a:cs typeface="Verdana"/>
              </a:rPr>
              <a:t>я</a:t>
            </a:r>
            <a:r>
              <a:rPr sz="2100" spc="110" dirty="0">
                <a:solidFill>
                  <a:srgbClr val="372928"/>
                </a:solidFill>
                <a:latin typeface="Verdana"/>
                <a:cs typeface="Verdana"/>
              </a:rPr>
              <a:t>ц</a:t>
            </a:r>
            <a:r>
              <a:rPr sz="2100" spc="-40" dirty="0">
                <a:solidFill>
                  <a:srgbClr val="372928"/>
                </a:solidFill>
                <a:latin typeface="Verdana"/>
                <a:cs typeface="Verdana"/>
              </a:rPr>
              <a:t>а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571031" y="4931307"/>
            <a:ext cx="11582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372928"/>
                </a:solidFill>
                <a:latin typeface="Verdana"/>
                <a:cs typeface="Verdana"/>
              </a:rPr>
              <a:t>6</a:t>
            </a:r>
            <a:r>
              <a:rPr sz="2100" spc="30" dirty="0">
                <a:solidFill>
                  <a:srgbClr val="372928"/>
                </a:solidFill>
                <a:latin typeface="Verdana"/>
                <a:cs typeface="Verdana"/>
              </a:rPr>
              <a:t>8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0</a:t>
            </a:r>
            <a:r>
              <a:rPr sz="2100" spc="-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85" dirty="0">
                <a:solidFill>
                  <a:srgbClr val="372928"/>
                </a:solidFill>
                <a:latin typeface="Verdana"/>
                <a:cs typeface="Verdana"/>
              </a:rPr>
              <a:t>00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0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117328" y="6641468"/>
            <a:ext cx="3832225" cy="13106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220"/>
              </a:spcBef>
            </a:pPr>
            <a:r>
              <a:rPr sz="2100" spc="85" dirty="0">
                <a:solidFill>
                  <a:srgbClr val="372928"/>
                </a:solidFill>
                <a:latin typeface="Verdana"/>
                <a:cs typeface="Verdana"/>
              </a:rPr>
              <a:t>Возможность</a:t>
            </a:r>
            <a:r>
              <a:rPr sz="2100" spc="-1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50">
                <a:solidFill>
                  <a:srgbClr val="372928"/>
                </a:solidFill>
                <a:latin typeface="Verdana"/>
                <a:cs typeface="Verdana"/>
              </a:rPr>
              <a:t>реализовтьа </a:t>
            </a:r>
            <a:r>
              <a:rPr sz="2100" spc="-72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5" smtClean="0">
                <a:solidFill>
                  <a:srgbClr val="372928"/>
                </a:solidFill>
                <a:latin typeface="Verdana"/>
                <a:cs typeface="Verdana"/>
              </a:rPr>
              <a:t>проект</a:t>
            </a:r>
            <a:r>
              <a:rPr lang="ru-RU" sz="2100" spc="65" dirty="0" smtClean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2100" spc="65" smtClean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372928"/>
                </a:solidFill>
                <a:latin typeface="Verdana"/>
                <a:cs typeface="Verdana"/>
              </a:rPr>
              <a:t>создав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372928"/>
                </a:solidFill>
                <a:latin typeface="Verdana"/>
                <a:cs typeface="Verdana"/>
              </a:rPr>
              <a:t>автоматизированную </a:t>
            </a:r>
            <a:r>
              <a:rPr sz="2100" spc="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372928"/>
                </a:solidFill>
                <a:latin typeface="Verdana"/>
                <a:cs typeface="Verdana"/>
              </a:rPr>
              <a:t>переработку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002" y="2122020"/>
            <a:ext cx="17941290" cy="8049895"/>
            <a:chOff x="347002" y="2122020"/>
            <a:chExt cx="17941290" cy="8049895"/>
          </a:xfrm>
        </p:grpSpPr>
        <p:sp>
          <p:nvSpPr>
            <p:cNvPr id="3" name="object 3"/>
            <p:cNvSpPr/>
            <p:nvPr/>
          </p:nvSpPr>
          <p:spPr>
            <a:xfrm>
              <a:off x="15568156" y="8424109"/>
              <a:ext cx="2720340" cy="1748155"/>
            </a:xfrm>
            <a:custGeom>
              <a:avLst/>
              <a:gdLst/>
              <a:ahLst/>
              <a:cxnLst/>
              <a:rect l="l" t="t" r="r" b="b"/>
              <a:pathLst>
                <a:path w="2720340" h="1748154">
                  <a:moveTo>
                    <a:pt x="0" y="1747577"/>
                  </a:moveTo>
                  <a:lnTo>
                    <a:pt x="0" y="1708830"/>
                  </a:lnTo>
                  <a:lnTo>
                    <a:pt x="0" y="1724596"/>
                  </a:lnTo>
                  <a:lnTo>
                    <a:pt x="0" y="1581269"/>
                  </a:lnTo>
                  <a:lnTo>
                    <a:pt x="2719841" y="0"/>
                  </a:lnTo>
                  <a:lnTo>
                    <a:pt x="2719841" y="166289"/>
                  </a:lnTo>
                  <a:lnTo>
                    <a:pt x="0" y="174757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05486" y="8314856"/>
              <a:ext cx="2863215" cy="1857375"/>
            </a:xfrm>
            <a:custGeom>
              <a:avLst/>
              <a:gdLst/>
              <a:ahLst/>
              <a:cxnLst/>
              <a:rect l="l" t="t" r="r" b="b"/>
              <a:pathLst>
                <a:path w="2863215" h="1857375">
                  <a:moveTo>
                    <a:pt x="2862670" y="1856829"/>
                  </a:moveTo>
                  <a:lnTo>
                    <a:pt x="0" y="210627"/>
                  </a:lnTo>
                  <a:lnTo>
                    <a:pt x="0" y="0"/>
                  </a:lnTo>
                  <a:lnTo>
                    <a:pt x="2862670" y="1690522"/>
                  </a:lnTo>
                  <a:lnTo>
                    <a:pt x="2862670" y="1856829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05512" y="5737295"/>
              <a:ext cx="5582920" cy="4268470"/>
            </a:xfrm>
            <a:custGeom>
              <a:avLst/>
              <a:gdLst/>
              <a:ahLst/>
              <a:cxnLst/>
              <a:rect l="l" t="t" r="r" b="b"/>
              <a:pathLst>
                <a:path w="5582919" h="4268470">
                  <a:moveTo>
                    <a:pt x="2862644" y="4268083"/>
                  </a:moveTo>
                  <a:lnTo>
                    <a:pt x="0" y="2577591"/>
                  </a:lnTo>
                  <a:lnTo>
                    <a:pt x="4513301" y="0"/>
                  </a:lnTo>
                  <a:lnTo>
                    <a:pt x="5582485" y="615616"/>
                  </a:lnTo>
                  <a:lnTo>
                    <a:pt x="5582485" y="2686814"/>
                  </a:lnTo>
                  <a:lnTo>
                    <a:pt x="2862644" y="4268083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59180" y="8718476"/>
              <a:ext cx="451484" cy="367030"/>
            </a:xfrm>
            <a:custGeom>
              <a:avLst/>
              <a:gdLst/>
              <a:ahLst/>
              <a:cxnLst/>
              <a:rect l="l" t="t" r="r" b="b"/>
              <a:pathLst>
                <a:path w="451484" h="367029">
                  <a:moveTo>
                    <a:pt x="450919" y="366857"/>
                  </a:moveTo>
                  <a:lnTo>
                    <a:pt x="0" y="103949"/>
                  </a:lnTo>
                  <a:lnTo>
                    <a:pt x="0" y="0"/>
                  </a:lnTo>
                  <a:lnTo>
                    <a:pt x="450919" y="262908"/>
                  </a:lnTo>
                  <a:lnTo>
                    <a:pt x="450919" y="366857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10100" y="6874186"/>
              <a:ext cx="3677920" cy="2211705"/>
            </a:xfrm>
            <a:custGeom>
              <a:avLst/>
              <a:gdLst/>
              <a:ahLst/>
              <a:cxnLst/>
              <a:rect l="l" t="t" r="r" b="b"/>
              <a:pathLst>
                <a:path w="3677919" h="2211704">
                  <a:moveTo>
                    <a:pt x="0" y="2211147"/>
                  </a:moveTo>
                  <a:lnTo>
                    <a:pt x="0" y="2107198"/>
                  </a:lnTo>
                  <a:lnTo>
                    <a:pt x="3677898" y="0"/>
                  </a:lnTo>
                  <a:lnTo>
                    <a:pt x="3677898" y="103991"/>
                  </a:lnTo>
                  <a:lnTo>
                    <a:pt x="0" y="2211147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59165" y="6433772"/>
              <a:ext cx="4129404" cy="2547620"/>
            </a:xfrm>
            <a:custGeom>
              <a:avLst/>
              <a:gdLst/>
              <a:ahLst/>
              <a:cxnLst/>
              <a:rect l="l" t="t" r="r" b="b"/>
              <a:pathLst>
                <a:path w="4129405" h="2547620">
                  <a:moveTo>
                    <a:pt x="450934" y="2547612"/>
                  </a:moveTo>
                  <a:lnTo>
                    <a:pt x="0" y="2284703"/>
                  </a:lnTo>
                  <a:lnTo>
                    <a:pt x="3982414" y="0"/>
                  </a:lnTo>
                  <a:lnTo>
                    <a:pt x="4128833" y="84355"/>
                  </a:lnTo>
                  <a:lnTo>
                    <a:pt x="4128833" y="440413"/>
                  </a:lnTo>
                  <a:lnTo>
                    <a:pt x="450934" y="2547612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13297" y="6638228"/>
              <a:ext cx="3728720" cy="2138680"/>
            </a:xfrm>
            <a:custGeom>
              <a:avLst/>
              <a:gdLst/>
              <a:ahLst/>
              <a:cxnLst/>
              <a:rect l="l" t="t" r="r" b="b"/>
              <a:pathLst>
                <a:path w="3728719" h="2138679">
                  <a:moveTo>
                    <a:pt x="97609" y="2138402"/>
                  </a:moveTo>
                  <a:lnTo>
                    <a:pt x="0" y="2081500"/>
                  </a:lnTo>
                  <a:lnTo>
                    <a:pt x="3628044" y="0"/>
                  </a:lnTo>
                  <a:lnTo>
                    <a:pt x="3728681" y="57960"/>
                  </a:lnTo>
                  <a:lnTo>
                    <a:pt x="97609" y="2138402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62554" y="7623966"/>
              <a:ext cx="2526030" cy="1687195"/>
            </a:xfrm>
            <a:custGeom>
              <a:avLst/>
              <a:gdLst/>
              <a:ahLst/>
              <a:cxnLst/>
              <a:rect l="l" t="t" r="r" b="b"/>
              <a:pathLst>
                <a:path w="2526030" h="1687195">
                  <a:moveTo>
                    <a:pt x="0" y="1686604"/>
                  </a:moveTo>
                  <a:lnTo>
                    <a:pt x="0" y="1468239"/>
                  </a:lnTo>
                  <a:lnTo>
                    <a:pt x="2525444" y="0"/>
                  </a:lnTo>
                  <a:lnTo>
                    <a:pt x="2525444" y="218340"/>
                  </a:lnTo>
                  <a:lnTo>
                    <a:pt x="0" y="1686604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72204" y="7916812"/>
              <a:ext cx="1990725" cy="1393825"/>
            </a:xfrm>
            <a:custGeom>
              <a:avLst/>
              <a:gdLst/>
              <a:ahLst/>
              <a:cxnLst/>
              <a:rect l="l" t="t" r="r" b="b"/>
              <a:pathLst>
                <a:path w="1990725" h="1393825">
                  <a:moveTo>
                    <a:pt x="1990349" y="1393759"/>
                  </a:moveTo>
                  <a:lnTo>
                    <a:pt x="0" y="249178"/>
                  </a:lnTo>
                  <a:lnTo>
                    <a:pt x="0" y="0"/>
                  </a:lnTo>
                  <a:lnTo>
                    <a:pt x="1990349" y="1175394"/>
                  </a:lnTo>
                  <a:lnTo>
                    <a:pt x="1990349" y="1393759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72204" y="6124666"/>
              <a:ext cx="4516120" cy="2967990"/>
            </a:xfrm>
            <a:custGeom>
              <a:avLst/>
              <a:gdLst/>
              <a:ahLst/>
              <a:cxnLst/>
              <a:rect l="l" t="t" r="r" b="b"/>
              <a:pathLst>
                <a:path w="4516119" h="2967990">
                  <a:moveTo>
                    <a:pt x="1990349" y="2967540"/>
                  </a:moveTo>
                  <a:lnTo>
                    <a:pt x="0" y="1792146"/>
                  </a:lnTo>
                  <a:lnTo>
                    <a:pt x="3138060" y="0"/>
                  </a:lnTo>
                  <a:lnTo>
                    <a:pt x="4515793" y="793295"/>
                  </a:lnTo>
                  <a:lnTo>
                    <a:pt x="4515793" y="1499300"/>
                  </a:lnTo>
                  <a:lnTo>
                    <a:pt x="1990349" y="2967540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25203" y="6329077"/>
              <a:ext cx="4163060" cy="2557780"/>
            </a:xfrm>
            <a:custGeom>
              <a:avLst/>
              <a:gdLst/>
              <a:ahLst/>
              <a:cxnLst/>
              <a:rect l="l" t="t" r="r" b="b"/>
              <a:pathLst>
                <a:path w="4163059" h="2557779">
                  <a:moveTo>
                    <a:pt x="1638083" y="2557659"/>
                  </a:moveTo>
                  <a:lnTo>
                    <a:pt x="0" y="1590343"/>
                  </a:lnTo>
                  <a:lnTo>
                    <a:pt x="2784705" y="0"/>
                  </a:lnTo>
                  <a:lnTo>
                    <a:pt x="4162796" y="793473"/>
                  </a:lnTo>
                  <a:lnTo>
                    <a:pt x="4162796" y="1089822"/>
                  </a:lnTo>
                  <a:lnTo>
                    <a:pt x="1638083" y="2557659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53188" y="3009615"/>
              <a:ext cx="186055" cy="4187190"/>
            </a:xfrm>
            <a:custGeom>
              <a:avLst/>
              <a:gdLst/>
              <a:ahLst/>
              <a:cxnLst/>
              <a:rect l="l" t="t" r="r" b="b"/>
              <a:pathLst>
                <a:path w="186055" h="4187190">
                  <a:moveTo>
                    <a:pt x="0" y="4186882"/>
                  </a:moveTo>
                  <a:lnTo>
                    <a:pt x="0" y="108794"/>
                  </a:lnTo>
                  <a:lnTo>
                    <a:pt x="185746" y="0"/>
                  </a:lnTo>
                  <a:lnTo>
                    <a:pt x="185746" y="4078087"/>
                  </a:lnTo>
                  <a:lnTo>
                    <a:pt x="0" y="4186882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1567" y="3019126"/>
              <a:ext cx="172085" cy="4177665"/>
            </a:xfrm>
            <a:custGeom>
              <a:avLst/>
              <a:gdLst/>
              <a:ahLst/>
              <a:cxnLst/>
              <a:rect l="l" t="t" r="r" b="b"/>
              <a:pathLst>
                <a:path w="172084" h="4177665">
                  <a:moveTo>
                    <a:pt x="171636" y="4177356"/>
                  </a:moveTo>
                  <a:lnTo>
                    <a:pt x="0" y="4078132"/>
                  </a:lnTo>
                  <a:lnTo>
                    <a:pt x="0" y="0"/>
                  </a:lnTo>
                  <a:lnTo>
                    <a:pt x="171636" y="99253"/>
                  </a:lnTo>
                  <a:lnTo>
                    <a:pt x="171636" y="4177356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81567" y="2910332"/>
              <a:ext cx="357505" cy="208279"/>
            </a:xfrm>
            <a:custGeom>
              <a:avLst/>
              <a:gdLst/>
              <a:ahLst/>
              <a:cxnLst/>
              <a:rect l="l" t="t" r="r" b="b"/>
              <a:pathLst>
                <a:path w="357505" h="208280">
                  <a:moveTo>
                    <a:pt x="171636" y="208003"/>
                  </a:moveTo>
                  <a:lnTo>
                    <a:pt x="0" y="108779"/>
                  </a:lnTo>
                  <a:lnTo>
                    <a:pt x="189400" y="0"/>
                  </a:lnTo>
                  <a:lnTo>
                    <a:pt x="357397" y="99224"/>
                  </a:lnTo>
                  <a:lnTo>
                    <a:pt x="171636" y="208003"/>
                  </a:lnTo>
                  <a:close/>
                </a:path>
              </a:pathLst>
            </a:custGeom>
            <a:solidFill>
              <a:srgbClr val="99D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37198" y="4557100"/>
              <a:ext cx="186055" cy="4187190"/>
            </a:xfrm>
            <a:custGeom>
              <a:avLst/>
              <a:gdLst/>
              <a:ahLst/>
              <a:cxnLst/>
              <a:rect l="l" t="t" r="r" b="b"/>
              <a:pathLst>
                <a:path w="186055" h="4187190">
                  <a:moveTo>
                    <a:pt x="0" y="4186897"/>
                  </a:moveTo>
                  <a:lnTo>
                    <a:pt x="0" y="108794"/>
                  </a:lnTo>
                  <a:lnTo>
                    <a:pt x="185731" y="0"/>
                  </a:lnTo>
                  <a:lnTo>
                    <a:pt x="185731" y="4078132"/>
                  </a:lnTo>
                  <a:lnTo>
                    <a:pt x="0" y="418689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65532" y="4566686"/>
              <a:ext cx="172085" cy="4177665"/>
            </a:xfrm>
            <a:custGeom>
              <a:avLst/>
              <a:gdLst/>
              <a:ahLst/>
              <a:cxnLst/>
              <a:rect l="l" t="t" r="r" b="b"/>
              <a:pathLst>
                <a:path w="172084" h="4177665">
                  <a:moveTo>
                    <a:pt x="171651" y="4177326"/>
                  </a:moveTo>
                  <a:lnTo>
                    <a:pt x="0" y="4078102"/>
                  </a:lnTo>
                  <a:lnTo>
                    <a:pt x="0" y="0"/>
                  </a:lnTo>
                  <a:lnTo>
                    <a:pt x="171651" y="99239"/>
                  </a:lnTo>
                  <a:lnTo>
                    <a:pt x="171651" y="4177326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65546" y="4457891"/>
              <a:ext cx="357505" cy="208279"/>
            </a:xfrm>
            <a:custGeom>
              <a:avLst/>
              <a:gdLst/>
              <a:ahLst/>
              <a:cxnLst/>
              <a:rect l="l" t="t" r="r" b="b"/>
              <a:pathLst>
                <a:path w="357505" h="208279">
                  <a:moveTo>
                    <a:pt x="171651" y="208018"/>
                  </a:moveTo>
                  <a:lnTo>
                    <a:pt x="0" y="108794"/>
                  </a:lnTo>
                  <a:lnTo>
                    <a:pt x="189400" y="0"/>
                  </a:lnTo>
                  <a:lnTo>
                    <a:pt x="357367" y="99209"/>
                  </a:lnTo>
                  <a:lnTo>
                    <a:pt x="171651" y="208018"/>
                  </a:lnTo>
                  <a:close/>
                </a:path>
              </a:pathLst>
            </a:custGeom>
            <a:solidFill>
              <a:srgbClr val="99D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37585" y="4331729"/>
              <a:ext cx="185420" cy="335280"/>
            </a:xfrm>
            <a:custGeom>
              <a:avLst/>
              <a:gdLst/>
              <a:ahLst/>
              <a:cxnLst/>
              <a:rect l="l" t="t" r="r" b="b"/>
              <a:pathLst>
                <a:path w="185419" h="335279">
                  <a:moveTo>
                    <a:pt x="0" y="335105"/>
                  </a:moveTo>
                  <a:lnTo>
                    <a:pt x="0" y="109704"/>
                  </a:lnTo>
                  <a:lnTo>
                    <a:pt x="185045" y="0"/>
                  </a:lnTo>
                  <a:lnTo>
                    <a:pt x="185045" y="225400"/>
                  </a:lnTo>
                  <a:lnTo>
                    <a:pt x="0" y="335105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81284" y="2793755"/>
              <a:ext cx="2856865" cy="1873250"/>
            </a:xfrm>
            <a:custGeom>
              <a:avLst/>
              <a:gdLst/>
              <a:ahLst/>
              <a:cxnLst/>
              <a:rect l="l" t="t" r="r" b="b"/>
              <a:pathLst>
                <a:path w="2856865" h="1873250">
                  <a:moveTo>
                    <a:pt x="2856316" y="1873019"/>
                  </a:moveTo>
                  <a:lnTo>
                    <a:pt x="0" y="225400"/>
                  </a:lnTo>
                  <a:lnTo>
                    <a:pt x="0" y="0"/>
                  </a:lnTo>
                  <a:lnTo>
                    <a:pt x="2856316" y="1647633"/>
                  </a:lnTo>
                  <a:lnTo>
                    <a:pt x="2856316" y="1873019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81284" y="2684081"/>
              <a:ext cx="3041650" cy="1757680"/>
            </a:xfrm>
            <a:custGeom>
              <a:avLst/>
              <a:gdLst/>
              <a:ahLst/>
              <a:cxnLst/>
              <a:rect l="l" t="t" r="r" b="b"/>
              <a:pathLst>
                <a:path w="3041650" h="1757679">
                  <a:moveTo>
                    <a:pt x="2856301" y="1757322"/>
                  </a:moveTo>
                  <a:lnTo>
                    <a:pt x="0" y="109718"/>
                  </a:lnTo>
                  <a:lnTo>
                    <a:pt x="188714" y="0"/>
                  </a:lnTo>
                  <a:lnTo>
                    <a:pt x="3041361" y="1647663"/>
                  </a:lnTo>
                  <a:lnTo>
                    <a:pt x="2856301" y="1757322"/>
                  </a:lnTo>
                  <a:close/>
                </a:path>
              </a:pathLst>
            </a:custGeom>
            <a:solidFill>
              <a:srgbClr val="293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13957" y="5046378"/>
              <a:ext cx="333375" cy="879475"/>
            </a:xfrm>
            <a:custGeom>
              <a:avLst/>
              <a:gdLst/>
              <a:ahLst/>
              <a:cxnLst/>
              <a:rect l="l" t="t" r="r" b="b"/>
              <a:pathLst>
                <a:path w="333375" h="879475">
                  <a:moveTo>
                    <a:pt x="332980" y="879242"/>
                  </a:moveTo>
                  <a:lnTo>
                    <a:pt x="656" y="686250"/>
                  </a:lnTo>
                  <a:lnTo>
                    <a:pt x="0" y="0"/>
                  </a:lnTo>
                  <a:lnTo>
                    <a:pt x="332980" y="192336"/>
                  </a:lnTo>
                  <a:lnTo>
                    <a:pt x="332980" y="879242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46907" y="5044858"/>
              <a:ext cx="334010" cy="881380"/>
            </a:xfrm>
            <a:custGeom>
              <a:avLst/>
              <a:gdLst/>
              <a:ahLst/>
              <a:cxnLst/>
              <a:rect l="l" t="t" r="r" b="b"/>
              <a:pathLst>
                <a:path w="334009" h="881379">
                  <a:moveTo>
                    <a:pt x="0" y="880778"/>
                  </a:moveTo>
                  <a:lnTo>
                    <a:pt x="0" y="193886"/>
                  </a:lnTo>
                  <a:lnTo>
                    <a:pt x="333741" y="0"/>
                  </a:lnTo>
                  <a:lnTo>
                    <a:pt x="333741" y="686861"/>
                  </a:lnTo>
                  <a:lnTo>
                    <a:pt x="0" y="880778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13957" y="4851866"/>
              <a:ext cx="666750" cy="387350"/>
            </a:xfrm>
            <a:custGeom>
              <a:avLst/>
              <a:gdLst/>
              <a:ahLst/>
              <a:cxnLst/>
              <a:rect l="l" t="t" r="r" b="b"/>
              <a:pathLst>
                <a:path w="666750" h="387350">
                  <a:moveTo>
                    <a:pt x="332950" y="386878"/>
                  </a:moveTo>
                  <a:lnTo>
                    <a:pt x="0" y="194512"/>
                  </a:lnTo>
                  <a:lnTo>
                    <a:pt x="333934" y="0"/>
                  </a:lnTo>
                  <a:lnTo>
                    <a:pt x="666691" y="192992"/>
                  </a:lnTo>
                  <a:lnTo>
                    <a:pt x="332950" y="386878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56781" y="5782719"/>
              <a:ext cx="2576195" cy="2527935"/>
            </a:xfrm>
            <a:custGeom>
              <a:avLst/>
              <a:gdLst/>
              <a:ahLst/>
              <a:cxnLst/>
              <a:rect l="l" t="t" r="r" b="b"/>
              <a:pathLst>
                <a:path w="2576194" h="2527934">
                  <a:moveTo>
                    <a:pt x="389794" y="2527680"/>
                  </a:moveTo>
                  <a:lnTo>
                    <a:pt x="440681" y="2478669"/>
                  </a:lnTo>
                  <a:lnTo>
                    <a:pt x="456552" y="2443223"/>
                  </a:lnTo>
                  <a:lnTo>
                    <a:pt x="465134" y="2400712"/>
                  </a:lnTo>
                  <a:lnTo>
                    <a:pt x="467073" y="2370286"/>
                  </a:lnTo>
                  <a:lnTo>
                    <a:pt x="464315" y="2327664"/>
                  </a:lnTo>
                  <a:lnTo>
                    <a:pt x="456285" y="2283672"/>
                  </a:lnTo>
                  <a:lnTo>
                    <a:pt x="443344" y="2238873"/>
                  </a:lnTo>
                  <a:lnTo>
                    <a:pt x="425854" y="2193834"/>
                  </a:lnTo>
                  <a:lnTo>
                    <a:pt x="404180" y="2149118"/>
                  </a:lnTo>
                  <a:lnTo>
                    <a:pt x="378682" y="2105291"/>
                  </a:lnTo>
                  <a:lnTo>
                    <a:pt x="349962" y="2063535"/>
                  </a:lnTo>
                  <a:lnTo>
                    <a:pt x="318144" y="2023664"/>
                  </a:lnTo>
                  <a:lnTo>
                    <a:pt x="283588" y="1986266"/>
                  </a:lnTo>
                  <a:lnTo>
                    <a:pt x="246657" y="1951932"/>
                  </a:lnTo>
                  <a:lnTo>
                    <a:pt x="207713" y="1921251"/>
                  </a:lnTo>
                  <a:lnTo>
                    <a:pt x="167116" y="1894813"/>
                  </a:lnTo>
                  <a:lnTo>
                    <a:pt x="120966" y="1871600"/>
                  </a:lnTo>
                  <a:lnTo>
                    <a:pt x="77578" y="1856128"/>
                  </a:lnTo>
                  <a:lnTo>
                    <a:pt x="37180" y="1848168"/>
                  </a:lnTo>
                  <a:lnTo>
                    <a:pt x="0" y="1847496"/>
                  </a:lnTo>
                  <a:lnTo>
                    <a:pt x="15280" y="1844262"/>
                  </a:lnTo>
                  <a:lnTo>
                    <a:pt x="73923" y="1831135"/>
                  </a:lnTo>
                  <a:lnTo>
                    <a:pt x="123099" y="1819365"/>
                  </a:lnTo>
                  <a:lnTo>
                    <a:pt x="179791" y="1805026"/>
                  </a:lnTo>
                  <a:lnTo>
                    <a:pt x="243532" y="1787987"/>
                  </a:lnTo>
                  <a:lnTo>
                    <a:pt x="313852" y="1768116"/>
                  </a:lnTo>
                  <a:lnTo>
                    <a:pt x="351333" y="1757078"/>
                  </a:lnTo>
                  <a:lnTo>
                    <a:pt x="390283" y="1745282"/>
                  </a:lnTo>
                  <a:lnTo>
                    <a:pt x="430643" y="1732712"/>
                  </a:lnTo>
                  <a:lnTo>
                    <a:pt x="472354" y="1719352"/>
                  </a:lnTo>
                  <a:lnTo>
                    <a:pt x="515359" y="1705185"/>
                  </a:lnTo>
                  <a:lnTo>
                    <a:pt x="559598" y="1690195"/>
                  </a:lnTo>
                  <a:lnTo>
                    <a:pt x="605013" y="1674365"/>
                  </a:lnTo>
                  <a:lnTo>
                    <a:pt x="651545" y="1657679"/>
                  </a:lnTo>
                  <a:lnTo>
                    <a:pt x="699136" y="1640121"/>
                  </a:lnTo>
                  <a:lnTo>
                    <a:pt x="747726" y="1621673"/>
                  </a:lnTo>
                  <a:lnTo>
                    <a:pt x="797258" y="1602321"/>
                  </a:lnTo>
                  <a:lnTo>
                    <a:pt x="847673" y="1582046"/>
                  </a:lnTo>
                  <a:lnTo>
                    <a:pt x="898912" y="1560833"/>
                  </a:lnTo>
                  <a:lnTo>
                    <a:pt x="950916" y="1538665"/>
                  </a:lnTo>
                  <a:lnTo>
                    <a:pt x="1003627" y="1515525"/>
                  </a:lnTo>
                  <a:lnTo>
                    <a:pt x="1056986" y="1491398"/>
                  </a:lnTo>
                  <a:lnTo>
                    <a:pt x="1110935" y="1466267"/>
                  </a:lnTo>
                  <a:lnTo>
                    <a:pt x="1165415" y="1440115"/>
                  </a:lnTo>
                  <a:lnTo>
                    <a:pt x="1220367" y="1412926"/>
                  </a:lnTo>
                  <a:lnTo>
                    <a:pt x="1275733" y="1384684"/>
                  </a:lnTo>
                  <a:lnTo>
                    <a:pt x="1331454" y="1355371"/>
                  </a:lnTo>
                  <a:lnTo>
                    <a:pt x="1387472" y="1324972"/>
                  </a:lnTo>
                  <a:lnTo>
                    <a:pt x="1443727" y="1293470"/>
                  </a:lnTo>
                  <a:lnTo>
                    <a:pt x="1500161" y="1260848"/>
                  </a:lnTo>
                  <a:lnTo>
                    <a:pt x="1556717" y="1227091"/>
                  </a:lnTo>
                  <a:lnTo>
                    <a:pt x="1613334" y="1192182"/>
                  </a:lnTo>
                  <a:lnTo>
                    <a:pt x="1669954" y="1156103"/>
                  </a:lnTo>
                  <a:lnTo>
                    <a:pt x="1726519" y="1118840"/>
                  </a:lnTo>
                  <a:lnTo>
                    <a:pt x="1782971" y="1080374"/>
                  </a:lnTo>
                  <a:lnTo>
                    <a:pt x="1839250" y="1040691"/>
                  </a:lnTo>
                  <a:lnTo>
                    <a:pt x="1895297" y="999773"/>
                  </a:lnTo>
                  <a:lnTo>
                    <a:pt x="1951055" y="957604"/>
                  </a:lnTo>
                  <a:lnTo>
                    <a:pt x="2006465" y="914167"/>
                  </a:lnTo>
                  <a:lnTo>
                    <a:pt x="2061468" y="869447"/>
                  </a:lnTo>
                  <a:lnTo>
                    <a:pt x="2087360" y="831587"/>
                  </a:lnTo>
                  <a:lnTo>
                    <a:pt x="2096547" y="775192"/>
                  </a:lnTo>
                  <a:lnTo>
                    <a:pt x="2103506" y="726012"/>
                  </a:lnTo>
                  <a:lnTo>
                    <a:pt x="2110686" y="671104"/>
                  </a:lnTo>
                  <a:lnTo>
                    <a:pt x="2116954" y="612748"/>
                  </a:lnTo>
                  <a:lnTo>
                    <a:pt x="2121179" y="553227"/>
                  </a:lnTo>
                  <a:lnTo>
                    <a:pt x="2122228" y="494822"/>
                  </a:lnTo>
                  <a:lnTo>
                    <a:pt x="2118968" y="439814"/>
                  </a:lnTo>
                  <a:lnTo>
                    <a:pt x="2112589" y="385652"/>
                  </a:lnTo>
                  <a:lnTo>
                    <a:pt x="2105340" y="326411"/>
                  </a:lnTo>
                  <a:lnTo>
                    <a:pt x="2098140" y="264916"/>
                  </a:lnTo>
                  <a:lnTo>
                    <a:pt x="2091906" y="203992"/>
                  </a:lnTo>
                  <a:lnTo>
                    <a:pt x="2087557" y="146463"/>
                  </a:lnTo>
                  <a:lnTo>
                    <a:pt x="2086010" y="95156"/>
                  </a:lnTo>
                  <a:lnTo>
                    <a:pt x="2088183" y="52895"/>
                  </a:lnTo>
                  <a:lnTo>
                    <a:pt x="2094995" y="22505"/>
                  </a:lnTo>
                  <a:lnTo>
                    <a:pt x="2107364" y="6811"/>
                  </a:lnTo>
                  <a:lnTo>
                    <a:pt x="2135179" y="0"/>
                  </a:lnTo>
                  <a:lnTo>
                    <a:pt x="2168081" y="2707"/>
                  </a:lnTo>
                  <a:lnTo>
                    <a:pt x="2204831" y="13895"/>
                  </a:lnTo>
                  <a:lnTo>
                    <a:pt x="2244188" y="32528"/>
                  </a:lnTo>
                  <a:lnTo>
                    <a:pt x="2284912" y="57568"/>
                  </a:lnTo>
                  <a:lnTo>
                    <a:pt x="2325764" y="87977"/>
                  </a:lnTo>
                  <a:lnTo>
                    <a:pt x="2365504" y="122718"/>
                  </a:lnTo>
                  <a:lnTo>
                    <a:pt x="2402892" y="160754"/>
                  </a:lnTo>
                  <a:lnTo>
                    <a:pt x="2436689" y="201048"/>
                  </a:lnTo>
                  <a:lnTo>
                    <a:pt x="2465654" y="242562"/>
                  </a:lnTo>
                  <a:lnTo>
                    <a:pt x="2488548" y="284260"/>
                  </a:lnTo>
                  <a:lnTo>
                    <a:pt x="2504131" y="325102"/>
                  </a:lnTo>
                  <a:lnTo>
                    <a:pt x="2511164" y="364054"/>
                  </a:lnTo>
                  <a:lnTo>
                    <a:pt x="2514256" y="413641"/>
                  </a:lnTo>
                  <a:lnTo>
                    <a:pt x="2517105" y="457797"/>
                  </a:lnTo>
                  <a:lnTo>
                    <a:pt x="2519947" y="498393"/>
                  </a:lnTo>
                  <a:lnTo>
                    <a:pt x="2523015" y="537302"/>
                  </a:lnTo>
                  <a:lnTo>
                    <a:pt x="2526546" y="576396"/>
                  </a:lnTo>
                  <a:lnTo>
                    <a:pt x="2530773" y="617547"/>
                  </a:lnTo>
                  <a:lnTo>
                    <a:pt x="2535932" y="662626"/>
                  </a:lnTo>
                  <a:lnTo>
                    <a:pt x="2542256" y="713506"/>
                  </a:lnTo>
                  <a:lnTo>
                    <a:pt x="2549982" y="772058"/>
                  </a:lnTo>
                  <a:lnTo>
                    <a:pt x="2559343" y="840156"/>
                  </a:lnTo>
                  <a:lnTo>
                    <a:pt x="2570574" y="919670"/>
                  </a:lnTo>
                  <a:lnTo>
                    <a:pt x="2575614" y="983958"/>
                  </a:lnTo>
                  <a:lnTo>
                    <a:pt x="2571940" y="1039400"/>
                  </a:lnTo>
                  <a:lnTo>
                    <a:pt x="2560915" y="1086643"/>
                  </a:lnTo>
                  <a:lnTo>
                    <a:pt x="2543905" y="1126332"/>
                  </a:lnTo>
                  <a:lnTo>
                    <a:pt x="2522276" y="1159114"/>
                  </a:lnTo>
                  <a:lnTo>
                    <a:pt x="2485768" y="1196274"/>
                  </a:lnTo>
                  <a:lnTo>
                    <a:pt x="2446448" y="1222159"/>
                  </a:lnTo>
                  <a:lnTo>
                    <a:pt x="2408577" y="1238723"/>
                  </a:lnTo>
                  <a:lnTo>
                    <a:pt x="2358116" y="1252568"/>
                  </a:lnTo>
                  <a:lnTo>
                    <a:pt x="2340179" y="1257941"/>
                  </a:lnTo>
                  <a:lnTo>
                    <a:pt x="2278348" y="1284424"/>
                  </a:lnTo>
                  <a:lnTo>
                    <a:pt x="2208878" y="1319193"/>
                  </a:lnTo>
                  <a:lnTo>
                    <a:pt x="2168032" y="1340791"/>
                  </a:lnTo>
                  <a:lnTo>
                    <a:pt x="2124173" y="1364985"/>
                  </a:lnTo>
                  <a:lnTo>
                    <a:pt x="2078093" y="1391613"/>
                  </a:lnTo>
                  <a:lnTo>
                    <a:pt x="2030587" y="1420515"/>
                  </a:lnTo>
                  <a:lnTo>
                    <a:pt x="1982449" y="1451530"/>
                  </a:lnTo>
                  <a:lnTo>
                    <a:pt x="1934474" y="1484498"/>
                  </a:lnTo>
                  <a:lnTo>
                    <a:pt x="1887455" y="1519257"/>
                  </a:lnTo>
                  <a:lnTo>
                    <a:pt x="1842187" y="1555648"/>
                  </a:lnTo>
                  <a:lnTo>
                    <a:pt x="1799463" y="1593509"/>
                  </a:lnTo>
                  <a:lnTo>
                    <a:pt x="1760079" y="1632680"/>
                  </a:lnTo>
                  <a:lnTo>
                    <a:pt x="1740435" y="1652964"/>
                  </a:lnTo>
                  <a:lnTo>
                    <a:pt x="1718282" y="1674858"/>
                  </a:lnTo>
                  <a:lnTo>
                    <a:pt x="1666893" y="1723015"/>
                  </a:lnTo>
                  <a:lnTo>
                    <a:pt x="1637878" y="1749049"/>
                  </a:lnTo>
                  <a:lnTo>
                    <a:pt x="1606795" y="1776235"/>
                  </a:lnTo>
                  <a:lnTo>
                    <a:pt x="1573757" y="1804459"/>
                  </a:lnTo>
                  <a:lnTo>
                    <a:pt x="1538872" y="1833605"/>
                  </a:lnTo>
                  <a:lnTo>
                    <a:pt x="1502252" y="1863559"/>
                  </a:lnTo>
                  <a:lnTo>
                    <a:pt x="1464007" y="1894208"/>
                  </a:lnTo>
                  <a:lnTo>
                    <a:pt x="1424247" y="1925436"/>
                  </a:lnTo>
                  <a:lnTo>
                    <a:pt x="1383083" y="1957130"/>
                  </a:lnTo>
                  <a:lnTo>
                    <a:pt x="1340625" y="1989175"/>
                  </a:lnTo>
                  <a:lnTo>
                    <a:pt x="1296983" y="2021457"/>
                  </a:lnTo>
                  <a:lnTo>
                    <a:pt x="1252269" y="2053861"/>
                  </a:lnTo>
                  <a:lnTo>
                    <a:pt x="1206592" y="2086273"/>
                  </a:lnTo>
                  <a:lnTo>
                    <a:pt x="1160062" y="2118578"/>
                  </a:lnTo>
                  <a:lnTo>
                    <a:pt x="1112791" y="2150663"/>
                  </a:lnTo>
                  <a:lnTo>
                    <a:pt x="1064889" y="2182412"/>
                  </a:lnTo>
                  <a:lnTo>
                    <a:pt x="1016465" y="2213713"/>
                  </a:lnTo>
                  <a:lnTo>
                    <a:pt x="967631" y="2244449"/>
                  </a:lnTo>
                  <a:lnTo>
                    <a:pt x="918497" y="2274507"/>
                  </a:lnTo>
                  <a:lnTo>
                    <a:pt x="869174" y="2303773"/>
                  </a:lnTo>
                  <a:lnTo>
                    <a:pt x="819771" y="2332131"/>
                  </a:lnTo>
                  <a:lnTo>
                    <a:pt x="770399" y="2359469"/>
                  </a:lnTo>
                  <a:lnTo>
                    <a:pt x="721168" y="2385671"/>
                  </a:lnTo>
                  <a:lnTo>
                    <a:pt x="672190" y="2410622"/>
                  </a:lnTo>
                  <a:lnTo>
                    <a:pt x="623574" y="2434210"/>
                  </a:lnTo>
                  <a:lnTo>
                    <a:pt x="575431" y="2456319"/>
                  </a:lnTo>
                  <a:lnTo>
                    <a:pt x="527871" y="2476834"/>
                  </a:lnTo>
                  <a:lnTo>
                    <a:pt x="481004" y="2495643"/>
                  </a:lnTo>
                  <a:lnTo>
                    <a:pt x="434942" y="2512629"/>
                  </a:lnTo>
                  <a:lnTo>
                    <a:pt x="389794" y="2527680"/>
                  </a:lnTo>
                  <a:close/>
                </a:path>
              </a:pathLst>
            </a:custGeom>
            <a:solidFill>
              <a:srgbClr val="F16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19124" y="7630216"/>
              <a:ext cx="605155" cy="697230"/>
            </a:xfrm>
            <a:custGeom>
              <a:avLst/>
              <a:gdLst/>
              <a:ahLst/>
              <a:cxnLst/>
              <a:rect l="l" t="t" r="r" b="b"/>
              <a:pathLst>
                <a:path w="605155" h="697229">
                  <a:moveTo>
                    <a:pt x="441511" y="697009"/>
                  </a:moveTo>
                  <a:lnTo>
                    <a:pt x="398068" y="690261"/>
                  </a:lnTo>
                  <a:lnTo>
                    <a:pt x="351472" y="674897"/>
                  </a:lnTo>
                  <a:lnTo>
                    <a:pt x="302373" y="650711"/>
                  </a:lnTo>
                  <a:lnTo>
                    <a:pt x="261329" y="624221"/>
                  </a:lnTo>
                  <a:lnTo>
                    <a:pt x="222004" y="593416"/>
                  </a:lnTo>
                  <a:lnTo>
                    <a:pt x="184747" y="558883"/>
                  </a:lnTo>
                  <a:lnTo>
                    <a:pt x="149906" y="521210"/>
                  </a:lnTo>
                  <a:lnTo>
                    <a:pt x="117830" y="480987"/>
                  </a:lnTo>
                  <a:lnTo>
                    <a:pt x="88868" y="438801"/>
                  </a:lnTo>
                  <a:lnTo>
                    <a:pt x="63169" y="394968"/>
                  </a:lnTo>
                  <a:lnTo>
                    <a:pt x="41359" y="350248"/>
                  </a:lnTo>
                  <a:lnTo>
                    <a:pt x="23788" y="305206"/>
                  </a:lnTo>
                  <a:lnTo>
                    <a:pt x="10805" y="260406"/>
                  </a:lnTo>
                  <a:lnTo>
                    <a:pt x="2759" y="216413"/>
                  </a:lnTo>
                  <a:lnTo>
                    <a:pt x="0" y="173791"/>
                  </a:lnTo>
                  <a:lnTo>
                    <a:pt x="6143" y="116385"/>
                  </a:lnTo>
                  <a:lnTo>
                    <a:pt x="23788" y="69807"/>
                  </a:lnTo>
                  <a:lnTo>
                    <a:pt x="51756" y="34550"/>
                  </a:lnTo>
                  <a:lnTo>
                    <a:pt x="88868" y="11106"/>
                  </a:lnTo>
                  <a:lnTo>
                    <a:pt x="92731" y="9645"/>
                  </a:lnTo>
                  <a:lnTo>
                    <a:pt x="95147" y="8691"/>
                  </a:lnTo>
                  <a:lnTo>
                    <a:pt x="96117" y="8199"/>
                  </a:lnTo>
                  <a:lnTo>
                    <a:pt x="97086" y="8199"/>
                  </a:lnTo>
                  <a:lnTo>
                    <a:pt x="98056" y="7707"/>
                  </a:lnTo>
                  <a:lnTo>
                    <a:pt x="103833" y="6641"/>
                  </a:lnTo>
                  <a:lnTo>
                    <a:pt x="123726" y="2692"/>
                  </a:lnTo>
                  <a:lnTo>
                    <a:pt x="137657" y="0"/>
                  </a:lnTo>
                  <a:lnTo>
                    <a:pt x="214936" y="8450"/>
                  </a:lnTo>
                  <a:lnTo>
                    <a:pt x="257611" y="23493"/>
                  </a:lnTo>
                  <a:lnTo>
                    <a:pt x="302373" y="45870"/>
                  </a:lnTo>
                  <a:lnTo>
                    <a:pt x="343445" y="72359"/>
                  </a:lnTo>
                  <a:lnTo>
                    <a:pt x="382854" y="103165"/>
                  </a:lnTo>
                  <a:lnTo>
                    <a:pt x="420224" y="137700"/>
                  </a:lnTo>
                  <a:lnTo>
                    <a:pt x="455179" y="175375"/>
                  </a:lnTo>
                  <a:lnTo>
                    <a:pt x="487343" y="215602"/>
                  </a:lnTo>
                  <a:lnTo>
                    <a:pt x="516340" y="257794"/>
                  </a:lnTo>
                  <a:lnTo>
                    <a:pt x="541838" y="301621"/>
                  </a:lnTo>
                  <a:lnTo>
                    <a:pt x="563512" y="346337"/>
                  </a:lnTo>
                  <a:lnTo>
                    <a:pt x="581002" y="391377"/>
                  </a:lnTo>
                  <a:lnTo>
                    <a:pt x="593943" y="436175"/>
                  </a:lnTo>
                  <a:lnTo>
                    <a:pt x="601973" y="480168"/>
                  </a:lnTo>
                  <a:lnTo>
                    <a:pt x="604731" y="522790"/>
                  </a:lnTo>
                  <a:lnTo>
                    <a:pt x="599448" y="576513"/>
                  </a:lnTo>
                  <a:lnTo>
                    <a:pt x="584203" y="620862"/>
                  </a:lnTo>
                  <a:lnTo>
                    <a:pt x="559902" y="655523"/>
                  </a:lnTo>
                  <a:lnTo>
                    <a:pt x="527452" y="680183"/>
                  </a:lnTo>
                  <a:lnTo>
                    <a:pt x="519233" y="684029"/>
                  </a:lnTo>
                  <a:lnTo>
                    <a:pt x="516340" y="685490"/>
                  </a:lnTo>
                  <a:lnTo>
                    <a:pt x="481151" y="695350"/>
                  </a:lnTo>
                  <a:lnTo>
                    <a:pt x="441511" y="697009"/>
                  </a:lnTo>
                  <a:close/>
                </a:path>
              </a:pathLst>
            </a:custGeom>
            <a:solidFill>
              <a:srgbClr val="CF5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72285" y="5829870"/>
              <a:ext cx="325120" cy="952500"/>
            </a:xfrm>
            <a:custGeom>
              <a:avLst/>
              <a:gdLst/>
              <a:ahLst/>
              <a:cxnLst/>
              <a:rect l="l" t="t" r="r" b="b"/>
              <a:pathLst>
                <a:path w="325119" h="952500">
                  <a:moveTo>
                    <a:pt x="324567" y="951901"/>
                  </a:moveTo>
                  <a:lnTo>
                    <a:pt x="317633" y="903618"/>
                  </a:lnTo>
                  <a:lnTo>
                    <a:pt x="298021" y="768998"/>
                  </a:lnTo>
                  <a:lnTo>
                    <a:pt x="267519" y="563386"/>
                  </a:lnTo>
                  <a:lnTo>
                    <a:pt x="227913" y="302129"/>
                  </a:lnTo>
                  <a:lnTo>
                    <a:pt x="183234" y="195867"/>
                  </a:lnTo>
                  <a:lnTo>
                    <a:pt x="105896" y="98571"/>
                  </a:lnTo>
                  <a:lnTo>
                    <a:pt x="32588" y="27522"/>
                  </a:lnTo>
                  <a:lnTo>
                    <a:pt x="0" y="0"/>
                  </a:lnTo>
                  <a:lnTo>
                    <a:pt x="16788" y="8203"/>
                  </a:lnTo>
                  <a:lnTo>
                    <a:pt x="60395" y="34656"/>
                  </a:lnTo>
                  <a:lnTo>
                    <a:pt x="120685" y="82122"/>
                  </a:lnTo>
                  <a:lnTo>
                    <a:pt x="187521" y="153368"/>
                  </a:lnTo>
                  <a:lnTo>
                    <a:pt x="218934" y="199427"/>
                  </a:lnTo>
                  <a:lnTo>
                    <a:pt x="243427" y="249269"/>
                  </a:lnTo>
                  <a:lnTo>
                    <a:pt x="260853" y="302044"/>
                  </a:lnTo>
                  <a:lnTo>
                    <a:pt x="271064" y="356899"/>
                  </a:lnTo>
                  <a:lnTo>
                    <a:pt x="275921" y="398295"/>
                  </a:lnTo>
                  <a:lnTo>
                    <a:pt x="281315" y="445247"/>
                  </a:lnTo>
                  <a:lnTo>
                    <a:pt x="287063" y="496533"/>
                  </a:lnTo>
                  <a:lnTo>
                    <a:pt x="292983" y="550935"/>
                  </a:lnTo>
                  <a:lnTo>
                    <a:pt x="298892" y="607233"/>
                  </a:lnTo>
                  <a:lnTo>
                    <a:pt x="304606" y="664206"/>
                  </a:lnTo>
                  <a:lnTo>
                    <a:pt x="309943" y="720634"/>
                  </a:lnTo>
                  <a:lnTo>
                    <a:pt x="314720" y="775297"/>
                  </a:lnTo>
                  <a:lnTo>
                    <a:pt x="318754" y="826975"/>
                  </a:lnTo>
                  <a:lnTo>
                    <a:pt x="321862" y="874449"/>
                  </a:lnTo>
                  <a:lnTo>
                    <a:pt x="323860" y="916497"/>
                  </a:lnTo>
                  <a:lnTo>
                    <a:pt x="324567" y="951901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781" y="5789531"/>
              <a:ext cx="2152015" cy="1888489"/>
            </a:xfrm>
            <a:custGeom>
              <a:avLst/>
              <a:gdLst/>
              <a:ahLst/>
              <a:cxnLst/>
              <a:rect l="l" t="t" r="r" b="b"/>
              <a:pathLst>
                <a:path w="2152015" h="1888490">
                  <a:moveTo>
                    <a:pt x="167116" y="1888001"/>
                  </a:moveTo>
                  <a:lnTo>
                    <a:pt x="120966" y="1864789"/>
                  </a:lnTo>
                  <a:lnTo>
                    <a:pt x="77578" y="1849316"/>
                  </a:lnTo>
                  <a:lnTo>
                    <a:pt x="37180" y="1841357"/>
                  </a:lnTo>
                  <a:lnTo>
                    <a:pt x="0" y="1840685"/>
                  </a:lnTo>
                  <a:lnTo>
                    <a:pt x="15280" y="1837451"/>
                  </a:lnTo>
                  <a:lnTo>
                    <a:pt x="73923" y="1824324"/>
                  </a:lnTo>
                  <a:lnTo>
                    <a:pt x="123099" y="1812554"/>
                  </a:lnTo>
                  <a:lnTo>
                    <a:pt x="179791" y="1798215"/>
                  </a:lnTo>
                  <a:lnTo>
                    <a:pt x="243532" y="1781176"/>
                  </a:lnTo>
                  <a:lnTo>
                    <a:pt x="313852" y="1761305"/>
                  </a:lnTo>
                  <a:lnTo>
                    <a:pt x="351333" y="1750266"/>
                  </a:lnTo>
                  <a:lnTo>
                    <a:pt x="390283" y="1738470"/>
                  </a:lnTo>
                  <a:lnTo>
                    <a:pt x="430643" y="1725900"/>
                  </a:lnTo>
                  <a:lnTo>
                    <a:pt x="472354" y="1712540"/>
                  </a:lnTo>
                  <a:lnTo>
                    <a:pt x="515359" y="1698373"/>
                  </a:lnTo>
                  <a:lnTo>
                    <a:pt x="559598" y="1683383"/>
                  </a:lnTo>
                  <a:lnTo>
                    <a:pt x="605013" y="1667553"/>
                  </a:lnTo>
                  <a:lnTo>
                    <a:pt x="651545" y="1650867"/>
                  </a:lnTo>
                  <a:lnTo>
                    <a:pt x="699136" y="1633309"/>
                  </a:lnTo>
                  <a:lnTo>
                    <a:pt x="747726" y="1614862"/>
                  </a:lnTo>
                  <a:lnTo>
                    <a:pt x="797258" y="1595509"/>
                  </a:lnTo>
                  <a:lnTo>
                    <a:pt x="847673" y="1575234"/>
                  </a:lnTo>
                  <a:lnTo>
                    <a:pt x="898912" y="1554021"/>
                  </a:lnTo>
                  <a:lnTo>
                    <a:pt x="950916" y="1531853"/>
                  </a:lnTo>
                  <a:lnTo>
                    <a:pt x="1003627" y="1508714"/>
                  </a:lnTo>
                  <a:lnTo>
                    <a:pt x="1056986" y="1484587"/>
                  </a:lnTo>
                  <a:lnTo>
                    <a:pt x="1110935" y="1459455"/>
                  </a:lnTo>
                  <a:lnTo>
                    <a:pt x="1165415" y="1433304"/>
                  </a:lnTo>
                  <a:lnTo>
                    <a:pt x="1220367" y="1406115"/>
                  </a:lnTo>
                  <a:lnTo>
                    <a:pt x="1275733" y="1377872"/>
                  </a:lnTo>
                  <a:lnTo>
                    <a:pt x="1331454" y="1348559"/>
                  </a:lnTo>
                  <a:lnTo>
                    <a:pt x="1387472" y="1318160"/>
                  </a:lnTo>
                  <a:lnTo>
                    <a:pt x="1443727" y="1286658"/>
                  </a:lnTo>
                  <a:lnTo>
                    <a:pt x="1500161" y="1254037"/>
                  </a:lnTo>
                  <a:lnTo>
                    <a:pt x="1556717" y="1220280"/>
                  </a:lnTo>
                  <a:lnTo>
                    <a:pt x="1613334" y="1185370"/>
                  </a:lnTo>
                  <a:lnTo>
                    <a:pt x="1669954" y="1149292"/>
                  </a:lnTo>
                  <a:lnTo>
                    <a:pt x="1726519" y="1112028"/>
                  </a:lnTo>
                  <a:lnTo>
                    <a:pt x="1782971" y="1073563"/>
                  </a:lnTo>
                  <a:lnTo>
                    <a:pt x="1839250" y="1033879"/>
                  </a:lnTo>
                  <a:lnTo>
                    <a:pt x="1895297" y="992961"/>
                  </a:lnTo>
                  <a:lnTo>
                    <a:pt x="1951055" y="950792"/>
                  </a:lnTo>
                  <a:lnTo>
                    <a:pt x="2006465" y="907356"/>
                  </a:lnTo>
                  <a:lnTo>
                    <a:pt x="2061468" y="862635"/>
                  </a:lnTo>
                  <a:lnTo>
                    <a:pt x="2087360" y="824775"/>
                  </a:lnTo>
                  <a:lnTo>
                    <a:pt x="2096547" y="768380"/>
                  </a:lnTo>
                  <a:lnTo>
                    <a:pt x="2103506" y="719200"/>
                  </a:lnTo>
                  <a:lnTo>
                    <a:pt x="2110686" y="664292"/>
                  </a:lnTo>
                  <a:lnTo>
                    <a:pt x="2116954" y="605936"/>
                  </a:lnTo>
                  <a:lnTo>
                    <a:pt x="2121179" y="546415"/>
                  </a:lnTo>
                  <a:lnTo>
                    <a:pt x="2122228" y="488010"/>
                  </a:lnTo>
                  <a:lnTo>
                    <a:pt x="2118968" y="433002"/>
                  </a:lnTo>
                  <a:lnTo>
                    <a:pt x="2112589" y="378840"/>
                  </a:lnTo>
                  <a:lnTo>
                    <a:pt x="2105340" y="319599"/>
                  </a:lnTo>
                  <a:lnTo>
                    <a:pt x="2098140" y="258104"/>
                  </a:lnTo>
                  <a:lnTo>
                    <a:pt x="2091906" y="197180"/>
                  </a:lnTo>
                  <a:lnTo>
                    <a:pt x="2087557" y="139652"/>
                  </a:lnTo>
                  <a:lnTo>
                    <a:pt x="2086010" y="88344"/>
                  </a:lnTo>
                  <a:lnTo>
                    <a:pt x="2088183" y="46083"/>
                  </a:lnTo>
                  <a:lnTo>
                    <a:pt x="2094995" y="15693"/>
                  </a:lnTo>
                  <a:lnTo>
                    <a:pt x="2107364" y="0"/>
                  </a:lnTo>
                  <a:lnTo>
                    <a:pt x="2103713" y="19947"/>
                  </a:lnTo>
                  <a:lnTo>
                    <a:pt x="2100814" y="92867"/>
                  </a:lnTo>
                  <a:lnTo>
                    <a:pt x="2110743" y="238375"/>
                  </a:lnTo>
                  <a:lnTo>
                    <a:pt x="2145578" y="476084"/>
                  </a:lnTo>
                  <a:lnTo>
                    <a:pt x="2150335" y="521039"/>
                  </a:lnTo>
                  <a:lnTo>
                    <a:pt x="2151434" y="576759"/>
                  </a:lnTo>
                  <a:lnTo>
                    <a:pt x="2149324" y="638603"/>
                  </a:lnTo>
                  <a:lnTo>
                    <a:pt x="2144450" y="701933"/>
                  </a:lnTo>
                  <a:lnTo>
                    <a:pt x="2137259" y="762106"/>
                  </a:lnTo>
                  <a:lnTo>
                    <a:pt x="2128200" y="814484"/>
                  </a:lnTo>
                  <a:lnTo>
                    <a:pt x="2117718" y="854425"/>
                  </a:lnTo>
                  <a:lnTo>
                    <a:pt x="2029368" y="936406"/>
                  </a:lnTo>
                  <a:lnTo>
                    <a:pt x="1887430" y="1036986"/>
                  </a:lnTo>
                  <a:lnTo>
                    <a:pt x="1750728" y="1131897"/>
                  </a:lnTo>
                  <a:lnTo>
                    <a:pt x="1689542" y="1174008"/>
                  </a:lnTo>
                  <a:lnTo>
                    <a:pt x="1568628" y="1257394"/>
                  </a:lnTo>
                  <a:lnTo>
                    <a:pt x="1240235" y="1455871"/>
                  </a:lnTo>
                  <a:lnTo>
                    <a:pt x="755890" y="1691914"/>
                  </a:lnTo>
                  <a:lnTo>
                    <a:pt x="167116" y="1888001"/>
                  </a:lnTo>
                  <a:close/>
                </a:path>
              </a:pathLst>
            </a:custGeom>
            <a:solidFill>
              <a:srgbClr val="D96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77404" y="6779253"/>
              <a:ext cx="1925955" cy="1169035"/>
            </a:xfrm>
            <a:custGeom>
              <a:avLst/>
              <a:gdLst/>
              <a:ahLst/>
              <a:cxnLst/>
              <a:rect l="l" t="t" r="r" b="b"/>
              <a:pathLst>
                <a:path w="1925955" h="1169034">
                  <a:moveTo>
                    <a:pt x="62452" y="1168969"/>
                  </a:moveTo>
                  <a:lnTo>
                    <a:pt x="37824" y="1166999"/>
                  </a:lnTo>
                  <a:lnTo>
                    <a:pt x="15111" y="1157820"/>
                  </a:lnTo>
                  <a:lnTo>
                    <a:pt x="455" y="1141957"/>
                  </a:lnTo>
                  <a:lnTo>
                    <a:pt x="0" y="1119938"/>
                  </a:lnTo>
                  <a:lnTo>
                    <a:pt x="17101" y="1098397"/>
                  </a:lnTo>
                  <a:lnTo>
                    <a:pt x="46007" y="1081060"/>
                  </a:lnTo>
                  <a:lnTo>
                    <a:pt x="77956" y="1067647"/>
                  </a:lnTo>
                  <a:lnTo>
                    <a:pt x="104186" y="1057878"/>
                  </a:lnTo>
                  <a:lnTo>
                    <a:pt x="151206" y="1038825"/>
                  </a:lnTo>
                  <a:lnTo>
                    <a:pt x="197808" y="1018888"/>
                  </a:lnTo>
                  <a:lnTo>
                    <a:pt x="244013" y="998111"/>
                  </a:lnTo>
                  <a:lnTo>
                    <a:pt x="289838" y="976541"/>
                  </a:lnTo>
                  <a:lnTo>
                    <a:pt x="335304" y="954222"/>
                  </a:lnTo>
                  <a:lnTo>
                    <a:pt x="380428" y="931200"/>
                  </a:lnTo>
                  <a:lnTo>
                    <a:pt x="425230" y="907520"/>
                  </a:lnTo>
                  <a:lnTo>
                    <a:pt x="469728" y="883227"/>
                  </a:lnTo>
                  <a:lnTo>
                    <a:pt x="513941" y="858367"/>
                  </a:lnTo>
                  <a:lnTo>
                    <a:pt x="557889" y="832985"/>
                  </a:lnTo>
                  <a:lnTo>
                    <a:pt x="601590" y="807125"/>
                  </a:lnTo>
                  <a:lnTo>
                    <a:pt x="645063" y="780834"/>
                  </a:lnTo>
                  <a:lnTo>
                    <a:pt x="688327" y="754157"/>
                  </a:lnTo>
                  <a:lnTo>
                    <a:pt x="731400" y="727138"/>
                  </a:lnTo>
                  <a:lnTo>
                    <a:pt x="774302" y="699823"/>
                  </a:lnTo>
                  <a:lnTo>
                    <a:pt x="817052" y="672258"/>
                  </a:lnTo>
                  <a:lnTo>
                    <a:pt x="859668" y="644487"/>
                  </a:lnTo>
                  <a:lnTo>
                    <a:pt x="902170" y="616557"/>
                  </a:lnTo>
                  <a:lnTo>
                    <a:pt x="944575" y="588511"/>
                  </a:lnTo>
                  <a:lnTo>
                    <a:pt x="986904" y="560396"/>
                  </a:lnTo>
                  <a:lnTo>
                    <a:pt x="1391539" y="290874"/>
                  </a:lnTo>
                  <a:lnTo>
                    <a:pt x="1430787" y="263245"/>
                  </a:lnTo>
                  <a:lnTo>
                    <a:pt x="1467290" y="237731"/>
                  </a:lnTo>
                  <a:lnTo>
                    <a:pt x="1512108" y="206958"/>
                  </a:lnTo>
                  <a:lnTo>
                    <a:pt x="1563038" y="172830"/>
                  </a:lnTo>
                  <a:lnTo>
                    <a:pt x="1617875" y="137253"/>
                  </a:lnTo>
                  <a:lnTo>
                    <a:pt x="1674418" y="102129"/>
                  </a:lnTo>
                  <a:lnTo>
                    <a:pt x="1730462" y="69366"/>
                  </a:lnTo>
                  <a:lnTo>
                    <a:pt x="1783803" y="40866"/>
                  </a:lnTo>
                  <a:lnTo>
                    <a:pt x="1832240" y="18535"/>
                  </a:lnTo>
                  <a:lnTo>
                    <a:pt x="1873567" y="4278"/>
                  </a:lnTo>
                  <a:lnTo>
                    <a:pt x="1905583" y="0"/>
                  </a:lnTo>
                  <a:lnTo>
                    <a:pt x="1925059" y="14102"/>
                  </a:lnTo>
                  <a:lnTo>
                    <a:pt x="1925350" y="45143"/>
                  </a:lnTo>
                  <a:lnTo>
                    <a:pt x="1912043" y="80852"/>
                  </a:lnTo>
                  <a:lnTo>
                    <a:pt x="1865376" y="126031"/>
                  </a:lnTo>
                  <a:lnTo>
                    <a:pt x="1807236" y="147229"/>
                  </a:lnTo>
                  <a:lnTo>
                    <a:pt x="1777053" y="155246"/>
                  </a:lnTo>
                  <a:lnTo>
                    <a:pt x="1729803" y="169642"/>
                  </a:lnTo>
                  <a:lnTo>
                    <a:pt x="1683543" y="186675"/>
                  </a:lnTo>
                  <a:lnTo>
                    <a:pt x="1638170" y="206005"/>
                  </a:lnTo>
                  <a:lnTo>
                    <a:pt x="1593581" y="227294"/>
                  </a:lnTo>
                  <a:lnTo>
                    <a:pt x="1549674" y="250203"/>
                  </a:lnTo>
                  <a:lnTo>
                    <a:pt x="1506343" y="274392"/>
                  </a:lnTo>
                  <a:lnTo>
                    <a:pt x="1463488" y="299522"/>
                  </a:lnTo>
                  <a:lnTo>
                    <a:pt x="1421003" y="325254"/>
                  </a:lnTo>
                  <a:lnTo>
                    <a:pt x="1378786" y="351249"/>
                  </a:lnTo>
                  <a:lnTo>
                    <a:pt x="1346318" y="373220"/>
                  </a:lnTo>
                  <a:lnTo>
                    <a:pt x="1307355" y="402462"/>
                  </a:lnTo>
                  <a:lnTo>
                    <a:pt x="1264110" y="436786"/>
                  </a:lnTo>
                  <a:lnTo>
                    <a:pt x="1218795" y="474006"/>
                  </a:lnTo>
                  <a:lnTo>
                    <a:pt x="1173623" y="511932"/>
                  </a:lnTo>
                  <a:lnTo>
                    <a:pt x="1130805" y="548378"/>
                  </a:lnTo>
                  <a:lnTo>
                    <a:pt x="1061082" y="608074"/>
                  </a:lnTo>
                  <a:lnTo>
                    <a:pt x="1038602" y="626948"/>
                  </a:lnTo>
                  <a:lnTo>
                    <a:pt x="983091" y="671140"/>
                  </a:lnTo>
                  <a:lnTo>
                    <a:pt x="926543" y="713773"/>
                  </a:lnTo>
                  <a:lnTo>
                    <a:pt x="869273" y="754802"/>
                  </a:lnTo>
                  <a:lnTo>
                    <a:pt x="811594" y="794182"/>
                  </a:lnTo>
                  <a:lnTo>
                    <a:pt x="753823" y="831866"/>
                  </a:lnTo>
                  <a:lnTo>
                    <a:pt x="696273" y="867809"/>
                  </a:lnTo>
                  <a:lnTo>
                    <a:pt x="639259" y="901965"/>
                  </a:lnTo>
                  <a:lnTo>
                    <a:pt x="583096" y="934290"/>
                  </a:lnTo>
                  <a:lnTo>
                    <a:pt x="528099" y="964737"/>
                  </a:lnTo>
                  <a:lnTo>
                    <a:pt x="474583" y="993261"/>
                  </a:lnTo>
                  <a:lnTo>
                    <a:pt x="422862" y="1019816"/>
                  </a:lnTo>
                  <a:lnTo>
                    <a:pt x="373252" y="1044357"/>
                  </a:lnTo>
                  <a:lnTo>
                    <a:pt x="326066" y="1066838"/>
                  </a:lnTo>
                  <a:lnTo>
                    <a:pt x="281620" y="1087215"/>
                  </a:lnTo>
                  <a:lnTo>
                    <a:pt x="240229" y="1105440"/>
                  </a:lnTo>
                  <a:lnTo>
                    <a:pt x="202206" y="1121469"/>
                  </a:lnTo>
                  <a:lnTo>
                    <a:pt x="137528" y="1146756"/>
                  </a:lnTo>
                  <a:lnTo>
                    <a:pt x="90104" y="1162710"/>
                  </a:lnTo>
                  <a:lnTo>
                    <a:pt x="73649" y="1167074"/>
                  </a:lnTo>
                  <a:lnTo>
                    <a:pt x="62452" y="1168969"/>
                  </a:lnTo>
                  <a:close/>
                </a:path>
              </a:pathLst>
            </a:custGeom>
            <a:solidFill>
              <a:srgbClr val="F7A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46576" y="6941834"/>
              <a:ext cx="2132965" cy="1369060"/>
            </a:xfrm>
            <a:custGeom>
              <a:avLst/>
              <a:gdLst/>
              <a:ahLst/>
              <a:cxnLst/>
              <a:rect l="l" t="t" r="r" b="b"/>
              <a:pathLst>
                <a:path w="2132965" h="1369059">
                  <a:moveTo>
                    <a:pt x="0" y="1368565"/>
                  </a:moveTo>
                  <a:lnTo>
                    <a:pt x="28407" y="1347764"/>
                  </a:lnTo>
                  <a:lnTo>
                    <a:pt x="50887" y="1319555"/>
                  </a:lnTo>
                  <a:lnTo>
                    <a:pt x="66758" y="1284109"/>
                  </a:lnTo>
                  <a:lnTo>
                    <a:pt x="75339" y="1241598"/>
                  </a:lnTo>
                  <a:lnTo>
                    <a:pt x="95405" y="1234783"/>
                  </a:lnTo>
                  <a:lnTo>
                    <a:pt x="139599" y="1218519"/>
                  </a:lnTo>
                  <a:lnTo>
                    <a:pt x="189348" y="1198403"/>
                  </a:lnTo>
                  <a:lnTo>
                    <a:pt x="244817" y="1174029"/>
                  </a:lnTo>
                  <a:lnTo>
                    <a:pt x="306171" y="1144992"/>
                  </a:lnTo>
                  <a:lnTo>
                    <a:pt x="373575" y="1110884"/>
                  </a:lnTo>
                  <a:lnTo>
                    <a:pt x="409597" y="1091803"/>
                  </a:lnTo>
                  <a:lnTo>
                    <a:pt x="447193" y="1071301"/>
                  </a:lnTo>
                  <a:lnTo>
                    <a:pt x="486385" y="1049329"/>
                  </a:lnTo>
                  <a:lnTo>
                    <a:pt x="527192" y="1025836"/>
                  </a:lnTo>
                  <a:lnTo>
                    <a:pt x="569635" y="1000770"/>
                  </a:lnTo>
                  <a:lnTo>
                    <a:pt x="613735" y="974082"/>
                  </a:lnTo>
                  <a:lnTo>
                    <a:pt x="659512" y="945720"/>
                  </a:lnTo>
                  <a:lnTo>
                    <a:pt x="706987" y="915634"/>
                  </a:lnTo>
                  <a:lnTo>
                    <a:pt x="756181" y="883773"/>
                  </a:lnTo>
                  <a:lnTo>
                    <a:pt x="807114" y="850085"/>
                  </a:lnTo>
                  <a:lnTo>
                    <a:pt x="859807" y="814522"/>
                  </a:lnTo>
                  <a:lnTo>
                    <a:pt x="914281" y="777030"/>
                  </a:lnTo>
                  <a:lnTo>
                    <a:pt x="970556" y="737561"/>
                  </a:lnTo>
                  <a:lnTo>
                    <a:pt x="1028652" y="696063"/>
                  </a:lnTo>
                  <a:lnTo>
                    <a:pt x="1088591" y="652484"/>
                  </a:lnTo>
                  <a:lnTo>
                    <a:pt x="1150393" y="606776"/>
                  </a:lnTo>
                  <a:lnTo>
                    <a:pt x="1214078" y="558886"/>
                  </a:lnTo>
                  <a:lnTo>
                    <a:pt x="1279668" y="508764"/>
                  </a:lnTo>
                  <a:lnTo>
                    <a:pt x="1347183" y="456360"/>
                  </a:lnTo>
                  <a:lnTo>
                    <a:pt x="1416643" y="401622"/>
                  </a:lnTo>
                  <a:lnTo>
                    <a:pt x="1468413" y="361321"/>
                  </a:lnTo>
                  <a:lnTo>
                    <a:pt x="1519217" y="323287"/>
                  </a:lnTo>
                  <a:lnTo>
                    <a:pt x="1569060" y="287470"/>
                  </a:lnTo>
                  <a:lnTo>
                    <a:pt x="1617948" y="253817"/>
                  </a:lnTo>
                  <a:lnTo>
                    <a:pt x="1665888" y="222276"/>
                  </a:lnTo>
                  <a:lnTo>
                    <a:pt x="1712887" y="192797"/>
                  </a:lnTo>
                  <a:lnTo>
                    <a:pt x="1758950" y="165327"/>
                  </a:lnTo>
                  <a:lnTo>
                    <a:pt x="1804084" y="139815"/>
                  </a:lnTo>
                  <a:lnTo>
                    <a:pt x="1848296" y="116209"/>
                  </a:lnTo>
                  <a:lnTo>
                    <a:pt x="1891591" y="94457"/>
                  </a:lnTo>
                  <a:lnTo>
                    <a:pt x="1933977" y="74508"/>
                  </a:lnTo>
                  <a:lnTo>
                    <a:pt x="1975459" y="56311"/>
                  </a:lnTo>
                  <a:lnTo>
                    <a:pt x="2016045" y="39813"/>
                  </a:lnTo>
                  <a:lnTo>
                    <a:pt x="2055739" y="24963"/>
                  </a:lnTo>
                  <a:lnTo>
                    <a:pt x="2094549" y="11709"/>
                  </a:lnTo>
                  <a:lnTo>
                    <a:pt x="2132482" y="0"/>
                  </a:lnTo>
                  <a:lnTo>
                    <a:pt x="2095973" y="37159"/>
                  </a:lnTo>
                  <a:lnTo>
                    <a:pt x="2056654" y="63045"/>
                  </a:lnTo>
                  <a:lnTo>
                    <a:pt x="2018783" y="79609"/>
                  </a:lnTo>
                  <a:lnTo>
                    <a:pt x="1986620" y="88803"/>
                  </a:lnTo>
                  <a:lnTo>
                    <a:pt x="1968321" y="93454"/>
                  </a:lnTo>
                  <a:lnTo>
                    <a:pt x="1950384" y="98827"/>
                  </a:lnTo>
                  <a:lnTo>
                    <a:pt x="1888554" y="125310"/>
                  </a:lnTo>
                  <a:lnTo>
                    <a:pt x="1819083" y="160078"/>
                  </a:lnTo>
                  <a:lnTo>
                    <a:pt x="1778238" y="181677"/>
                  </a:lnTo>
                  <a:lnTo>
                    <a:pt x="1734378" y="205870"/>
                  </a:lnTo>
                  <a:lnTo>
                    <a:pt x="1688298" y="232498"/>
                  </a:lnTo>
                  <a:lnTo>
                    <a:pt x="1640792" y="261400"/>
                  </a:lnTo>
                  <a:lnTo>
                    <a:pt x="1592654" y="292416"/>
                  </a:lnTo>
                  <a:lnTo>
                    <a:pt x="1544679" y="325383"/>
                  </a:lnTo>
                  <a:lnTo>
                    <a:pt x="1497660" y="360143"/>
                  </a:lnTo>
                  <a:lnTo>
                    <a:pt x="1452392" y="396533"/>
                  </a:lnTo>
                  <a:lnTo>
                    <a:pt x="1409669" y="434394"/>
                  </a:lnTo>
                  <a:lnTo>
                    <a:pt x="1370284" y="473565"/>
                  </a:lnTo>
                  <a:lnTo>
                    <a:pt x="1350640" y="493850"/>
                  </a:lnTo>
                  <a:lnTo>
                    <a:pt x="1328487" y="515743"/>
                  </a:lnTo>
                  <a:lnTo>
                    <a:pt x="1277098" y="563900"/>
                  </a:lnTo>
                  <a:lnTo>
                    <a:pt x="1248083" y="589935"/>
                  </a:lnTo>
                  <a:lnTo>
                    <a:pt x="1217001" y="617121"/>
                  </a:lnTo>
                  <a:lnTo>
                    <a:pt x="1183962" y="645344"/>
                  </a:lnTo>
                  <a:lnTo>
                    <a:pt x="1149077" y="674490"/>
                  </a:lnTo>
                  <a:lnTo>
                    <a:pt x="1112457" y="704445"/>
                  </a:lnTo>
                  <a:lnTo>
                    <a:pt x="1074212" y="735093"/>
                  </a:lnTo>
                  <a:lnTo>
                    <a:pt x="1034452" y="766322"/>
                  </a:lnTo>
                  <a:lnTo>
                    <a:pt x="993288" y="798016"/>
                  </a:lnTo>
                  <a:lnTo>
                    <a:pt x="950830" y="830061"/>
                  </a:lnTo>
                  <a:lnTo>
                    <a:pt x="907189" y="862342"/>
                  </a:lnTo>
                  <a:lnTo>
                    <a:pt x="862474" y="894746"/>
                  </a:lnTo>
                  <a:lnTo>
                    <a:pt x="816797" y="927158"/>
                  </a:lnTo>
                  <a:lnTo>
                    <a:pt x="770268" y="959464"/>
                  </a:lnTo>
                  <a:lnTo>
                    <a:pt x="722997" y="991548"/>
                  </a:lnTo>
                  <a:lnTo>
                    <a:pt x="675094" y="1023298"/>
                  </a:lnTo>
                  <a:lnTo>
                    <a:pt x="626671" y="1054598"/>
                  </a:lnTo>
                  <a:lnTo>
                    <a:pt x="577837" y="1085334"/>
                  </a:lnTo>
                  <a:lnTo>
                    <a:pt x="528703" y="1115393"/>
                  </a:lnTo>
                  <a:lnTo>
                    <a:pt x="479379" y="1144658"/>
                  </a:lnTo>
                  <a:lnTo>
                    <a:pt x="429976" y="1173017"/>
                  </a:lnTo>
                  <a:lnTo>
                    <a:pt x="380604" y="1200354"/>
                  </a:lnTo>
                  <a:lnTo>
                    <a:pt x="331374" y="1226556"/>
                  </a:lnTo>
                  <a:lnTo>
                    <a:pt x="282395" y="1251508"/>
                  </a:lnTo>
                  <a:lnTo>
                    <a:pt x="233779" y="1275095"/>
                  </a:lnTo>
                  <a:lnTo>
                    <a:pt x="185636" y="1297204"/>
                  </a:lnTo>
                  <a:lnTo>
                    <a:pt x="138076" y="1317720"/>
                  </a:lnTo>
                  <a:lnTo>
                    <a:pt x="91210" y="1336528"/>
                  </a:lnTo>
                  <a:lnTo>
                    <a:pt x="45147" y="1353515"/>
                  </a:lnTo>
                  <a:lnTo>
                    <a:pt x="0" y="1368565"/>
                  </a:lnTo>
                  <a:close/>
                </a:path>
              </a:pathLst>
            </a:custGeom>
            <a:solidFill>
              <a:srgbClr val="D961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37213" y="4504537"/>
              <a:ext cx="186055" cy="641985"/>
            </a:xfrm>
            <a:custGeom>
              <a:avLst/>
              <a:gdLst/>
              <a:ahLst/>
              <a:cxnLst/>
              <a:rect l="l" t="t" r="r" b="b"/>
              <a:pathLst>
                <a:path w="186055" h="641985">
                  <a:moveTo>
                    <a:pt x="0" y="641557"/>
                  </a:moveTo>
                  <a:lnTo>
                    <a:pt x="0" y="108809"/>
                  </a:lnTo>
                  <a:lnTo>
                    <a:pt x="185731" y="0"/>
                  </a:lnTo>
                  <a:lnTo>
                    <a:pt x="185731" y="532748"/>
                  </a:lnTo>
                  <a:lnTo>
                    <a:pt x="0" y="641557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565532" y="4514122"/>
              <a:ext cx="172085" cy="632460"/>
            </a:xfrm>
            <a:custGeom>
              <a:avLst/>
              <a:gdLst/>
              <a:ahLst/>
              <a:cxnLst/>
              <a:rect l="l" t="t" r="r" b="b"/>
              <a:pathLst>
                <a:path w="172084" h="632460">
                  <a:moveTo>
                    <a:pt x="171651" y="632002"/>
                  </a:moveTo>
                  <a:lnTo>
                    <a:pt x="0" y="532778"/>
                  </a:lnTo>
                  <a:lnTo>
                    <a:pt x="0" y="0"/>
                  </a:lnTo>
                  <a:lnTo>
                    <a:pt x="171651" y="99224"/>
                  </a:lnTo>
                  <a:lnTo>
                    <a:pt x="171651" y="632002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726921" y="3545509"/>
              <a:ext cx="333375" cy="879475"/>
            </a:xfrm>
            <a:custGeom>
              <a:avLst/>
              <a:gdLst/>
              <a:ahLst/>
              <a:cxnLst/>
              <a:rect l="l" t="t" r="r" b="b"/>
              <a:pathLst>
                <a:path w="333375" h="879475">
                  <a:moveTo>
                    <a:pt x="332995" y="879257"/>
                  </a:moveTo>
                  <a:lnTo>
                    <a:pt x="641" y="686250"/>
                  </a:lnTo>
                  <a:lnTo>
                    <a:pt x="0" y="0"/>
                  </a:lnTo>
                  <a:lnTo>
                    <a:pt x="332995" y="192351"/>
                  </a:lnTo>
                  <a:lnTo>
                    <a:pt x="332995" y="879257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062482" y="3541409"/>
              <a:ext cx="334010" cy="880744"/>
            </a:xfrm>
            <a:custGeom>
              <a:avLst/>
              <a:gdLst/>
              <a:ahLst/>
              <a:cxnLst/>
              <a:rect l="l" t="t" r="r" b="b"/>
              <a:pathLst>
                <a:path w="334009" h="880745">
                  <a:moveTo>
                    <a:pt x="0" y="880748"/>
                  </a:moveTo>
                  <a:lnTo>
                    <a:pt x="0" y="193886"/>
                  </a:lnTo>
                  <a:lnTo>
                    <a:pt x="333726" y="0"/>
                  </a:lnTo>
                  <a:lnTo>
                    <a:pt x="333726" y="686861"/>
                  </a:lnTo>
                  <a:lnTo>
                    <a:pt x="0" y="880748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29487" y="3348447"/>
              <a:ext cx="666750" cy="387350"/>
            </a:xfrm>
            <a:custGeom>
              <a:avLst/>
              <a:gdLst/>
              <a:ahLst/>
              <a:cxnLst/>
              <a:rect l="l" t="t" r="r" b="b"/>
              <a:pathLst>
                <a:path w="666750" h="387350">
                  <a:moveTo>
                    <a:pt x="332995" y="386863"/>
                  </a:moveTo>
                  <a:lnTo>
                    <a:pt x="0" y="194497"/>
                  </a:lnTo>
                  <a:lnTo>
                    <a:pt x="333964" y="0"/>
                  </a:lnTo>
                  <a:lnTo>
                    <a:pt x="666721" y="192977"/>
                  </a:lnTo>
                  <a:lnTo>
                    <a:pt x="332995" y="386863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052726" y="3286059"/>
              <a:ext cx="186055" cy="356870"/>
            </a:xfrm>
            <a:custGeom>
              <a:avLst/>
              <a:gdLst/>
              <a:ahLst/>
              <a:cxnLst/>
              <a:rect l="l" t="t" r="r" b="b"/>
              <a:pathLst>
                <a:path w="186055" h="356870">
                  <a:moveTo>
                    <a:pt x="0" y="356571"/>
                  </a:moveTo>
                  <a:lnTo>
                    <a:pt x="0" y="37283"/>
                  </a:lnTo>
                  <a:lnTo>
                    <a:pt x="185746" y="0"/>
                  </a:lnTo>
                  <a:lnTo>
                    <a:pt x="185746" y="247791"/>
                  </a:lnTo>
                  <a:lnTo>
                    <a:pt x="0" y="356571"/>
                  </a:lnTo>
                  <a:close/>
                </a:path>
              </a:pathLst>
            </a:custGeom>
            <a:solidFill>
              <a:srgbClr val="465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881076" y="3010674"/>
              <a:ext cx="172085" cy="632460"/>
            </a:xfrm>
            <a:custGeom>
              <a:avLst/>
              <a:gdLst/>
              <a:ahLst/>
              <a:cxnLst/>
              <a:rect l="l" t="t" r="r" b="b"/>
              <a:pathLst>
                <a:path w="172084" h="632460">
                  <a:moveTo>
                    <a:pt x="171636" y="632002"/>
                  </a:moveTo>
                  <a:lnTo>
                    <a:pt x="0" y="532748"/>
                  </a:lnTo>
                  <a:lnTo>
                    <a:pt x="0" y="0"/>
                  </a:lnTo>
                  <a:lnTo>
                    <a:pt x="171636" y="99239"/>
                  </a:lnTo>
                  <a:lnTo>
                    <a:pt x="171636" y="632002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0159" y="6087934"/>
              <a:ext cx="167593" cy="946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673514" y="5743104"/>
              <a:ext cx="2614930" cy="663575"/>
            </a:xfrm>
            <a:custGeom>
              <a:avLst/>
              <a:gdLst/>
              <a:ahLst/>
              <a:cxnLst/>
              <a:rect l="l" t="t" r="r" b="b"/>
              <a:pathLst>
                <a:path w="2614930" h="663575">
                  <a:moveTo>
                    <a:pt x="180835" y="20015"/>
                  </a:moveTo>
                  <a:lnTo>
                    <a:pt x="0" y="20015"/>
                  </a:lnTo>
                  <a:lnTo>
                    <a:pt x="0" y="352691"/>
                  </a:lnTo>
                  <a:lnTo>
                    <a:pt x="26492" y="382905"/>
                  </a:lnTo>
                  <a:lnTo>
                    <a:pt x="64668" y="396062"/>
                  </a:lnTo>
                  <a:lnTo>
                    <a:pt x="90424" y="398221"/>
                  </a:lnTo>
                  <a:lnTo>
                    <a:pt x="99085" y="397979"/>
                  </a:lnTo>
                  <a:lnTo>
                    <a:pt x="140169" y="389610"/>
                  </a:lnTo>
                  <a:lnTo>
                    <a:pt x="174231" y="365658"/>
                  </a:lnTo>
                  <a:lnTo>
                    <a:pt x="180835" y="352691"/>
                  </a:lnTo>
                  <a:lnTo>
                    <a:pt x="180835" y="20015"/>
                  </a:lnTo>
                  <a:close/>
                </a:path>
                <a:path w="2614930" h="663575">
                  <a:moveTo>
                    <a:pt x="2614472" y="0"/>
                  </a:moveTo>
                  <a:lnTo>
                    <a:pt x="2610294" y="2438"/>
                  </a:lnTo>
                  <a:lnTo>
                    <a:pt x="2610294" y="663270"/>
                  </a:lnTo>
                  <a:lnTo>
                    <a:pt x="2614472" y="660831"/>
                  </a:lnTo>
                  <a:lnTo>
                    <a:pt x="2614472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87375" y="3377502"/>
              <a:ext cx="4196715" cy="3028950"/>
            </a:xfrm>
            <a:custGeom>
              <a:avLst/>
              <a:gdLst/>
              <a:ahLst/>
              <a:cxnLst/>
              <a:rect l="l" t="t" r="r" b="b"/>
              <a:pathLst>
                <a:path w="4196715" h="3028950">
                  <a:moveTo>
                    <a:pt x="4196471" y="3028840"/>
                  </a:moveTo>
                  <a:lnTo>
                    <a:pt x="0" y="660803"/>
                  </a:lnTo>
                  <a:lnTo>
                    <a:pt x="0" y="0"/>
                  </a:lnTo>
                  <a:lnTo>
                    <a:pt x="4196471" y="2368021"/>
                  </a:lnTo>
                  <a:lnTo>
                    <a:pt x="4196471" y="3028840"/>
                  </a:lnTo>
                  <a:close/>
                </a:path>
              </a:pathLst>
            </a:custGeom>
            <a:solidFill>
              <a:srgbClr val="7D9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264740" y="3681182"/>
              <a:ext cx="3841750" cy="2421890"/>
            </a:xfrm>
            <a:custGeom>
              <a:avLst/>
              <a:gdLst/>
              <a:ahLst/>
              <a:cxnLst/>
              <a:rect l="l" t="t" r="r" b="b"/>
              <a:pathLst>
                <a:path w="3841750" h="2421890">
                  <a:moveTo>
                    <a:pt x="3841683" y="2421480"/>
                  </a:moveTo>
                  <a:lnTo>
                    <a:pt x="0" y="253635"/>
                  </a:lnTo>
                  <a:lnTo>
                    <a:pt x="0" y="0"/>
                  </a:lnTo>
                  <a:lnTo>
                    <a:pt x="3841683" y="2167889"/>
                  </a:lnTo>
                  <a:lnTo>
                    <a:pt x="3841683" y="2421480"/>
                  </a:lnTo>
                  <a:close/>
                </a:path>
              </a:pathLst>
            </a:custGeom>
            <a:solidFill>
              <a:srgbClr val="18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087375" y="3271808"/>
              <a:ext cx="4201160" cy="2473960"/>
            </a:xfrm>
            <a:custGeom>
              <a:avLst/>
              <a:gdLst/>
              <a:ahLst/>
              <a:cxnLst/>
              <a:rect l="l" t="t" r="r" b="b"/>
              <a:pathLst>
                <a:path w="4201159" h="2473960">
                  <a:moveTo>
                    <a:pt x="4196455" y="2473760"/>
                  </a:moveTo>
                  <a:lnTo>
                    <a:pt x="0" y="105708"/>
                  </a:lnTo>
                  <a:lnTo>
                    <a:pt x="183449" y="0"/>
                  </a:lnTo>
                  <a:lnTo>
                    <a:pt x="4200623" y="2268051"/>
                  </a:lnTo>
                  <a:lnTo>
                    <a:pt x="4200623" y="2471330"/>
                  </a:lnTo>
                  <a:lnTo>
                    <a:pt x="4196455" y="2473760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2434" y="5421480"/>
              <a:ext cx="781685" cy="561340"/>
            </a:xfrm>
            <a:custGeom>
              <a:avLst/>
              <a:gdLst/>
              <a:ahLst/>
              <a:cxnLst/>
              <a:rect l="l" t="t" r="r" b="b"/>
              <a:pathLst>
                <a:path w="781684" h="561339">
                  <a:moveTo>
                    <a:pt x="781170" y="561072"/>
                  </a:moveTo>
                  <a:lnTo>
                    <a:pt x="298" y="107542"/>
                  </a:lnTo>
                  <a:lnTo>
                    <a:pt x="0" y="0"/>
                  </a:lnTo>
                  <a:lnTo>
                    <a:pt x="780872" y="453530"/>
                  </a:lnTo>
                  <a:lnTo>
                    <a:pt x="781170" y="561072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12434" y="5114953"/>
              <a:ext cx="1316990" cy="760095"/>
            </a:xfrm>
            <a:custGeom>
              <a:avLst/>
              <a:gdLst/>
              <a:ahLst/>
              <a:cxnLst/>
              <a:rect l="l" t="t" r="r" b="b"/>
              <a:pathLst>
                <a:path w="1316990" h="760095">
                  <a:moveTo>
                    <a:pt x="780872" y="760057"/>
                  </a:moveTo>
                  <a:lnTo>
                    <a:pt x="0" y="306527"/>
                  </a:lnTo>
                  <a:lnTo>
                    <a:pt x="536073" y="0"/>
                  </a:lnTo>
                  <a:lnTo>
                    <a:pt x="1316945" y="453529"/>
                  </a:lnTo>
                  <a:lnTo>
                    <a:pt x="780872" y="760057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646688" y="3917450"/>
              <a:ext cx="782955" cy="1651000"/>
            </a:xfrm>
            <a:custGeom>
              <a:avLst/>
              <a:gdLst/>
              <a:ahLst/>
              <a:cxnLst/>
              <a:rect l="l" t="t" r="r" b="b"/>
              <a:pathLst>
                <a:path w="782955" h="1651000">
                  <a:moveTo>
                    <a:pt x="782691" y="1651002"/>
                  </a:moveTo>
                  <a:lnTo>
                    <a:pt x="1834" y="1197487"/>
                  </a:lnTo>
                  <a:lnTo>
                    <a:pt x="0" y="0"/>
                  </a:lnTo>
                  <a:lnTo>
                    <a:pt x="780886" y="453544"/>
                  </a:lnTo>
                  <a:lnTo>
                    <a:pt x="782691" y="1651002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646658" y="3863456"/>
              <a:ext cx="875030" cy="508000"/>
            </a:xfrm>
            <a:custGeom>
              <a:avLst/>
              <a:gdLst/>
              <a:ahLst/>
              <a:cxnLst/>
              <a:rect l="l" t="t" r="r" b="b"/>
              <a:pathLst>
                <a:path w="875030" h="508000">
                  <a:moveTo>
                    <a:pt x="780857" y="507569"/>
                  </a:moveTo>
                  <a:lnTo>
                    <a:pt x="0" y="54039"/>
                  </a:lnTo>
                  <a:lnTo>
                    <a:pt x="93656" y="0"/>
                  </a:lnTo>
                  <a:lnTo>
                    <a:pt x="874513" y="453529"/>
                  </a:lnTo>
                  <a:lnTo>
                    <a:pt x="780857" y="507569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893321" y="4316926"/>
              <a:ext cx="630555" cy="1665605"/>
            </a:xfrm>
            <a:custGeom>
              <a:avLst/>
              <a:gdLst/>
              <a:ahLst/>
              <a:cxnLst/>
              <a:rect l="l" t="t" r="r" b="b"/>
              <a:pathLst>
                <a:path w="630555" h="1665604">
                  <a:moveTo>
                    <a:pt x="328" y="1665596"/>
                  </a:moveTo>
                  <a:lnTo>
                    <a:pt x="0" y="1558069"/>
                  </a:lnTo>
                  <a:lnTo>
                    <a:pt x="536088" y="1251541"/>
                  </a:lnTo>
                  <a:lnTo>
                    <a:pt x="534254" y="54039"/>
                  </a:lnTo>
                  <a:lnTo>
                    <a:pt x="627925" y="0"/>
                  </a:lnTo>
                  <a:lnTo>
                    <a:pt x="630043" y="1305029"/>
                  </a:lnTo>
                  <a:lnTo>
                    <a:pt x="328" y="1665596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490057" y="4956770"/>
              <a:ext cx="275590" cy="728345"/>
            </a:xfrm>
            <a:custGeom>
              <a:avLst/>
              <a:gdLst/>
              <a:ahLst/>
              <a:cxnLst/>
              <a:rect l="l" t="t" r="r" b="b"/>
              <a:pathLst>
                <a:path w="275590" h="728345">
                  <a:moveTo>
                    <a:pt x="275017" y="728036"/>
                  </a:moveTo>
                  <a:lnTo>
                    <a:pt x="0" y="568362"/>
                  </a:lnTo>
                  <a:lnTo>
                    <a:pt x="0" y="0"/>
                  </a:lnTo>
                  <a:lnTo>
                    <a:pt x="275017" y="159718"/>
                  </a:lnTo>
                  <a:lnTo>
                    <a:pt x="275017" y="728036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765075" y="4956039"/>
              <a:ext cx="276225" cy="728980"/>
            </a:xfrm>
            <a:custGeom>
              <a:avLst/>
              <a:gdLst/>
              <a:ahLst/>
              <a:cxnLst/>
              <a:rect l="l" t="t" r="r" b="b"/>
              <a:pathLst>
                <a:path w="276225" h="728979">
                  <a:moveTo>
                    <a:pt x="0" y="728766"/>
                  </a:moveTo>
                  <a:lnTo>
                    <a:pt x="0" y="160449"/>
                  </a:lnTo>
                  <a:lnTo>
                    <a:pt x="276151" y="0"/>
                  </a:lnTo>
                  <a:lnTo>
                    <a:pt x="276151" y="568377"/>
                  </a:lnTo>
                  <a:lnTo>
                    <a:pt x="0" y="728766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90057" y="4796350"/>
              <a:ext cx="551180" cy="320675"/>
            </a:xfrm>
            <a:custGeom>
              <a:avLst/>
              <a:gdLst/>
              <a:ahLst/>
              <a:cxnLst/>
              <a:rect l="l" t="t" r="r" b="b"/>
              <a:pathLst>
                <a:path w="551180" h="320675">
                  <a:moveTo>
                    <a:pt x="275032" y="320137"/>
                  </a:moveTo>
                  <a:lnTo>
                    <a:pt x="0" y="160419"/>
                  </a:lnTo>
                  <a:lnTo>
                    <a:pt x="275808" y="0"/>
                  </a:lnTo>
                  <a:lnTo>
                    <a:pt x="551183" y="159673"/>
                  </a:lnTo>
                  <a:lnTo>
                    <a:pt x="275032" y="320137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674790" y="4537333"/>
              <a:ext cx="181610" cy="481965"/>
            </a:xfrm>
            <a:custGeom>
              <a:avLst/>
              <a:gdLst/>
              <a:ahLst/>
              <a:cxnLst/>
              <a:rect l="l" t="t" r="r" b="b"/>
              <a:pathLst>
                <a:path w="181609" h="481964">
                  <a:moveTo>
                    <a:pt x="90643" y="481839"/>
                  </a:moveTo>
                  <a:lnTo>
                    <a:pt x="40763" y="473223"/>
                  </a:lnTo>
                  <a:lnTo>
                    <a:pt x="6639" y="449219"/>
                  </a:lnTo>
                  <a:lnTo>
                    <a:pt x="0" y="429528"/>
                  </a:lnTo>
                  <a:lnTo>
                    <a:pt x="0" y="0"/>
                  </a:lnTo>
                  <a:lnTo>
                    <a:pt x="181301" y="0"/>
                  </a:lnTo>
                  <a:lnTo>
                    <a:pt x="181301" y="429528"/>
                  </a:lnTo>
                  <a:lnTo>
                    <a:pt x="154721" y="466529"/>
                  </a:lnTo>
                  <a:lnTo>
                    <a:pt x="107950" y="480881"/>
                  </a:lnTo>
                  <a:lnTo>
                    <a:pt x="90643" y="481839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74790" y="4485008"/>
              <a:ext cx="181316" cy="10462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141102" y="8182239"/>
              <a:ext cx="748030" cy="1514475"/>
            </a:xfrm>
            <a:custGeom>
              <a:avLst/>
              <a:gdLst/>
              <a:ahLst/>
              <a:cxnLst/>
              <a:rect l="l" t="t" r="r" b="b"/>
              <a:pathLst>
                <a:path w="748030" h="1514475">
                  <a:moveTo>
                    <a:pt x="747415" y="1514435"/>
                  </a:moveTo>
                  <a:lnTo>
                    <a:pt x="0" y="1067047"/>
                  </a:lnTo>
                  <a:lnTo>
                    <a:pt x="0" y="0"/>
                  </a:lnTo>
                  <a:lnTo>
                    <a:pt x="747415" y="447388"/>
                  </a:lnTo>
                  <a:lnTo>
                    <a:pt x="747415" y="1514435"/>
                  </a:lnTo>
                  <a:close/>
                </a:path>
              </a:pathLst>
            </a:custGeom>
            <a:solidFill>
              <a:srgbClr val="86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888519" y="8405490"/>
              <a:ext cx="400050" cy="1291590"/>
            </a:xfrm>
            <a:custGeom>
              <a:avLst/>
              <a:gdLst/>
              <a:ahLst/>
              <a:cxnLst/>
              <a:rect l="l" t="t" r="r" b="b"/>
              <a:pathLst>
                <a:path w="400050" h="1291590">
                  <a:moveTo>
                    <a:pt x="0" y="1291184"/>
                  </a:moveTo>
                  <a:lnTo>
                    <a:pt x="0" y="224137"/>
                  </a:lnTo>
                  <a:lnTo>
                    <a:pt x="399480" y="0"/>
                  </a:lnTo>
                  <a:lnTo>
                    <a:pt x="399480" y="1067041"/>
                  </a:lnTo>
                  <a:lnTo>
                    <a:pt x="0" y="1291184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141087" y="7611626"/>
              <a:ext cx="1147445" cy="1018540"/>
            </a:xfrm>
            <a:custGeom>
              <a:avLst/>
              <a:gdLst/>
              <a:ahLst/>
              <a:cxnLst/>
              <a:rect l="l" t="t" r="r" b="b"/>
              <a:pathLst>
                <a:path w="1147444" h="1018540">
                  <a:moveTo>
                    <a:pt x="747430" y="1018001"/>
                  </a:moveTo>
                  <a:lnTo>
                    <a:pt x="0" y="570613"/>
                  </a:lnTo>
                  <a:lnTo>
                    <a:pt x="1013379" y="0"/>
                  </a:lnTo>
                  <a:lnTo>
                    <a:pt x="1146911" y="79542"/>
                  </a:lnTo>
                  <a:lnTo>
                    <a:pt x="1146911" y="793863"/>
                  </a:lnTo>
                  <a:lnTo>
                    <a:pt x="747430" y="1018001"/>
                  </a:lnTo>
                  <a:close/>
                </a:path>
              </a:pathLst>
            </a:custGeom>
            <a:solidFill>
              <a:srgbClr val="B4C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729470" y="4344339"/>
              <a:ext cx="2428240" cy="3809365"/>
            </a:xfrm>
            <a:custGeom>
              <a:avLst/>
              <a:gdLst/>
              <a:ahLst/>
              <a:cxnLst/>
              <a:rect l="l" t="t" r="r" b="b"/>
              <a:pathLst>
                <a:path w="2428240" h="3809365">
                  <a:moveTo>
                    <a:pt x="2428217" y="3809114"/>
                  </a:moveTo>
                  <a:lnTo>
                    <a:pt x="2369136" y="3809114"/>
                  </a:lnTo>
                  <a:lnTo>
                    <a:pt x="2369136" y="2342904"/>
                  </a:lnTo>
                  <a:lnTo>
                    <a:pt x="2368430" y="2293183"/>
                  </a:lnTo>
                  <a:lnTo>
                    <a:pt x="2366323" y="2243674"/>
                  </a:lnTo>
                  <a:lnTo>
                    <a:pt x="2362828" y="2194403"/>
                  </a:lnTo>
                  <a:lnTo>
                    <a:pt x="2357960" y="2145394"/>
                  </a:lnTo>
                  <a:lnTo>
                    <a:pt x="2351735" y="2096674"/>
                  </a:lnTo>
                  <a:lnTo>
                    <a:pt x="2344166" y="2048266"/>
                  </a:lnTo>
                  <a:lnTo>
                    <a:pt x="2335268" y="2000195"/>
                  </a:lnTo>
                  <a:lnTo>
                    <a:pt x="2325055" y="1952488"/>
                  </a:lnTo>
                  <a:lnTo>
                    <a:pt x="2313542" y="1905168"/>
                  </a:lnTo>
                  <a:lnTo>
                    <a:pt x="2300744" y="1858261"/>
                  </a:lnTo>
                  <a:lnTo>
                    <a:pt x="2286675" y="1811791"/>
                  </a:lnTo>
                  <a:lnTo>
                    <a:pt x="2271349" y="1765784"/>
                  </a:lnTo>
                  <a:lnTo>
                    <a:pt x="2254782" y="1720264"/>
                  </a:lnTo>
                  <a:lnTo>
                    <a:pt x="2236987" y="1675257"/>
                  </a:lnTo>
                  <a:lnTo>
                    <a:pt x="2217980" y="1630788"/>
                  </a:lnTo>
                  <a:lnTo>
                    <a:pt x="2197775" y="1586882"/>
                  </a:lnTo>
                  <a:lnTo>
                    <a:pt x="2176385" y="1543562"/>
                  </a:lnTo>
                  <a:lnTo>
                    <a:pt x="2153827" y="1500856"/>
                  </a:lnTo>
                  <a:lnTo>
                    <a:pt x="2130114" y="1458787"/>
                  </a:lnTo>
                  <a:lnTo>
                    <a:pt x="2105261" y="1417380"/>
                  </a:lnTo>
                  <a:lnTo>
                    <a:pt x="2079282" y="1376661"/>
                  </a:lnTo>
                  <a:lnTo>
                    <a:pt x="2052193" y="1336655"/>
                  </a:lnTo>
                  <a:lnTo>
                    <a:pt x="2024006" y="1297386"/>
                  </a:lnTo>
                  <a:lnTo>
                    <a:pt x="1994738" y="1258880"/>
                  </a:lnTo>
                  <a:lnTo>
                    <a:pt x="1964403" y="1221161"/>
                  </a:lnTo>
                  <a:lnTo>
                    <a:pt x="1933015" y="1184254"/>
                  </a:lnTo>
                  <a:lnTo>
                    <a:pt x="1900588" y="1148185"/>
                  </a:lnTo>
                  <a:lnTo>
                    <a:pt x="1867138" y="1112979"/>
                  </a:lnTo>
                  <a:lnTo>
                    <a:pt x="1832679" y="1078659"/>
                  </a:lnTo>
                  <a:lnTo>
                    <a:pt x="1797225" y="1045253"/>
                  </a:lnTo>
                  <a:lnTo>
                    <a:pt x="1760790" y="1012783"/>
                  </a:lnTo>
                  <a:lnTo>
                    <a:pt x="1723390" y="981277"/>
                  </a:lnTo>
                  <a:lnTo>
                    <a:pt x="1685040" y="950757"/>
                  </a:lnTo>
                  <a:lnTo>
                    <a:pt x="1645752" y="921250"/>
                  </a:lnTo>
                  <a:lnTo>
                    <a:pt x="1605543" y="892780"/>
                  </a:lnTo>
                  <a:lnTo>
                    <a:pt x="1564426" y="865373"/>
                  </a:lnTo>
                  <a:lnTo>
                    <a:pt x="1522416" y="839053"/>
                  </a:lnTo>
                  <a:lnTo>
                    <a:pt x="1479528" y="813845"/>
                  </a:lnTo>
                  <a:lnTo>
                    <a:pt x="170055" y="69008"/>
                  </a:lnTo>
                  <a:lnTo>
                    <a:pt x="132963" y="59212"/>
                  </a:lnTo>
                  <a:lnTo>
                    <a:pt x="114050" y="61799"/>
                  </a:lnTo>
                  <a:lnTo>
                    <a:pt x="80505" y="81288"/>
                  </a:lnTo>
                  <a:lnTo>
                    <a:pt x="59066" y="133513"/>
                  </a:lnTo>
                  <a:lnTo>
                    <a:pt x="59066" y="229979"/>
                  </a:lnTo>
                  <a:lnTo>
                    <a:pt x="0" y="229979"/>
                  </a:lnTo>
                  <a:lnTo>
                    <a:pt x="0" y="133513"/>
                  </a:lnTo>
                  <a:lnTo>
                    <a:pt x="4520" y="98646"/>
                  </a:lnTo>
                  <a:lnTo>
                    <a:pt x="38428" y="39713"/>
                  </a:lnTo>
                  <a:lnTo>
                    <a:pt x="98761" y="4637"/>
                  </a:lnTo>
                  <a:lnTo>
                    <a:pt x="132756" y="0"/>
                  </a:lnTo>
                  <a:lnTo>
                    <a:pt x="166781" y="4337"/>
                  </a:lnTo>
                  <a:lnTo>
                    <a:pt x="1508822" y="762519"/>
                  </a:lnTo>
                  <a:lnTo>
                    <a:pt x="1552020" y="787886"/>
                  </a:lnTo>
                  <a:lnTo>
                    <a:pt x="1594357" y="814345"/>
                  </a:lnTo>
                  <a:lnTo>
                    <a:pt x="1635818" y="841874"/>
                  </a:lnTo>
                  <a:lnTo>
                    <a:pt x="1676391" y="870447"/>
                  </a:lnTo>
                  <a:lnTo>
                    <a:pt x="1716060" y="900041"/>
                  </a:lnTo>
                  <a:lnTo>
                    <a:pt x="1754812" y="930631"/>
                  </a:lnTo>
                  <a:lnTo>
                    <a:pt x="1792633" y="962195"/>
                  </a:lnTo>
                  <a:lnTo>
                    <a:pt x="1829510" y="994708"/>
                  </a:lnTo>
                  <a:lnTo>
                    <a:pt x="1865428" y="1028146"/>
                  </a:lnTo>
                  <a:lnTo>
                    <a:pt x="1900373" y="1062485"/>
                  </a:lnTo>
                  <a:lnTo>
                    <a:pt x="1934332" y="1097702"/>
                  </a:lnTo>
                  <a:lnTo>
                    <a:pt x="1967290" y="1133772"/>
                  </a:lnTo>
                  <a:lnTo>
                    <a:pt x="1999234" y="1170671"/>
                  </a:lnTo>
                  <a:lnTo>
                    <a:pt x="2030150" y="1208376"/>
                  </a:lnTo>
                  <a:lnTo>
                    <a:pt x="2060024" y="1246863"/>
                  </a:lnTo>
                  <a:lnTo>
                    <a:pt x="2088842" y="1286108"/>
                  </a:lnTo>
                  <a:lnTo>
                    <a:pt x="2116590" y="1326087"/>
                  </a:lnTo>
                  <a:lnTo>
                    <a:pt x="2143254" y="1366776"/>
                  </a:lnTo>
                  <a:lnTo>
                    <a:pt x="2168820" y="1408150"/>
                  </a:lnTo>
                  <a:lnTo>
                    <a:pt x="2193275" y="1450187"/>
                  </a:lnTo>
                  <a:lnTo>
                    <a:pt x="2216604" y="1492862"/>
                  </a:lnTo>
                  <a:lnTo>
                    <a:pt x="2238794" y="1536152"/>
                  </a:lnTo>
                  <a:lnTo>
                    <a:pt x="2259830" y="1580032"/>
                  </a:lnTo>
                  <a:lnTo>
                    <a:pt x="2279700" y="1624479"/>
                  </a:lnTo>
                  <a:lnTo>
                    <a:pt x="2298388" y="1669468"/>
                  </a:lnTo>
                  <a:lnTo>
                    <a:pt x="2315881" y="1714976"/>
                  </a:lnTo>
                  <a:lnTo>
                    <a:pt x="2332165" y="1760978"/>
                  </a:lnTo>
                  <a:lnTo>
                    <a:pt x="2347226" y="1807452"/>
                  </a:lnTo>
                  <a:lnTo>
                    <a:pt x="2361051" y="1854373"/>
                  </a:lnTo>
                  <a:lnTo>
                    <a:pt x="2373625" y="1901716"/>
                  </a:lnTo>
                  <a:lnTo>
                    <a:pt x="2384934" y="1949459"/>
                  </a:lnTo>
                  <a:lnTo>
                    <a:pt x="2394965" y="1997577"/>
                  </a:lnTo>
                  <a:lnTo>
                    <a:pt x="2403704" y="2046047"/>
                  </a:lnTo>
                  <a:lnTo>
                    <a:pt x="2411136" y="2094844"/>
                  </a:lnTo>
                  <a:lnTo>
                    <a:pt x="2417248" y="2143945"/>
                  </a:lnTo>
                  <a:lnTo>
                    <a:pt x="2422026" y="2193325"/>
                  </a:lnTo>
                  <a:lnTo>
                    <a:pt x="2425457" y="2242961"/>
                  </a:lnTo>
                  <a:lnTo>
                    <a:pt x="2427525" y="2292829"/>
                  </a:lnTo>
                  <a:lnTo>
                    <a:pt x="2428217" y="2342904"/>
                  </a:lnTo>
                  <a:lnTo>
                    <a:pt x="2428217" y="3809114"/>
                  </a:lnTo>
                  <a:close/>
                </a:path>
              </a:pathLst>
            </a:custGeom>
            <a:solidFill>
              <a:srgbClr val="F16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02" y="2122020"/>
              <a:ext cx="16316324" cy="8010524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535211" y="813213"/>
            <a:ext cx="4086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5" dirty="0"/>
              <a:t>Бюджет</a:t>
            </a:r>
            <a:r>
              <a:rPr sz="4200" spc="-5" dirty="0"/>
              <a:t> </a:t>
            </a:r>
            <a:r>
              <a:rPr sz="4200" spc="-50" dirty="0"/>
              <a:t>проекта</a:t>
            </a:r>
            <a:endParaRPr sz="4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344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Проблема и ее описание Зачастую современные блага цивилизации создают не только удобства для  людей, но и наносят непоправимый урон природе. Только за последние 10 лет в  мире было произведено больше пластиковых изделий, чем за предыдущее  столетие.Известно, что пластик разлагается около двух сотен лет. Попадая в  землю, пластмассы распадаются на мелкие частицы и начинают выбрасывать в  окружающую среду химические вещества, добавленные в них при производстве.  Это может быть хлор, различные химикаты, например токсичные или  канцерогенные антивоспламенители.</vt:lpstr>
      <vt:lpstr>Цель :</vt:lpstr>
      <vt:lpstr>Рамочный вопрос</vt:lpstr>
      <vt:lpstr>Круг связей</vt:lpstr>
      <vt:lpstr>Точки приложения усилий</vt:lpstr>
      <vt:lpstr>Генерация идеи</vt:lpstr>
      <vt:lpstr>Воронка осуществимости</vt:lpstr>
      <vt:lpstr>Бюджет проекта</vt:lpstr>
      <vt:lpstr>Приобретенные товары для реализации</vt:lpstr>
      <vt:lpstr>Приобретенные товары для реализации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ПОЛУФИНАЛ-2-2.pptx, копия</dc:title>
  <dc:creator>Диана Муратова</dc:creator>
  <cp:keywords>DAFgj8qufDQ,BAEh68LglrI</cp:keywords>
  <cp:lastModifiedBy>Светлана</cp:lastModifiedBy>
  <cp:revision>4</cp:revision>
  <dcterms:created xsi:type="dcterms:W3CDTF">2023-05-15T13:43:27Z</dcterms:created>
  <dcterms:modified xsi:type="dcterms:W3CDTF">2023-09-10T17:23:15Z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2023-05-15T00:00:00Z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2023-05-15T00:00:00Z</vt:filetime>
  </property>
</Properties>
</file>