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1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71"/>
    <p:restoredTop sz="94737"/>
  </p:normalViewPr>
  <p:slideViewPr>
    <p:cSldViewPr>
      <p:cViewPr varScale="1">
        <p:scale>
          <a:sx n="85" d="100"/>
          <a:sy n="85" d="100"/>
        </p:scale>
        <p:origin x="-39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B62EB-AD49-44EF-A165-D69C8C79ED68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DFD56-A83A-49B7-A369-3DC200CCF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66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DFD56-A83A-49B7-A369-3DC200CCF90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42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5728" y="1268761"/>
            <a:ext cx="821292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44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Аппаратно-программный </a:t>
            </a:r>
          </a:p>
          <a:p>
            <a:pPr algn="ctr"/>
            <a:r>
              <a:rPr lang="ru-RU" sz="44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комплекс</a:t>
            </a:r>
          </a:p>
          <a:p>
            <a:pPr algn="ctr"/>
            <a:r>
              <a:rPr lang="ru-RU" sz="44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400" b="1" spc="50" dirty="0" err="1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ЗооСчастье</a:t>
            </a:r>
            <a:r>
              <a:rPr lang="ru-RU" sz="44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9856" y="260649"/>
            <a:ext cx="5868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УР</a:t>
            </a: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 Ижевска</a:t>
            </a: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дополнительного образования «Дворец детского (юношеского) творчества»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38143" y="4135523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обучающиеся МБОУ ДО ДД(Ю)Т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Тарасов Демьян, Ситников Никита,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Азиатцева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Алена Вениаминовна,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Орлов Никита Александрович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 Павел Михайлович,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 дополнительного образования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C4A130-5D92-112A-361D-666DDC257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29" r="9335" b="17636"/>
          <a:stretch/>
        </p:blipFill>
        <p:spPr>
          <a:xfrm>
            <a:off x="407368" y="3356992"/>
            <a:ext cx="2116061" cy="2927966"/>
          </a:xfrm>
          <a:prstGeom prst="rect">
            <a:avLst/>
          </a:prstGeom>
          <a:solidFill>
            <a:schemeClr val="bg1"/>
          </a:solidFill>
          <a:ln w="190500" cap="sq">
            <a:solidFill>
              <a:srgbClr val="FFFFFF"/>
            </a:solidFill>
            <a:miter lim="800000"/>
          </a:ln>
          <a:effectLst>
            <a:outerShdw blurRad="219269" dist="38100" sx="102000" sy="102000" algn="tl" rotWithShape="0">
              <a:srgbClr val="FFC000">
                <a:alpha val="46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527AE50-D0F3-B915-7F67-CCC6449FE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53" r="9153" b="17815"/>
          <a:stretch/>
        </p:blipFill>
        <p:spPr>
          <a:xfrm>
            <a:off x="3215680" y="3356992"/>
            <a:ext cx="2116061" cy="2927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219269" dist="38100" sx="102000" sy="102000" algn="tl" rotWithShape="0">
              <a:srgbClr val="FFC000">
                <a:alpha val="46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9F3B0C1-E1B8-6970-93A7-3F0BE541AE31}"/>
              </a:ext>
            </a:extLst>
          </p:cNvPr>
          <p:cNvSpPr/>
          <p:nvPr/>
        </p:nvSpPr>
        <p:spPr>
          <a:xfrm>
            <a:off x="0" y="0"/>
            <a:ext cx="12192000" cy="1731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71CA286-B244-BB8F-2C10-1DC6FA6FBD8D}"/>
              </a:ext>
            </a:extLst>
          </p:cNvPr>
          <p:cNvSpPr/>
          <p:nvPr/>
        </p:nvSpPr>
        <p:spPr>
          <a:xfrm>
            <a:off x="0" y="6684847"/>
            <a:ext cx="12192000" cy="1731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522" y="3101513"/>
            <a:ext cx="2794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3767" y="4078756"/>
            <a:ext cx="3062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 решение: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014" y="4720082"/>
            <a:ext cx="11408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адоптирован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любого вольера;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автономно создавать все условия для комфортной жизни животного;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Имеется инновационная система для защиты животного от пожара;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Имеется удалённый контроль вольерами.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522" y="1658741"/>
            <a:ext cx="21816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89E569-6306-5B70-2B0A-655C83BE4D6C}"/>
              </a:ext>
            </a:extLst>
          </p:cNvPr>
          <p:cNvSpPr/>
          <p:nvPr/>
        </p:nvSpPr>
        <p:spPr>
          <a:xfrm>
            <a:off x="0" y="0"/>
            <a:ext cx="12192000" cy="1731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C20649B-570B-8923-38C5-4F3BADF1FBEB}"/>
              </a:ext>
            </a:extLst>
          </p:cNvPr>
          <p:cNvSpPr/>
          <p:nvPr/>
        </p:nvSpPr>
        <p:spPr>
          <a:xfrm>
            <a:off x="0" y="6684847"/>
            <a:ext cx="12192000" cy="1731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6AA8791-B54B-7654-1404-67D78D1533C6}"/>
              </a:ext>
            </a:extLst>
          </p:cNvPr>
          <p:cNvSpPr txBox="1"/>
          <p:nvPr/>
        </p:nvSpPr>
        <p:spPr>
          <a:xfrm>
            <a:off x="623392" y="3683921"/>
            <a:ext cx="9017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Разработать и создать безопасные и приятные для животных вольеры в зоопарке</a:t>
            </a:r>
            <a:endParaRPr lang="x-none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EE076C-AEC8-24E1-4564-ABADBE583CA6}"/>
              </a:ext>
            </a:extLst>
          </p:cNvPr>
          <p:cNvSpPr txBox="1"/>
          <p:nvPr/>
        </p:nvSpPr>
        <p:spPr>
          <a:xfrm>
            <a:off x="3257550" y="2714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7ABD5F-799F-90B3-D41D-DAA1F4202058}"/>
              </a:ext>
            </a:extLst>
          </p:cNvPr>
          <p:cNvSpPr txBox="1"/>
          <p:nvPr/>
        </p:nvSpPr>
        <p:spPr>
          <a:xfrm>
            <a:off x="623392" y="2183982"/>
            <a:ext cx="11118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</a:rPr>
              <a:t>Зоопарки сохраняют биоразнообразие, но некоторые говорят, что животные в них содержатся в плохих условиях и испытывают стресс. Люди улучшают зоопарки для себя, не думая о благополучии животных, делая их прибывание в зоопарках опаснее и вреднее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3074" name="AutoShape 2" descr="data:image/jpeg;base64,/9j/4AAQSkZJRgABAQEAYABgAAD/2wBDAAMCAgMCAgMDAwMEAwMEBQgFBQQEBQoHBwYIDAoMDAsKCwsNDhIQDQ4RDgsLEBYQERMUFRUVDA8XGBYUGBIUFRT/2wBDAQMEBAUEBQkFBQkUDQsNFBQUFBQUFBQUFBQUFBQUFBQUFBQUFBQUFBQUFBQUFBQUFBQUFBQUFBQUFBQUFBQUFBT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e/3qfvpn+7S1jqb6kv8ABR/Hvpn+s/gpPko1DUXfT6P46KNQ1Hr9ynxybKhp9Goaj/Mp6VCv+1UyUahqMuf9S9Gn7amf+5Vaz3xu/wD4/RqGpq/6xHqm8dWUqGajUNRib/46nqD/AFdP/wBXRqGovNWEqvzVhNseyjUNSyn3KmSoUqaGlINSykn3KmSR99Vk+/VyH/V1mGpch/2N1aVt9zZWVD/rK0rb76VJcTVs/wB3WlZ1lL/BWrbSfcqCzbs/4K6fTZPLdK5Wz+8ldJYSfc/36zkdUTsNKkrs9EkrhtNkrsNHk+euY0Ppr9nm83ahND/z1gY/rX0D/DXzJ+z/AHSJ4stk/vI6f+OV9N/w16tH4DzcR8Q6iiiug5gooooAKKKKACiiigAooooAKKKKAMC/1iaC8+zta/I/yRTf7dVH16eDUkiZt6TfIv8AsvXSTW6zVyvijTZbqHyraLZMiffSgDSXUEtftksEW/Z/BXPJ4Z1Ke5/eP87/ADvvqnZ69LcaQkXktAUbZcf7TJXWeE75tQguZWdn/e/xVRJzL3T+Hbx/tlqt1/HsSqFnfNqF8jXbeXCzPN8/3N7/AMG+pvEF7/amtTSwIzovyf8AfFZWtyPP5PyLBCi/Imz79MRq21j/AGpDcvv3zW6b9n8b/wC3XPXkkv2n/YR/krV0q6lg/erKsjzfJ/t7KZcxpBc/MlaakanN3McsjuzbvnrHmj+T5q61PKkmfdtTb/frlbmN977vk+ejUNSs/wC7q5YRps+aq00fmPsqa2j8t/v0ahqTah+7h/262PD2++sH+T57d6xLmTelWfDepf2bf/M+y2mTY9ZhqdJfwRXUO/YvnL9x65hPtFjcvcS7oNn3P9uu8/sr7cmyJGd3T5K5Xx94Z1DTmS7kXZD8iUBqclf2txdTfbW+5votoPMdNqb33/cqzazvHZojbvJd6uWHmwXPmwJ86fOn+xQGpD5cse/zU+ffser9/pssHhizfZs+0Pv2b/v0JJ5cKJW94+higuNN0+D53t7f53/23oDU5XTY1jR/N/u/JVN7rz0eXf8AvkrS1uNYHSKL76J89c2++S5+VNj/AMSb65asTpjI0kuvPRJd/wB+rPyOlc95/wDZWq+VK/8Ao1x9z/Yet6GSuY3iVnj+enpvqaaPzKh/1afNUahzlaaPzPvfwUeZ5b0W0DxzTPv3w/3KfHBvmo1LL+nyPPVzzPL/ANuqFtJ5H8FX/LfZ81WRzkNzdJv2NWVeeVVyb777tv8AwCmXMEU8P71K5yynbTpGn3N9TW0lpJeJ9uile2/uQvsqtDBFB8kX3Kmb/j3+X79AFCaPyH2L9ypoZ/71Vkk8yF/Nf50qsl1FH/GvyVHKacxcmj/jotpP4HqtJqtvImzzV3/79ZT+IIo3+/8APUcpfMdI8f8Aeqm8nkPv31WttYS6TfEkv/fFVr++eOHft/8AH6OUOYuXM/n/ADr/AB1lPGkfzqnz1mvq1xH/AALUM11dyfvVdUo5TM1baeK637X+dP4Ke8nmJXN3Mflv9oWVt/8AHsqykcU6b4vN/wCBvTAvpqXkP99U/wB96G1V47n5pVeGs25tYp02fces2a1l37PtDeSn8CUuU11OkfVbeR/ll3vVb7d5j/cfY9Y9hHFHDvidt9XE+5/F/wB90coaln7c8aOmz5P9us25nu/4ZYtlPeNNmzZ/33R5lXymRCk8v8cu/wD3KZcyfPs/e1N5nl1Tmn/77o5QIfL+46/+PvTJpHjTevlbP9zfT0/dzPteh/76/wDfFacoFC5k+1In71tn/fFH9mxbE3fP/vvU3keY/wBynv8A3P7lIBnyR/Iu2obn/ZfZT/8AgdVriTzErXUCnefvE+Z6oJ+7erj1W/1dGoFaaPzPvVzz2qaU/wBrs/kmhffvSunm2RpvqtbR+fbO6xffT7myqgYyHp4YTxxoM2q2M3/E4t0ebUEuX2eb/c2V57NdPJrFs2xkdItiP/crp4ZJdNv0uIne1uUfem+qfiGP+2Lx9QitP9Pd/wB6kP3H/wBvZW8jCPuTKFzYpquyVrh47lPk30zy5bV0ill3732b3+SoYbqWB/NV9lbem+V4jd/NRUuU+/8AwUjq5iH/AGN+xNr/AD0yafyHTbVPVb59Dm2XKfuUT5NiUy1n+3fP9xP4Kk3jI0kn8uHZv/fP9+qz3SRuifNTH/8AQKE+593f/v1BuXHk8tP9ihJKrW0n77ZT7yT5/ldajUCtf/frPrQ1L9xZo6/O+/56zfM96NSiZ46PM8v7tQ+Y+/8A2KdRqa6k6RvJ96oZpP32yrlt+8XZTLmC3j+Rfv8A9+jUNQTfsqFN7zVMknloiNT4f9msg1NWHTfMRHqZIaZDO/3KmeSgNQSppo/tCf3KpvfJH8n33ofUf4GSgNSZN8dTW3397VQ+1PJ91aYl08b/AL16gNTbh1JI7nY33K6rQZ/Of5a838zzK7zwZqUW9LfZ86b3d6iQHVPG99cpEzt5KJ/B/HWkn+iw/LtRNn3EespL7zNSR4l2J/4/WrNA/wBje4lf5KjU2GJB56ebPLshT/b+eu20uTw54t02bQvEPkQws3/H5Mnz/wDfdY+h6HFqum+bcq32a32TS7Pv0+/8PxarZorIqQzffh3/AD/991gbni3xR+G1v4L8VX9vpV7Fe2CbNj7/ALlcGk/l123jmdLr4nWHh/TJf9DhlS2lf7+93q/8VPh6nhm583f9ldH2bPvo9bhqcD59WP8AWJWa0flv81Tee/k/7FGoajH+/RTadHs3/NRqZh/HVPW5PMttlXKytVn8+ZEX79RI0jEs6Ps2ebLu2J9xP/Z6vpH571CkfkQomxahSR0k+WrDULy18t/lpltO8fyNV+HZI/zUy5g8x/lrMOYPMpjyVD5csD7/AJ9lP8+tNQ1HpRNH86UzzPLehN8lz/sJRqGpceRIIURfkqssnmO7/wBynzSeZTE2Rp8tGoaj6Z5j/wAL0tFGoanonw9+I1xpN5YafqFw39lb9lxMkW+aJP8AYr7b+HmreHLXQLIaRqtteCXbFaxOi+bFv+f7v36/OW2k8t/9iu58PePNT8P36PYxRXSOnk/c+dP9tHrCQpw9pA+kfjR+zrZ+LZX17QL2eK/hd3eHy/nvZf4EX/gf8deUeD/iv45+BGrPpWtWk6xu6bra+Xe8SP8A3Nld6viTRvEXhOyuLvxZ/wAIwNJXzntIV828vJf77vv+5XsWlfDPQ/iVodi3iHT2vbWJEeKaRtrSv/f+T/0KnCPOZe15I/vj8PE60/8A1lNp9fQ6nzuoUUUUahqO/wDQKP8Adooo1DUE/d0/+PfTKfRqGo//AFdPSmf6t6f5nz0ahqPmqn/q7nZVuq9xH++R/wCP79Goal+Gib7n/wARTLaTzKe/WjUNSFJPMqby6hT76JU3+9RqGotSpUVOT95RqGpZT7lWYapx1cTZWYakyVchqnDVyH7vzUg1LkNaVt2rKTrV+GT5/lpyLiaSfwba0rOs22/uVft6xLNuzrpNNrmLOSuhs5KzkbxOz03/AGa63R5K4nSpPkT567DSpPn31zG57p8D7jy/FenE9DLivrMfdr41+F115HiGwf8AuXCP/wCP19lL92vUw/wnDitx1FFFdJxBRRRQAUUUUAFFFFABRRRQAUUUUAFU7b927pJ9+rEm/wAv5fvVTuLNim7dvfZsagDB1qxXUfEMKW9v5j+Vvnf+D/YrV8M2MtjZv5qeW7NnbVOTVItBs7y6kVnSGLftRPvVb8N682vWv2jyvJRhuVTQA3VNOeBJrrT0X7Ts2bNv3q4TxPapBZ2abGTUvvy/N9xP7lelXWq2tlKkU8ywu/3d1c/eW9pr988sW1/4N9USZ+gaDb6XocU88q+ddbNv/wARWR4hsXjvHRdyIn8b13cOk2NjZ28Em3ZFLvTe38dJ4mhSTTW3Rb2Vl2/LVcxPKeQ6l/oOy3l3Pcv/AB7PkrKuo/L3v99/4K9C8SebcWNu9zE0P8cSOtcleWLx7HX7jpVk6nMLv31Zttn32+erlzYvG6bahSx/fPL5rfc+5/BRqGoTbfkqF4Hjf5auX8abIUX76J89M+eRPl+/RqGp6D8KLpYbe6+0yx75ZUSLc/z/AHP7lbXji9tdU8IaikiyIzb0jTuzrXmHhud9O16zut3/AC8J9/8A74r0HxvfWUd9bJPMsEDLsab+Dc71nI0PHbmd3tobf7iQ1Z02eWOGbbXd+PvAVvomivqUEhHlDNx/8XXA6PrmnyR3lot3F5zp8m9/k+Sgz1Nu2g/tV4bSJP8Abd62L+SK61Ka9vH2JXMeHvGOn6bfwpKks+99ieSlaXizxA+ual+4t9ltD8ifJsoDUoPseZ5VrBmgikmeVfv1NNqt9Yzf6NEvzpsfe9Yk11e+Zt2RR1Eioly8tU1KweL/AJbfwvT9HvvtVn8z/vofkeq1tBqcb72liRP+uVUL/TZdNuftcV7KkNw/+kbNiVyyidHMdhD+/qhf3SfOjf8Aj9ZsOmv/AA3tw6P/ANNaLnw/bxps8pn/AN/e9Ryl8xZhktLWF/3q/PT7a6i8n5Xqm9ikEMMWzyE/4BW3ZwJHCm1F+5RyhzFD+2Io3+VJX/3Eq5/bDyJ8tpL/AMDqtNH/AKS7q6on+5TE3yP8sv8A3wlHKHMM1K6u40Tbbqn++9VvtV3/AH12VZ1j95/e/wC+6zfLT/8AbrPlDUe/m/fa42VTuYJdm9bhn/4HVxJIvv7F+Sqc0773f+/RymhC9qkib/3r/wB/53qm8aeT+4t1R/8Abq/5/l/d+5VaaOKT5/79HKBTh02WSTfLcbP9hKf/AGVbxyb2Rp3/ANt6ekjwfJvomuv9j56OUXOWUk8j5VfYn+xTLyTz/k270qFJPkqm11/wCoLB4IY337Fqs8iR/dTZUzyeZVOaRP79RygVry6ff8r7E/jpkN95E2z+B6ZNWbNI8f8AuUcpZ0P27/bqtf3X/PJ6oeZ5kPlNRDH5afMlHKA+2nS12bvv099VSOqc3+u+WmeX/eRXSjlNdS42pRf89Vp6XSfwvvrEuYP333PkoTfav/fhpGRtvP8A7FU0p8M6eT9yjzPM+ZqcYgCfu6heT56nqrN/cX79aagH2pI/naqz3Xn/ACLUM2lTSOjs61Z8hNmxko1Ahe68t6ZJIj097FJJKZNY/P8AK9GoFZ9lU3j8x6uTQeW9PhhST71GoFDyPl+b7/8AsVNDsk/gq5cweWlZqSeW9GpBDqulfav4Pn/265i2ku/D+pO8T7H+5vSu58zzKytVsUuvkZPnSqjIjlOJ1iNLeZPKT/XfPsT+Cs2G+l+0o8D+Q6fcdK6f+0r3R7mbyn2O6OiPs37Eeobj4e6ha+GE1u2i+26b9yV9+90/23/2K6yObk+MJr5NVtk/57In73/brE+1eZvTZs2PsqhYT+XfvL8yTfwP/sVpalapdQvcQfJN/HsesjaIy2j89/mq+8nyVT0qfz7Z933/AOOpn/8AQ6yOqJCkb/O7VNNJ/f8AuVW8/wDupT/kkTf9+g0IZpPn2/8AjlD/ALtPuVlTeb529t2+rKTvInzPvqNSh/meZT3/AHaUzy6mttkj7KNR8xNDJ8n+5T7aDzJv/ZKZc/u0+WpraRNn36NQ5i5NCkibF27/AONNn3KYlr5H3qppdf6TsX5P/Z6ffz+Yruvz0aiLn2pPuL871Wubp/7+ysqG6q48nmJWRrqTWf7x60nj/wBisqGTy331c+1P/wAAoMh6Rv8AcVN9E0iV0lhdRab4ed1T/TLv5E/2ErmJv3b7GoNdRifuK3tKneORHX/cqh8kiIi0x5JbH54qgyPUfC919qvE83a7/wB/+5XW3kFpfPbRTy7E+/v/AIK8o8BzpJf/AOtbzvn+SvVLa1eBN8qbH2fx/wAdYyN4nVXmpaPdWEOmWfmzwwuj3EyP/rXouY3utSuZYtyW1jFv+f8A8fq54P0qG18PTahLbrBNM/yb/wCP/brlde1LU77wN4kvbOJoLZN/m3P/AI59+sOU3PE/hjpUvjD4/Wfyf6MlxNfv8nyIkSb69R8Z6r5iPLq6K9sj7F+T50d/7lc9+y1ocs+seLfEEqfubHT/ALHE7/8APaV//iErV+IWj3d9DZ6fZp5/+kJ5qfx7Eq/tAcH4h8DpJZve6Y/2qzf+N/v1wzwSwf61Pkr1rUrGXTYXSzT5P464nUPKvt/yVpEjmOb+TfT/AC6LmPyX+X7lHmeZRqAx/wDV/NWJ5nn6kn+/W3eSJHDVbR7X53fZRqacxNNJ89Cdam8ujy09KNQ5is/3/lerKSPVaT79WU/eUalk3l+Yny1iXkjwP8tbEzvGmyqf9led89ZmZThunjq/Yf8AHtv/AL9Q/wBm/wB5Ksw/3NmygchaTYamSOh4601DmIf9YlGw1N/DQ336NQ5ghg8z71begyJBN8/yVlJI8f36m8z5P79ZhzHoWiaVZXWpJey7Um+5vevszwP8StF8ZeHfsOv3EFlNbqm9vN+zo39wp89fCvh7XEgfZJu2V3+lXSX0Pmr/AOP/AMFRCfIZTp+2PzgqVI6bTv4K+i1Pn9QSNI0+X/viiimP/tUahqPSn/w1D/sU9P8Aa30ahqHl/wAdPjpn+sf+/T/L8ujUNR6SUf8Aj9FPSjUNR/8Aq0+aobz7iPU3ybKhmj8yF6NQ1JrP95Vny/kqhYSPvrS/go1DUrJH/eqSo/M/gp6SUahqLTkpnmU9KNQ1Jo6sw1TqzDSkGpchqylVoamT93WYalyH76VpW/8Aq6zYavw0FxNKGtK1+/WbbSfJsq/Z1kWbFn/BXQ2H8Fc9bdq3rCT5ErORvE6fSpK7PSpPuVxOk/frs9KkrmNz1TwNP5d4j19qWc32i1hl/vorV8OeD5P9Mhr7W8Lz/avD+nTf3oE/lXfhThrmvRRRXccQUUUUAFFFFABRRRQAUUUUAFFFFABRRRQBSms4UW4dl3o6/MlcN4T1iLQ7eXS4Fd5rb55Xm/8AQErtNca4/s5/s0qwTH+Nl3Ba5S18JWY1ea5u9akne4i2KibYaAKl5fJqjXNxc7vO+5Fs+4tW/CF9Zad53nSt50zL/D8lamo+H9Dg03yrpCEVdm5ZW3tXFQ/DGEXNtb6TqDzWX2jzruR5f3yJ/An+1VAela1ZxajYmN3VNrb/AL1Z0/jCy028trW7uIk80f613rYhtYLGHYE+T+L5a5DXrGLUvElt5CecipsfZ9ypJM/4n+I4t1tZR/vk2+dvh+euTs/E1xY+S/8AZV1P5Ox97xbEre8SaPFo9/NFH86Om+ptN8R2+pRxW+qfJFaNv37Pvp/cqxHJX91d3yPdwWX755fntnf+CqFzHqce/bFFBD/t799eia1p7z6076InmlVR90J+5WRDPLPZ/Z7lP33mvv3/AH5X/wBugjU861KPWJHT/SLdPk++lvvqaz0fUJN+7Vbh/wDYSJErb17SpbWZ0ZNlP0SdI7a5lZPk+5vrTUNTKs9HSRHilu7h/wCP53r1L4taXBceD7QRxL9nhlTb/sJtrzyaTzN7rXTeLPEUOv8Ah6wiimf7TFEjywwr8n9x6zNC7cfEDS9e8Az22pzImozW7I1tF/E/8P8ASvLk023kuUdkX79WYbWKN3dvuVsWcdl4j1iwt50WyhfyoZdj7N9AjpLPwPLDY2901qiQp8+//YrmNVj/ALK1W5T+BvufJ/BXvsqx2NiwWPfFFFwi/wCz2rxn4n3VnqWpWN1aXET7oNksSf8ALJqQuUk8K+DovF1hdv5uyZF+TZ/f/wBuvPdV0r7JNsfd/v7/AL9aul+ItS0Cab+zbjyftCbG+TfVy40XUtLW3l1WCWG2l+67/wAVSM5u2n8tPuf990940nR4mT5Hq5NpT3U0z2aM6J8/3PuJWbDJ5f8AAz1nIsZol88Ez2U7/PF9z/bStJ50upk+SsTWI3k8m7gT99D/AAf7FTWG+SZJVf5KxAmv53kufKWrKSO/yK+z5KpzR+XM77/npnmfJ9+tNSy5JJs+TfTLaTyJHeqD/wC/ReQPBbJ87b3o1AuPP/erKmkT56el15iJ/wCz0x4/M+elygQx79nzU9/3lD0Ns2UcoEP+rpk0ibN/8CUNIka/7dVppHd6xNNStNO/8P36PMSP52rYsLHz4UfZVPWLHyJtmz+CjlDUpvIn8L1QmnT/AGae9q8iffasS5tX859qVBcTVe+i2fK676ppO8kf+3VD7L5f3kan/wCwr1GpsXJt/wDE9U5vKk+8+ypn2eT9/wCeqaRpH/raNQCG6SCZE3rWxeWqSWaXEb73f+Csd7WLfvVP9ytLRNVijuf36b4fuOlGpMinNG8f3t1Vknff/sVvala/vv3X+peqfkJspcpfMY/l/P8AMnyU/wD3UrVSxXZTHgSnqIpvH8lHz1ZePy6rP+8+7RqAzzPn+5Qk9Pm/dw/7dMSCjUB/mJJ/BUM3+zT3j/3qho1AmSTy0+amP+8of7lMjo1AoXP3qYk/mPsWrN5B5m/anz1Wt7XyF3t87vRqBDNO/wDcqm6fPvqa5k/eUx/3n3aNSCzD9z5UqF/3jvU1rJ8j1MkiUagZV5YpdJsnSjw34juPh7M/2Z/tVncf62zmf5Hq/NH5iViaxpvn7PN+dP8AYraMuUiUec4bW44r6/ubuxtJYLNPnf5Pkieqdnqr2t4kq/P/AH63v7S/sN5rRd32C4/4+IX/AOWqVlaxo6WKPd2f/INmf/R3d/n/ANyqCMvsGk/2e+tnuLb5Jv40rKS+8+F0kTZMn30qbw9fRR70l+Tf9x6ualpX2qb/AEZ186si4y94x3kf/gFXLP8AdpvpiWqbPm/gqy8aRo+75KDq5yheSeZv/ufx1lf6x/8AYSrNzJvfZ/An8dVv9XJ/v1GpoaX2r5Pm/wCAVWSR45t9QvJ8m/fvSpkje6h82D56NSjS3vs3s+96EkfZTE/eIlPf92lGoELyVMl15H+/UKfvKZc7/J+X79GoFmwu4tS3vFb+Rs/uVN5Hl/dqnYf6DZw7f4q2LORJ7b+49GoFZP3dH+sof93vShJE2bFrIC5DO8f8f3Ken7+5+amTT+RCm6mabJ5kztsoNdSy8nz/AC1ND+8+9VPzPn+Wpv8AV0GQ+HzdNv0uLZ/uV6v4M+I1l4je2stTlt7G8d337/uV5dZyJO+xq0pvCv2qzeWDdOif3KiUTSMuU+mb+fztKS3il322zyUff8715v8AHi6fw/8ADTR9Kil/c3dx/qd/8CfO/wAlM+EXxGtI0h0LXH8iFH/0e/euY/aK1KyuvHkNlbXa3sNjaojun3Ed/nrH7RvzHbfsqQPfeEtVtIkZ7y41V/k2fwIiJv8A/Q69F1vw/FI9zaJt85JfndPn3vXB/s9weX4SvPs0rJNNd/Ps/wByvRfCvg6XQ7m5Se7adJn87ZN/A9YSCJxPi3Sn0PRLyXyl37NiO/8ABXjOsaUvko6psevqLxVo7z200Uqfudnz14/r3hmKCweVZd7v91P7lbRkEjxm5jadPKVKwfM/fOkX8D7HrrdVtZYJnpn2pL7T/ss6bPn/ANcn3635ecw5jjLmR5H2Vq2cfkW1XL/w/wDZdm6oXg/gqOU05ytRJJsp7xvTHgemHOVv4qsw/u3qF+tPh/2qz1LLL/vKYkbx/demeZ89Pjo1Ae/3NlVpoH/hqb+Kpof9qjUCtDI/8VPqaaOqD+bHRqBM8lPhqFJPM+9U3zUagPp8MlMT95T0jffQBNbSeW9dzomq+XCnz/8AfFcN5dX9KneCb5n+So5Q5j4zSSpKjTrT/wDWf7de9qfPaj6Z/HQknyb6fRqGo2nUU/zKNQ1Cnp+8plPo1DUPL/u09PuVDT/9XRqGpMmySjy6YklPT93RqGpWtv3bvV+P7pqg8my5rST94ny0ahqVn/jp/wDDQ9CUahqD1JSP1oTrRqGpMlTJUKVNDRqGpchkqZKhTrVlNlZBqWYf3dX7aSs1Pvf7FXIZEoNDYhk+Sr9t9zZWVbSfIlaUMj1JRsW330resJK56zkre0/rWOpvE6fTa7DSpPnribCT50rsNK/grkkbnovhiby5kevsf4Tah9u8G2xZuYmZP1r4s0Gfy9lfXHwKvhN4cni/uvurtw/xGGIj7h6hRRRXonlhRRRQAUUUUAFFFFABRRRQAUUUUAFRqjf3qkooAp6pH5lm9YOmwRXVzvliV/s6b03/AN+uhuZEjh2t/FXMXMnkOjqnz0AYNtqT6kjyy/67e6PWpoTz6XJLelGks9m1nrC1K+eTxO6SoqfaFTZs/v13FtdWmqWdxaLbt9kiXDVfMQbUMizwq6/cZarrpduk3mrEqP8A7NQaFcvdaZC7Q+SPuqP9mtSoLPMPGk9xb+IGlnXzIUH7pNtYWq6bcWP+viaB3TeiV3vxC0t7rSvtUYZ5IW5Uf3a4W41HUvEX+sZpniXYqIlURylC31i6tWRra4a12/xpXZWeuWvjCJreeJLLV3T9xL/erh5o/kqt58sc1MjU7bWtBuLHTbD+0v37tLsfZXPX/hyW1R4ovntt++ui8C+LHTzrPVLhXtdm6KS4bnd/cq14j1KKxvpmj8qRPK3oi/crTUDz62g8zzk/gqawuorVJvNTf+6dET/b2Vc02C3vnmdpdnyfwJ/HWVeQPHWYamVN/dqzbW6Sf7D/AMFCR+W9athpcsn+kQOu9P4KBcxu3njrV7e9+z3wbymiVWhQVy3iee01XUkl0+38iHZ9z/brodS2eIIXl/dQXiJsdP8AnrXMQyS6bqUNxA+yaF96b6DQyvMeD51+R0+5/sV6P4iFx4i8D2lxqGpQPfxKj/ZoXT+P+9/t1yDweek0ty673fe71WmjST5/uf3EqAN3wb4iv/BMzWVxYpImoKjwzTfJ/ub/APYrO8Q+Dr3Q9ktz5TpcP8k0L70envdXF1Z/Z7lPtXyIiPN9+JKmsI3fyUlf/Rrf/VWz/coA577L5bpu+RHqnbQxWN+9ps+/86PW94m1h9U1KWWdVR2/ghXYiJUL6PcR6CmoeVsR3+R6gCg9inz1m3UflzJWlpt1/aUKOv3/ALmytKHSknv0TZ89BfMc9DB9uvE2p8n8dVtYu/PuU2v8ldV4ksU0N0tFl3zOm9/krib+Py337GoAhmj+SoUnlj+9Vx5EnRPkpiR+X/B/DUaljPMpjyVN5aSPs2UJH5nyLRqBT8vy/vVC9WXj+f5t1QvH8lZAWbDWHtYdnlf7lU7y+lvpnllf79TW1j5/8Pz1WuU8iZ0oNNStJI8afLVN4/M+er7x/PUN5H5bpEqfO9SWUHj3/JT0gR32MlTfZUjT5kbfVm2tfLoGY/8AZvlzfN9z+5TLm1/up8lbzwJ/FVN402bKgrmMRIPMf5kah7Hy3R1/4HWkkHkv92mOnlvvoDmCGR9nlN9yobmTyPk/jp/mJ/8AZ1NNAl1bb1/1yUEc5TSd9nzUx5KZ5fz09I6jUsrXM/z7VpnmeXVnyPnemPH/AHqNQIf9Y+9qf5lQpHT/ACPk+5RqAx50qtHOkn8dWXg/3ah+ypH91P8AvijUsP8AWPT0g8ymf6v+Bqeknz0agPeB6pp9/fV/z/kqhczpHNRqBWvI/nqtsSrl5Hvhqn/q/vUakAiP9yn+W8dMefy6f5nmUajGNJ/dqGaNJKJtifPv2Vm3muWUH3ruJP8AfejURQ1vw+mpfIr+W/8AfrK+yy2NnNZTpvTZ/HWwniCyn3vFL5+z+4lYniG+fUrbyore6TY/39n8FKMg5TH1XTX022hf5Xhf7jpVbTdSe1vEl3/P/HU0Mj/ZvKZ2eH+NP7lULzTXjf8AdPvTZW5pE2Nbkt768R7N13p87oj/AH6hmn8uF/nrN8MXaf2wm7+NNn3K29YtftULvA/3KC4mC8dVptk7/K9PtpPMufK/jR/uVc1W1itdSufn2Qp9x0qC+YpzJFInlK9X7bUvIRLTYqJ/frKsJ5Z9ShiXb8z1vfYXk1h7dYd82/7lQacxNeQP8jr/AMDqF/uVZe6/ffZ6rXn3/l+ejUBn8FQ3P7t03VMmz5KheRJL9E+/so1AspH8+yrPmeXUMf3jUydaNSiZI02fM+9/79CwPv8Alpn+rqzD/tUagULy+T7i/fT79WdK3yWz/wC/RNYpP/sO9TeZ5EKRL/BRqA7/AJbVI8nyVDUz/wCro1AYlbfhvxNceHL9LiL54d/zwv8Ax1gr9+pv9ZWQH0Df+H/A/jjwk+qxJcWWpbPkhsP45v77/wCxXzxbRpJcu6urpv8A79el/C7xM+m6xYW8qLPZvL+9tnfYkqf7de9/Ea80r4yfDubS/CPhfT11eWVXiEWxHTZ3TZ/sVH+IDK/Z+0d/Dnw9TW9Qddl9cfabW2dP4Pub/wDxyu/0q+l+0u9yjb3/AL7/AHnrxPwT8UNQ8OTaD8Ote0K4gv7eXyZZpt7zPvf5ERP/AGevoyTwvfxy+ZcR7R99Fb7/APwOuKR1Rmc54kglnmeKfckLxb3RPkryvxJo6Rp80TIm/wCTfXsd5dP8/wAm+ueufD7+ILnfs3olETQ+dfFWlIifKlee3MDxu+6vePG2hv8AbNkW75Pv70ryvXtNeBN+z566onLIx7bUn2eVL86VWmtUkf8AdfJUM2/dRbTva/e+5WxmMT92/wAyUTbK0rm1S+RGilVE/uVlXMDwfepyJ5it5dTJAn8VENWU61nym5CkKUJBT/4qXmgz5iPyKekCUvNPqQ5iOSP5Pv0/7Knk/wB+m807zH2bKrlDmKz2qUvyVL5b7/lqGaPy/v1JfMTJIkf3q6e5jSfQYbiCKJ/9uuSST+CtK21W7js3t1l/cv8A7FZyiQQvJQknl02irLifHydaP876en9+meX/AN8V7Gp4uof6v7vyU/8AgoSlo1DUd/HRTEp9GoahUyfcqH/boX7lGoak1FMp9Goaj0kp6f7NQ1Mn+ro1DUpzfu5qv2cj7KrXn8DrVm1+5RqGo+b95UKdKsv+8qt/HRqGpJzSJJ/do/1dEf36NQ1Jkq4lVkkqZKNQ1LKVND/45VZOlWUjrINSyklXIf3dU0q5DQaGlb1q21ZEP8FaltJ8mypKNW171t2dc9bSfvK27OT56x1LOn07+Cuw0qSuJ02Sut0qSueR1o7zRJ6+of2e73zJriL+9ADXylo8n3K+jP2fL7y/EEKbs70dK0w/xmdX4JH0pRRRXrnkBRRRQAUUUUAFFFFABRRRQAUUUUAFFFFAEM1us1YN/a70fd8j/wAFdJWJqsb/AD/J/uUAcN4i037LCl2vzzW779j1vaVH/akNzcRXC2sMy79ifcqZ47e6heKf/XP8lZvgmO3tbi8srv79u29Eegg6vSbqKCztIGPzsPlrXrPtre3nuPtUa8r8i1bmmS3heSRtiL95qCxXjWRWVl3I1cFqfgy40y+SXR2aCKVfJYff2bj81bF98QNNtW2xrLcndj92taVj4jstTukt7aUTM0Xm7koA8/fwX5COnmt5yfcrntV0qWxufKnTY+yvbru1Sdfu/PXOaro8WqwuksS73+TfVknj/wA8b/L9xK1YXt5tKdN+x0p+t+GZtKm2b96P9x0T79ULqxuNNhR5UaDf9zfQZ6lmx2WsP2dX++/zf7lbesX2nx/2Pbr5t0m/Zsm+RIk/365WGN4/4/v/AH6uPdRTv/pKb0RPkRPk+egNS9qXh37dfXh02VbmG3lSFfn+eV/9ip4YP7NhSJbeWC5Telw7/wAb0eCbpILZ/Nfy/Jl8mLYn8b/fetXUp31WbVX+yN9st9iM8P3P9+gNTlbmT/SXi37H/wBuqCWvn38Pmy+RbJ9962PE8cUkySwf3Njv/frKfUriB/KTyn+TZ9z7lAaj7yCLUrmb+z9yW0Kb3d/4KzX/AHj7KuXlj/ZUMP8ApcU/2iLf+5/9nqtDH88O/d8/8dQWE0ifafl+5/fetLSt87+b9/Ym/ZVnXtKtNKhhl85Z977Pk/3P46wX1J7qb90+yHbs2JQBDfyJdXjvF8m9/uVt65qrwabbaesTf6Pv+R/4N9Yn2V5Ln5fk2fPVa51y4+2TSyuzu7/feoAmhjt9K33DfImytjRNVijv/N3/ADom+uPmjfUke3lfe7vvSjTb540ubdtvnQvsegDS1vUvtV5NdM7O7v8AO9YM06yP81bD/wCnQv8A3656aB5JvKVW31ZY95E2fLUPmVcfR7iBN8v3KZ5FQWQpvk+79+rnkJaw7KZbbIN/yfP/AH6Y8jyPUagQzf79U3/eVcuYHjSqab9/zUagWYb6WBPufP8AwPVCbfO+9qs/71M8zZRqBTSH99uZP++6e8byTeb996ueX5ib6Yn7t9/8FZAU/L8z71WYY/l+/T9/+zTN/wDs0+U05itN+7fZVZ4/kqy/zvVO5kqA1IX+/TPL/vUx4/MR6YkfkJsV96UGhDNH5b/L9yjzPkdF+R6e9Vn/AHnyVBnqMWfzH2N9+rnl/uazbmN/+PiL76ffq4mq28lsjq6pvoNAjqGb53RKJp02ffqs91FH87bqCiy++P8AgqF6f9q8yH5Uaqc108afw/8AfdRqBT1Kfy7nZLu2VZs7pLj5F/gqhf8A2idPvq6f7lQ20jx/89f/AECjUs3PkqCa6t4/vSqn++9U30pLj5/mf/flqhNocUe99kX/AKHRqPlL82uWUf8Ay9q/+589UP7YSZ0eK3uJ/wDcios7WJ5tn3P9z5KuPYxRw72eXf8A79Gohn9pSyQv/oksG7/ns9Yn2q9kvNifZUT+D53d62PM2I+2s3zPnrOQGbeSXcdy+692f3Eht/v1C8dxdJ81xef9/dlTX8fn3Kbvn/36mhj8tPlpHQTPptv9m3ypE+xP+Wz76oQ2Np9+K3t/+ARU/VfNjtv9h6oWcjxvsioFymk0fmf7FQpH8+9qsw7/AOKh4PMoMDH1XR01JN/3HT+NErkktZbXztifJF99K9F/1fy7GrH1jR/tz74v3H/APv1pGREonE6lo76bbw3ttLvR3++n8FTWepeXv+ff/fq5JHcabZvaXO14f4Pn+5WJeRy2M2z5k/uPW4RDVdK8931Cz+SZ/wD0Cq15dfbtn3tmz56v2d8kj7Jf9T/Glc34qtdQg1h7jT9PZ9iI+xPuOn9yoN4yNKzk8i/S9V/9Gh/8fr0Lw3qWn3zzans8ib+P+P5K83eDy7NLuX5Hd9nk/wByuk8BwPPqU3m/8ezxbNlZyiY1/eiaWt2KWt4jxf6m4+dHqm8if3/krYvLF47l/N3PDs/dVzzwPA77vk/36Il0pe6PRN7/AC0yG18jfcS/u3en20/8GzfVa8kl+0/N9z+BKep1FmzkeR97ffrTrJsJEnfev/A60nj+SjUB6UPJ/wB8Uf6tKbRqBYhk8ymPA3nf3/8Abpiffq/DJ+52bqNQKc0nz1MkfyfNVa53xzfL9ypkn+T5qNQJv92n/wAez+On2Efnu9WbmNPM+X79GoD7ad7X543ZHr1/4O+N7jwvqkVzp6JC0SeWvyb/ADWrxd/7u+uq+HviOXStbtt237Mju7/J871hIo+6PEHw68O/GzS7PULv/QPEtoibNUsfkmt2+/1/u1Hq0kXwz8DzW3jLU5b3ToQ23V/meZ/99f79ee+DPiFZaO6XcUt0lzs3+Ts/2P469f8AD/iHS/jB4ZubPVNN8gSs8L2tz82//aWj3K3u/aM5QnRf90818MXcXi7REu9DdvsDv/wN/wD4iuhvNNuNK0ffvVHf/bqj4Y+H958J9U1SysbdpvDH2f7SjIvz7/7n+9UHizXNK1ia2S282fVfKR0tt/8Aqt/9+uGUJqR6KqKpscNr1j5/2nb8839yvIvFWlXH77cn/jle5TWPkfIqM7/+h1yvjC1eSzRWTZ8/zvsq4+4TI+bNStXgf5kZKp/6tK7nxVYpHv3J8/8ABXHzQeXXVE5ZGbC/lvvrbh8q+h/6bf3KyvLqaF/I+erIGXMfkPTI/wC/V9J0uv8Afqtc2r7/AJUp8oEKVJSQx/JS1mUFJ5dLT6AGUUk1M8ygB8MnlvRNOk/8FQzfu030+GP5PmoAPLpnzxvVlPv0+aNKiQEKSJJQ8nz1C8f92iGT5n3UzU+RqT/gdHmU9P79evqeJqLRRTqNQ1CiiijUNQop8dFGoah/uU+iijUNQp6UxKelGoajJv3kNTWf8G2mP/cplnJRqGppPH8lVnqz/B/wCqz/ALujUNQf93R5lCUvNGoakqVNHVZOtWY6NQ1LMMn3Ksp9/ZVZOlTJ1rINSyv36uJvqgn7yr8NAal+GtW2/d1iQ/6ytW2kepNDVtfv1sWf36xIf4K2LOT7lQbROnsJErqtNkrjLGTy3rqtHk+dKwkbRO20qSvcfgreNb+K9OH/AD0lUV4RpUnl16j8N757XW7OXf8AOkqUQ+Ms+3aWo45NyI396pK9c8UKKKKACiiigAooooAKKKKACiiigAooooAKrXyeZbmrNFAHHvB5bvKqfOlY+pWMsGsWGpxfcd9lwn+xXW3m3zn31QuY/wDRvKXdvf7j0EHR2a7bSIei1HfQpcWs0LBXDrt2tWdNqFxZaPbSxqsj/dbfWdax3GoNDe3bM6Qv9ygs5ibQGW423f8AoUO7Y0z1b8IvDp3ilLe2f7UksTo0zJs/2629Wml1Sb7Kw8yxuJ0Tf/dq/H4WgtL63uLZmh2LsbDVQGv9ri+1/Zd487bv2f7NNubMT1z1vp91p3iV7rzWvUuE2N/fRa6upAyU0VPPSWX5yjZWsTx3oL3dn9ogt/tTp97++if7FdTa3cN7D5sEqzJ/eSrFAHg8MdvPbO/lb/JT56yrmPy3rtfGHhW1tZ9Xu47tUkTYy26/7X8Fcsmh6nq1sj21pLdfwb4U3olWZ8plQ6lLB+5V/k3766/R/HVxY2l9BZ2e+a4+dZX/AIfk/wDH643yHgmeKVPnR9jpVyHf8+2gnU0r++/tK2mluU2TOnyJD8lVtY01LXTUl0+ZdR/dI8rp/wAsqfYWr3VzDEzqjvXfeFtDfw3eTWUsH22zuF85X2b9rpUSKieRpGlxDC/zbH+TZ/cqylrL5yO27Y/3Kua9o+taPD5uoW/2WGV38pP7lX9Hm/ty80S0sXae58r96kyfJvT/ANkoNDH17Vbi62RS/IkP3IU+RErNh/dv8qVq+JNSi1XUrmVE+d5Xdn/v1m20nmO/+xQQQ3988HyL99/vvWPNI8mx2qzqE/mPvVarPvk+dnqALkMf3HVPnT+OqGsRywXiXsX/AG1RK0kn8+FPk2bKreYlxvil+46UAQpJ8m9XbY/z1W+1PBN5q1W0eO4jubmyl/5Y/cf+/Wl9lT7jUFllNSlu4U81FRP7iVTvJPLTYv33qb/VpUMcbyPvZKAIfk2bHeq006Rv8tF5GkL/AO3VOa7ig+88Sf771GpZZmunn/dIlQv+7+Rn2f7lVk1W0k/5eFd/9j56Pt3nvsWKV/8AgFGoEyb5P71DyP8A7NMeSX/nk1M/e1kBZjqGaT5Nm+oU83+KVf8AgFQzWvmfduJf+AU+Y05S/DJ5cLo336rTXSbPvrVP+zU++zyzv/tvT0tYo/8AlktHMHKD6xafdbbVOa+Td9xtn+5V/wAhI/u7f++KpzR/Ps3tUGhmzXUv/LKyld/4N7olQpJqs/yLa26J/ty1pf7yVN5aRpUAYM1rrsj/ADXFmif7ETu9Mhsbjf8Av7tnf/YStzmoHoAzX0pJ3+Z7jZ/H8+yqE2lJY3O+BF8n+4/z10L/AHKrPGkiPu+49AFD7U/9z/vhKhSPzH3y7v8Ac31DNbvBM/yN/sVNbXySfeeo1NSz5cWzZs/77pjw/wAaotD7P4aY8nl/d+5RqAySdI/46oeX8++ppoPP/j3pUNzD5afNRqAx75/O/dPV+GHz0+b+Osp4/M+6tWYbtLVNjI1GoFxLVLV96pVa5fz3+aj7Uk/3aY/SjUA8xP8AgdY95sjvH/261f8AWVj38bxzfc/grI1IbmD9zvWmWcnz1Mkbzp8tVrb93N8396gNS/eWrzwoi1m2cKed81dJc6laQWyJsbztlc8/399QKMi/Jsk+7THj+Sqfmf8AAKPtTyJsZP8AvigOUekf91Khf95VlJE2VC/3/mqx6nJeLp3khe3a3l2b/v7KxE3yaP8AZ7na6f8ALKbf9x69I+SeF4mTej/f31xOvaV5E3zbYE/9DreMjnkclfxy6c6JKjJv+5V+HWEkRHSLfN/cqz9qi1W2+yT/ADon+qmf76Vzbx+Xv2/c/getJAP8SSXcGx7ZGnh++6fx1c0q6eO2R4nlTen3N/3P9iqdnqUsc2xZfvf36mTfBcuy/c/jSoLO803WH1WG2ib+BNj7/wC/VPWLVpLx9v8AAiO/+xWJYSS2rpLB99q0r/UriSb96mx3T5/9us+X3jGNPlkQw/uPkX7/APfqZPKkfY/+p/uVW3tT/wDdp6nXqWZoPLm3xbdlP8x5E+/RDIn8VDwS/fX7lWGo9P3n3vuVJUcciSJvWpv4KjUsN9TI/lp8tVvLrSvLFLFERpVeb+NE+fZ/wOjUCGGfy0f5N9U/LffVny/LSrMMibPmo1LIYZ/IffR/aXmTfN8iUXNr5CP9yqHlv5yPL/B9xKNQNWT7wqzDJ5Fym3+Cs1I33/M9Wfn2J/tUgPcvAfjRJId/mxfJ8m9/v19A/Dvzb6zS9tJW85W+V6+IdB1x7WZIl+RN/wB+vsD4Oa/5Okwp9o/c/wDj9efVjyanTGR7jpfitLu+/su6EZl27JLhG+Rn/uf71eDfHz4M+INL8SJ418I/vIrdFmurMSfN8n9xP469B1q+8P6jD9n+1tZTJcbNkL7HZ/8AbrvPC2recpsbp5JZf4WdP4f7tbUqvP7kzklF0ffgfP3wx8Vf8LU86WVIrW8t4kR4Up/i2BPkilRvsFv87on33eu2+KPwVu9Ohu9f+HkUWl68/wA88SDH2hP7ifwpXl2ieP8AQvEej23h/ff/APCUzb0vf7Si2b3/ALlRVpSjI6I1Y1vhOAv7F9YR5fs8SQo+zeifx15v4q01LW82Rf8AA6+k38AJa2dtaLLs+zp88Oz+P/frx/xzpXkarcpK+/yf/H6IyCR5R/HT/L8xKs3No8c3+qZEqs8nl10mJWf92++tKzvkuE2S7d9ZU1M/1f8Av0+YPiNW5geGqcMnz/NUP264kk/evvRPkRK3odK8yz82V/nf7lIPhM6kenvH5P3qY9QUQyf3KEj+T5aekf8AG1TUAU3/ALjVN5fmfx1D/rJn21ZSPzHoAf5fl1Wm37/kq55f96ofL8yb5f4KkCZLV9m9kqs8HmVq3n+iokTff2fPVNI0oA+N6TZ/GtM+f/fp/wDsNXr6nk6klJ/6HRvp9GoahT46ZQlGoaj6P79FMf79Goak38FFCSfJQlGoaj0j+T7lH8dOpv8AHRqGofx/M9Qw/u5nSrL/AOrqm/8ArvuUahqaqSeZUM1EMlE1GoahDH8lSVHDT3/d0ahqCdamSofMp8NGoalyH/V1ZT+5VaGrKSVkGpNDV+GSs1Pv1cSgC/D9/fWlbf7VZUNaVt/tVJsbFt+8rVt6x7aStW2/d1AHQ2cn3Erp9Nk2VyVhI8ddDps9YSN4nc6bJXovg+fy7yF1+/XmOlSV6F4Vk/0mGogbn3fo83naZZzf3olb/wAdq81c74BvBd+EdMk/6YhP++eP6V0TV7R40t2LS0lLQSFFFFABRRRQAUUUUAFFFFABRRRQAUUUUAUL+1SRN/8AHUNin+kJ/HtSrtxbrcx7G3L/ALtRW9r9nmf+5toAzdcuFguER+UZfuVFb+IovJmiuUVH+4if36l8TR/JbXCrnynrmZv39z9obbsd6CSzf6kscKW8Sb/3u/fU3hnULiGabzy7oy/Jvb7tU5tn2xP49lGm6qkkzps+RInqzPmEs/Fktq8yH+P592356y31C6+wTTLcNAlx8jbGqsieZcu/36x7mC7+0/N8kO+gNTu/BviTTtLsXsrq4WDZLhN9bi+LNP8At13FLdW8UMO0K7S/eavJZoPMvE+f5Kyrmd/tMz/x7/vvSL5jakuoJNQ1TyZpDaXcu8qOjrv+Te9X9B8bS6Pa3NtaReXaJP5qu/8ACn/2dcn9uljheKL+P771veFdVSOw1Xz4onhS1d0R/wCN6kDqdF8LaZ400r+09jWt4z7H8n7m9P8AYrirzSrjSrx4p4mSb/bSrmj+IEsYdltKqb32Psf5P+B12WsePtPZfKn097ryf4vv/PVgcboOgXWuawlosTJsTe7v9yu31ZU8CeF7qK0umfVLtX8l5PvlvX/gFctY/Fa4tdemley2WcrojRf88VSpvHuqReItRtpdL2XUMUTI83pveoGE0F9478J6La3N2v2+a6l2PN8juiVzGpXVxoPia8i09G0vyf8ARvlbe+z+/v8A9utnTbG902zd4tqXmzzkmdPuf7lYGo+In1TTUtJ4oo7jzWmnvv8AltLQUZE33qZNIkFq7s9QzQf3pWqtdWsXkpudneoApvOv8T1DNqVvap8z1M8H8EUS7P8AbqykEX2NPkVJt9AFP/hILeOH5fNd9n8ET0xNceT7umXT/wDANlavlp5NVaCDn9V1jVY5ku4tM8hIfvu8v8FTQ3Wt6l/pcEVha2033EeV3remtUks3Rk376xNJjTR7ybT5XbyXffE/wB+gsJo9QgTfc6hbp/uRVCkdxPseW9l8n/Y+TfWxeWvmJVZ5H2VGpZlXOh28/zy+bP/AL7PTIdNt4P+XSL/AH6v+Z71Wf8Adv8Afo1AEj8tPl8pP9xKfbff3b6heTzH2LVny/LhSsgCaNJP71QvAn9xas237xKhfZQaajPM8tKrfaKfNJ5lQVIaiv8AxpQkaVDNP/HQkn/fFBoPeRN/+xVabZIm9aJpP++KZ5fl0AQ/x71qHz/Pmqz5Hmb91Qpav9+oAEk+ej/ep6R1JQKJBNH+5qFI/wC9VmT7lMSP+7QWVntVk/36xHsfLua6Ty/LqnNH5j7/APvuo1Azf9imTQNG9XPkp/mUalmb5bx/ItQzRv8AxVpeXTLmHzKNQMqGPzHq4lqlCQJHUyfu6NQKz2KSJ8n/AI5Vaa1aNP4q0t60PH8lGoGJ81Ztzvnm3tW9cp5aVlP/ALSVkaRIbbzYIXdax5t8dzvroYZP4KzdVgSCaF2oNCF987/NT/I8z71MSf8Ag/8AQ6m8t9n3P++KgCt5bx/eemPsjqaaN5H+b/0OqfkeY/8AcoAm8x9lHlv/AB/PQ9q+z5V2U9IH/wBygjUZ5jxp8v8A3xVPVY4tSs5reeLfvq+8FUHj+f5qsyOPubWXR0+aJZ0f5N+yqyR291YPbsnyf+gV2E0L3CbFrm9e0q4sXe7X5Id+99n9+tOYjl5Dlbmxexf+/RbTv91n+T+CtX5LqF3ZP4P++KzYZPIf/wBnrQC/pX2e11JLuXds/jT7++tW/niuvJu1f/Y2VlW3lSf63dsqmkj6bM+518mgDobCB759kVPaHy32U/R9V/s2GZ1RXS4T5Eeq007798SffoDmJn/dvs/jrV8y3ktvK3//ABdZUMDyJ5sv33o/1fyK/wA9BZWm+12N4/lJ56J9/wDuPWrbXaXVmjxJTE2SJseq0em3trN5sX3N/wA/+3V8o+YueX89WU/d/PUKSeZT/wC5UGmpMn7ymTf+P09P3f3aY8dRqVzj7b/pq/yU97XzH3/cqFIH/v0XmpJYw72TfRqMen7t/wDYohk/fb9lEN0l9ZpcKnyUx5P9ijUsfD96voH4P+MZbGztn82J7nfs2P8AIleAwx/3q1dH1F7G5heJ2376ynHniXH3D7q8H6tZTzTJLDb+cj73vET5N9deurStbS/2auyZvk+0Ou/b/uV8/wDw98VN9j03R4pbdEmd5rh5t+90/uJXt3gq6aSxubr7lsr7It/8NeebP3zhPjV8dvEHwpsbawitrWd7uLbFc3jvuXB+f/f+Wsf48fD3SNY8C6f468GmBbq1dC2pWe7fc/Ps3L/f+evH/wBqXWJfEXjaztP9X5Nu770f+/X2N4B1W6sbHRdPuo7a1tItItzFYxHfMm1EruhKP2znqr2esDwfwB8ZdKuNN/4RrWrW6gv9yQreXP33f/b/ALlcl420O3j1i52vv+fe82+vpL4ufAvRvi5BDqVndLp+rovyX8Kh1lT+4/tXyLrWj618PvECeGvEVu0KK/yTP9x0/vo/9yiVLkKhVjWjY5zxDpU0aJLv+SuSmj+evePFXhX+zdEhu/NinSZN6bH/AIK8Z1K1+d5dlZxkEomC8dQvsqa4376pzSVZBNZx+Z/t1c8943376hto3jtqkoCRehkS6SoZrVo9m37lQpvjk+WtW2nSeH5vv1Zn8JQ/1fzUypry18uT5f79QvJ5lQaDEjSNN7RM6f7D7KekieX8qbKfN9xaI6Cgf7ju33KNNTzH+X7n8dF5H+5SrltB9l03e333qQIbmTzJqho8/wAz7tMoA+Qn2VWfrS0ida9fU8nUkp1Npy/wUahqM2Gn0UUahqPoooT/AGaNQ1Cn0yOn/wCUo1DUEp1Np1GoahVSb/XVbqpc/wCuRNlGoal+2/2ae+/79Q20lWf+WNGoakMf3jT3/eUvNO/go1DUYn7ypkpajTrRqGpfhk/d1MklVof9XUyfu6yDUspJVlJKppsqzDQBfh/efx1pW9Ztt+72VfhkqTY1bb7+ytW2kese171q2f3KgDesJK6TTZPnSuVs5K6HTZPnrCR1RO20qSu/8MSeXMlee6V9yu58PSfOj1iaH238J5vO8GWf+yzJXbV5l8DL37R4Xli/55SkV6bXsx+A8mr8QUUUVoZBRRRQAUUUUAFFFFABRRRQAUUUUAFFFFABRRUbbd3zNQBW1iHz9PmT2rzKHXLKPf8AabtYPs77Pn/j/wByvTb/AE611IKtzEJtv8NcnLo9l4f8QRyrp8SW03yJtT5Fegk5iHxppUmqzW7Syv8AfT5Inq/Yaqmlb7hbK4n3xP8A8sq0tbjt4NVeK2iXfs+d6v28B/se4e72f6r5asykcHYard3zp9m0e4Tf/G7oiU+/vtQ8lE+yW8Dp/fl31fhk8zUvKgb777Ep+t2P+87w/wAdA9TjPsOsSPve7tYE/wBiLfXPTaPqE775dbuE+f8A5YxIldtf7Y97/wBxKwXj8z5/7lAomDD4Zi+fz72/n/67XFdVo/h+yg0fWJWhV96JCj7Hf+Osqbf8m2ukhE8PhOGJ7j91Ldb/ACU/2EqDQfoljbx2DukSom+i51J9k23b89FtH5dmi/wPVaaNIP8AWv8A8AStzAzbmNLqbfvqH7Vd6VDsWVkRqhmuHjuf3CbPn+SptSuvMfY38FYGkTrdN8VWWqukWoIyfukh3p/6HXK6r9k/tKZbF2e2T7jun36HtUj037XFLE/3EdN/z76ynkfem2gshv7h45kiiTf/AH3qteXT3Vym77iIiJsqykfz72+5WVcyeY+/+CoLB5Hjf5fnetX7CkdtvZ/nrKs5PMd337NiVpTT+YiUAM/g+X56hT92/wA1XIZ/L31C8fmPvoAmhj8z52rE8Q2Pn238XnQ/OmytV5/IR/n+eqf2h533tQBm6VqX9q23zf65PkdKmm3+XWPeQPo+tpKv/Htcff8A9itt/wDZqNSyh5lMf/cqaaCq3l/PWQDE/d0TT+ZsRXp776hSOg01HpHLGm/etU3u33/NV+adNmxUqns8t6k0H+Z5lMfZT/n/ANl6f5f+xQBTf7m+qzyP/wB91cmg/wCAVTaPzH/vpQAJ+7enpJVby337KuQ2tABUVW3j8uqz7KgBn+8lVpt8f+5VxNkdU7yN53/2P4KAGJOn8VPhvk+59x6ZDAkf3qhf/j53NQUXJpKrU/8A4HTP9XUagUL+Py/nX7lMtpPMqzMjz/x1DDB9lm+f7lGoD3kpkn36e/7ymf8AAKNSweD5Pv1TeR4/u1Z/1n/7FD2v8fzUagU0j/j/APHKm8z5KJpPkqs++jUAuf3n+5WVNH/AtavlvPRYWNpPebLy4+yw7Hffs31kBz3meQ9VtSvvtX7pkX5K2NQsfM3uqNWJ9h+d5WoOgrW37t/v/JVx7qoUg8ypnj+SoALOPz/nlq5NAmyqdv8Afq/5DulBnIhhj8vfUM1PfdHTHoHqQ/8ALP56rPGklTTb5KrJv/5a/JVhqM2U/wAvzPlb7lP8uoXkoMjntV0r7LqX2hU320ybGrHk0myk+e2l37/7j/crtpoEnh2MivXnvifQ28OXP9oWbr5O/wCdK3iYyGXUb2vyfx1D5aSQ1ctrq01i2R3dYJv7m/7lQ6x+72Rfxp/H/frQjmBN9js3J8julaT/ALuqHhiT7df/AGed38nZsT/fq5qW7StSeKX54aA5/slmGR/uU+b93T7nyoH/AHTq/wDtpULz+Z96g0CHfT7/AFL7LD9zf9z5KIY3/hqF4Hupt7btiUFGrc2KWux1ff8A7aUzzPMplnP5exJfnSr81i+z7RF9ygOYhT93R5nyPTPM/vUf6yoLHpI9ZusRpOnlffrSqnbfvNSeVU3oiUGkR+myfZbOG3lT7n8FX/L8z51qm8fmffp6TvG/+xUamhMn7tP9ujz3/wBlKf8AJdfdpnl+XNRqB6j8K/FX9m6qnnp5mxPJ85/7lfUuleLYf+EP8pbuKBJX+aZ/k+Svh7TdSexmR/4N/wA6f369vufib/wjPg+b7NbtJN5WyLZ/f/v1w1I++bRkcNaWqfFD4iaxMtz532iXZaw7/Je4d32QolfZ3/CGaJo1nYQeatvqNwiW0Ulu/wA8romz/gdfKf7Hvh9fEnxhhmud0kWn2U1yzbd3z70T5/7lfTnhz4taV4i8YXfh2HT2h1SGeaG1SGPfuiR3Te7f8sk+T7lFSBLn75teFY7/AOF+nxWN9e/21NfXW7ZENnlK39ytj4ofDTR/jB4XNpdNh1Vntblf+WT/AN+pLHw1ZPqUU0cv2qRB80ry7z/+zXgnxs+Nsui/EfTtC0PVLy3sY7hF1Kaxl3uy703xJ/crelUl8M/hMJR5pc0PiPIdYh8QfDPWJvD+vReekX7lHm37Nn99K57WNN+1b5bZ1ntn/jhr7CvvBHgH4/8AhuZ9MVVu0by2v40fzoHX+B2f71fMfxK+G+ofBTxM1m8s15o9zs23f2fYjf7FEocvvnRCtz6M8j1KB43+7WVN+7dK9O17Q01jTfttmipCn8deaXP/AB+Pt/v0gLifcRKkqHmpUoJH+XQ/99aP/QKHkqwJob55E2SUx4Pn37Kh+TZVy2uk2bJXqAKz/wC1U0MfyUybZJcoq/coeTyJtivv+SgCZP3l+n9yrOqzp9xf4Krabv3u7ffom2SO70FFby9iJT/L8ypvL/vU9I6kD4t8ypKT/wBDpa9fU8nUKTfT/wCCijUNQoooo1DUKfTKKNQ1H/7lEdFFGoaj/wDdp1Noo1DUelVrqrFRXkfmIj/3KNQ1Cz/eVoVn2H3/AJq0k/eUahqRc05OtMm+/T4/umjUNQ/3aWk/joSP5KNQ1LMP7tPv1Mkn92qyVMlZBqWUq5a/98VTSSrMP7ugNS/D/fq/bSeZWbDJVy1k+b79BcTVtq1bX+Cse2k+dK1baT56yLNuz++m2uksJK5i2kT79b1hI/8AwOs5HVE7bR/3ldzoknz/AC1wGiSfJXbaJJ86VzGh9cfs633mWt9b/wCyj17T/DXz9+ztc7dQlh/vQsf1r6B/hr1aPwHm1/jHUUUV0HMFFFFABRRRQAUUUUAFFFFABRRRQAUUUUAFFFFADV61zvjuB5NBmliXM0PzrXRL1qjqjp9mdG27G+9voE9jz6wnfVYUuGf/AEl2/e11mu2qWWg/e+5trn9Etbe08bX9g/8AqWbfEldprq79LuOVXau75qojlPP/AA3H5Gqpcf8ALFEdN9P8SXSR20NvEu93++9U9Knfe6L9z+CrniGOW1sbbdt+dN/+3WpEjj9V3x23/A6ym/d7K2NSk8yH+/WJc/u3+b79ZlxGQyfN9+t7Un/0PSv4P9FTYm3Z/G/z/wC3WDbW/nzJu+49b2sTxT30yQPLNbQ7IYnm+/sRKgZM++OzTdWPJOkafN9+uhmsXnsE8r+5vrlb+N4/krcwKbzv9q37KmvIPuOr/wAfz1Tefy5quTXXmeT8lYG5C8nlvvqFJPMd6m/jf/xymJ/coAZsT7Nc+a+z5PkrN8tI4XetK5j8uz/33oTQ7iS237Pv1BZlQ2vmJU1xvj+9Vy5sZbGZElT56s39ilvCn72Kfem99j/c/wBigDKttkn3np/n/PsWqDyeZNsX5Ke8j/3/AJ6AJrqN9/zUxI0jfYtMTfP/AMAoTen8dRqBDqVrFdWzxSp87/ces3Sr5JIXt23faYf7/wDcrVf949Ymq+VpUyahE67/ALjp/fo1AvvI+z5qreX5dXEkSeFJV+46b6heD56yNyb7L5lvvqg/7v7taU18scOxax5pKkNSFpPvvVZ5KfN96j/eoNC5ZxpInzVNcyJBD8tUPtT7Plpn+s+egB7z1WSTY/8A6HQ8lVn+/wD79AFmb79XIfuVlQ7/ADtn8FX/ADP7tQZ6kz1Quf3dFzO0CVT+0ffdnpc5oWU/eU96ZDIkib1ff/uUz/WfM1MUSGT7wqF/v76uPHTHjoLGJHT/AC6mSPzKe8dRqBm+XULx/PsrSdPMqm8dGoFN+tH+x/HVl4Hqt/H/ALdGoD3j8umeZR88lM/1jf7FGoDGg8z52X7lQ1f/ANZVZ9lGpZWeTy0qg8fz72q5NH5k2/8AgqF4/Lo1AHk/c/LWa8ab9n30/gq5cyeWtZXn+ZN/sfwVkBZ8hP4UqGaNPuL9+jz/AJ/kpiR/Pvag11JobVI031chjSSqySfJU0O+1hd6A1GX8Hl/PWb5f/fFTPfeY/zUx5/MoDUreX8myqz/AH9nzVZeTyKZ/HQGpD5fyVD5dTPH5j1We6ig37pVTZ/fegyHVFqWnWmqw+VcpvSobnXLSBE/e79/9xN9MTUvPT9xb3E//ANlBBx+q+FbTSrn7RFcfIn8DpUM3/E4dE3r+5T+P+Oun1WxfUt6Mip8n9+s3y7SxhS3nil3v/y2RK6oyOaXuHKpBLa70/1b7/vpW99qt9SRPNfZMlQ6lH9qm3wP5+xPnrN8vy/k2VYi5bWt3ptz+/T9zM/3E/5ZVpf+gVZ8vzLBNz732ffqhD5sdykTbdj/AMf9ygIyNKGT5NlM/uf3KheT59i1Mn9xf+B0Gg9I6uWF08HyfwVTTZU38FSaE1z+7/3KZHT7P94/zVNNavGm9fuUFcxWmkei2j8i23t/HT/M3uiNRNH57/L9yoNIyGP/AH6hedPuL9+rLx/uXqFI/L/gqNS+YfD+7epnkeSqyU+Z3kXYr7KNTQspP/BT7zXLu6tvsn2uX7N/zx31DDsjh2bP+B1WSD5/mf79LlA6/wAA+IvE+i339n+FtUn0y/1bZaf6PLs83d/t/wDs9ewfCX4W+J/BXxQk8Maxc3mlR6hb77g6bcb3uv40Tf8Awfx15H8NJLS18baPe3Nw0FtYy/aXdPvu6fcRP+B196+C7XSrrWnmaKR7+0+SK8ml3zOz/frll7sivM81+K3xa8N/C/wFc+HdGuvL8XAeSLS2Hz2+3+OZv7mz/vuvnv4R/DfWPiFryXFpZNqlhaXCf2g7y+Tv3/wb691/aG+Gt5401aa28P6JDdHS7U3NzdxOEdXb59jO/wB93/8AQP8Afqr+yz4ZuRpF7YX+myWvk36/aIYW8mZ5v783+wibNiU/sijO2p7VDa3vgeKdrCCGz06H5vJhi2o23l3/APZauaxb+HvjN4ZfStUSJGmXzFtjKpkT+49P1KGfT9N1C5gkn1Evc+UtrNcfINzhMbv9nn5favHLrxFaeCNav/EUGlS6xrFo32Pztj/un/uIlRGcoe4HL7b3vtHhXxc+C/iX4Z6lc2Ujyz6O/wA9vcw/cf8A2P8AYevJUtfLf/cr75+Hv7Qmk/GTTrnSJtIlju9uyWObZsb/AG/++6+d/wBoL4X6f4W8QB/DVvcTWz7/ALRs+dEf/YrbmjzGkOfl988Nq0lQ+Z5n3amhj/vUiQemPJ9yppv3j7F+5Vb/AGmeggkop3ybKbQBLD+7+eriQJIm/fVBKmSTZ8y0FlmP9wjp/fpnyeX8tCfvP4/ko8tI3+WgASnzSJ5Py0zzPnpj/c2VJR8Zp1p/+r/4HR/BS/8AfVevqeTqJ8/31o+T+H/vimf6unp/co1DUfR5lM8zy/u0+jUNQp/8VMenx0ahqMp/l0UeZ/BRqGo9PuUUeZRRqGoUs3+pelpX/wBT8tGoalO2k8tq1U/eVjp+7etW3+581GoahNvjoST/AL4p79abzRqGoc05OtN5pP8AV0ahqWamhqsklWYaNQ1JvM8urKSVT8zzHqyn+zWQal9N+yrNt+8dKoJJVxJKDQ1bb93Wxb/cSsS2k/jrVtpPkqSjbtpK6HTZPuba5uz/AHdb1hJ9z+/WOpvE7PR5PLrs9Hk+dK4PR567bR5PuVzm59H/AAB1DyfEton98eXX1EK+N/g/qX2XxJpsv92VK+yBXo0PhODFfGLRRRXUcYUUUUAFFFFABRRRQAUUUUAFFFFABRRRQAUUUUAFUruFPJdpE37qu1DcfdoA898QxvY+Jk1Pyv8Aj3ruNXTz9Hudv8cdYWoWv9o6lc2/8EybK6O6j/0OVP8AZoJPNbD9xefL9ymeIbr7deP8/wAiRbNlbCWv2WHf8vz1zdzG/wC+qzMwrz7lZNzH5k29a3tbsXsbn7POn75NlY9zH87vUGw/QY/P1KFJXWCHem9/7iVZvJIp9Sv3gdp4XuH2O/8AHVOwk/0xE/vvVyH/AI+rl1+55r7HoiQdD8kFmm5/4ErE8TxxPZwywJ8/8dX5o/LhrBefzJn3fOn+3VkanPXP7y5+atW8tUkSHyk/g+eqd5YpBf7Gf+DfWrNGkkKbX/gqCzKmjfe/z/dp8MfyU+b9592n20HmPsqAGa3HbwW1mkD732b3/wBh6fZ65+52NEz7PuVW1L95N/sVW8xIPkX95/foLNK8klupvNnff/7JVO8/fw+V/fp/+vRE3tT32R/d+SgDKa1SCqzx1fvKpvHQAxJ3jofZv3/x0xI/L30xP3n3UqNQIZtn9xqhfSopPn2b/wDfq4/3/mSn23lb/ml2UagYmiQS2ty+ns/+3FV+bfHR4ktfP2S20vz2/wA6P/fpkN0mpW3mqn+/WRZT8vz7n5pVRP79Q6bA91v3bv8AgdTPH5nz/Lspnz/7m+pNNSG8gSB9lVv9Y+zfVx46Z5Hz0GhW8vy6en7xKsvH8lQpvqDPUZ5FMePy0d2qz5dMePzP9ygNStbRvs3tu/2Km/gqZI0SP5aZ5dAakMyJInzJ8lUPsvmO+37lXJpH37FqZP3dBfMY9noaWN49wrsm/wC+ifcq7UslM/joLIfLf1o/1dWfLqs3+vqNQBJKmqtH9+rPmUakjHqt5fmVZeouaNQI3/1dUJo6vvJUL0alFekSobmTyH3/AMD09JEo1AkqOb93T0kqG6f5Hdvko1LKd5P5ab6ynuvnpl/InnO8Ts6VQmvk/hilf/frIcSzeXT7Nm9dlZsMbyfO33P4ahmupd+zZF/wOWqzz3cnyLLFB/uRO9QbRiav+rp7z1iJDcTzbJdQndP9hESpv7NSP5/md/8AptK70cwcpsJIkezdKqf8DoudVSNNnm7/APY2b6hsNNSN/N2Kj/7EVMedPtmze3yUcxOpQudVi+07Ft7h/wDtlsp73Uv/ADyVP996v3lrFdTI8qK7r/G9VpoPn+4v/AKCyg8l3J87PEiJ/cTfWPc6rcPNsWW42f7GxK1byN9+yf7lVoY4vO+VNn/AKBcpm/Z72+feib0/23er9t4cijRPtKK+z/YrST93T0k+erIkP8vy0RF2fJVNLF7V5nV/vv8AcdKueZTEj8x99BgVkg8v7z7/APgFUNV0r7VbOi7d/wDuVt/x0x4P71aRIkebpYy6Vcvu+R/v0x4JZ98q/wC/XW6xo/npvV/nSqFtbxaan735H/v11ROMxLOd0TZvq5bSRTzbGen3kEX+tgT/AH0rNmj+R601KNKGTy97r/B/BQk/8a1lW0FxOyOybE/grShj8hKNQLkP36f5j76rJJ5afLT/ADKyLL/mfJ8v36ms5/4G+5VNJP8Avin+X5n+5QPmL81r9x1pnmJvd1+//HTLa6eP5KhhjeTe9SXzD3+5Vaafy/8AfqaPfuqs+yN97fPUHVEPM+5T0nqm8/8Adqazj+eo1NyzHP8APVxIFunR6hmjijRP79CT+W6baNQNvQ5LSx1WGa8RZ0h+dEf+/X1DafGix+G/hGJINV059evovtKJ5W9Iv4E856+TEk8xN7V39t9i8R+GEtIrKLzkTYjzfO/nP/crCUTaJ7XffG6/b4b3mlXP2/W/EmrSvefb7OLZbKm9Nmz/AGNifcr1n4SsNX8E297FO1tq2uQpeXE1vLl1/ub2/v8A9+uH+EfwsuNQ8N21x4luo001bfyfmfZuT+5XrPgCOJFuP7O0tNP0WFvJs4Y/vyqn8dYyMnyHN+MPA9/4b0+3v9P1u8h1W1ldrN7m43w73++7o/36xPCvjrUPEmsf2PqFguoahDKltNcQz7YX3p882z+N/wDxxK9C+K3irVvDdi1xZWdn5Ih+Sa5Xd++Z8bP9n5Pmrm9BvIpdAdUs/s17qcomvLi3b55Syf8Ajn9z/cpS9wulKU4nnuo/CDRPhnqV/dW/iHT9EtPM895Vn3Xif7EUX/oFcL42+MWmaH4Yv7KDSr/Uby4T7NF82xLe33/8tn/vvXqGveC/DXhXVl8S3NjBdaxfN/o+m7v7iV5NYT3GuTaxrer2iz3KO7/Y7b5/n/2Kj++dEInm9z/Z/iPTU1CXT7fSN/zpsf8Ag/grlX2ec/z/APfdfRWpfZJ/D00U+lLa+IbSy2WsKRbIUeX7n/A68N1v4ZeI/Dlt9o1rT2soXT5HmlTfLW0Jc5jKJg3M6b0Rah8uoZo/L+Rqm/1dbEElJ5lM8ymeekb0ATJ1p/8ABUM3mw/61GR3Tem+pvn8tP4KgB6b433q9Tf6z7tMs9jzIs77E/v0z/Vu+2pAPL+f5qe/+1T0k8xkTb8++pnsX/2aA5j4up9FR/6z/cr19Ty9SSk/2KPL/wC+KHf7n3qNQ1E+epE3/wC5TI4/n+an0ahqPpiUJ9+n0ahqCf79Hl0U9/79GoajJKfTKPn30ahqPp6fvEplPSjUNShNvjua0raTzNif8DrNvP8AXf79WbORPko1DU0nqGP79TeZ/dqtJ94UahqSc1GnSjzHpiUahqWU61JVVJKspRqGpZSrKVTjqyn+rrINS5DJVyGT+9VCGrkP+roDU0reT5K2Lf8AgrEtv3latt/cqS4mxbSf3a3tNn8zZurnraStizk8uoNjttKk+5XYaPP9yuA0qSuz0qT7lckjqPYPAd95F/C6/wB+vt+xmF5ZxTr92RFb9K+BfCU/lzQ19vfD28F74P0yRuvkhf8Avnj+lduGkc2Kj7p09FFFdx5wUUUUAFFFFABRRRQAUUUUAFFFFABRRRQAUUUUAFI3SlooAwZNsGtQvtZPOrXuJFgt3dvuKtDQJJKjsvzrUepWv2qxuIl+86baAOR1LZ/aUKK+yGma34c8yF3g2fc30kc633h+KWO3330KbJd6/crO1LVbiO2dF+5/frc5TmNY/eJ5sr/PurEmk+/8lbetzvI7vs+TfVCaNNj7tqVgbxKelbI9SSVv4Pnq5YXXyOjfcd6oQ/u3fb/cqawjSS23/wAbVpEUizc30U0O+KVX/wByq00nmQwvH9/+4lM1LZDCiRRbE/uJWP8A2xd6b8ltaNO7psTZWchxiTXkbzP+9q48Hlwwpv8Av0yaPy4U81Pn/jp8195dtCi/65/uUACR/wCk7K0vIeCHeyfJUMMHlvsZqfeXXl2bp/foAwb+Tf8AO3yf7lU4ZPL2VcvNmze1Y/nvv3t9yoLNXzN/ztT3k+Sq1tJverNzInyJ/HQBWeRP4vkrNeTe+ypryTy/9+qyfwfx1GoE00D+Tv2Ns/v0yGfy0+VPnp7yfJUP+xto1Ahmkd3pj9ae9WbOx8//AGKNQKDyb/nrNhkTTtSdN+y2u/8A0OtWaNN/y/PVC8tfMf5v+Ab6CyaaPy5vKbbHVb/gf3KoQ6k91M8Tf8fMPyPV9JKwNNQf79PSNP7lMm2Rv8tMS7SOgNR80f8ABTNhpjz/AO3Q89Aah/rG/wBihnTY6L9+oX31W8zzJvlf56gNS+myNKY/3NlQv/uUzzKA1HpGn3KHjottkn3nWi8vrSD/AJeF30BqQyUyoX1KH59qM/8AuLVN764/hsm/4G+yg0NJ5Pkqm8nz1QmnvpH2N9lgT/f3vUNz5vnJtuG/3ESgo2Ekp/n1z03myfJsuP8AvvZVyx0d5/8AWouz/bffUahI0pr63g+/KtU5tVt/4dz/AO4lX0023tfuwrv/ANyi5j8xNn8H+xRqREynvpZPu2kuz/b+Sq1zdXf/ACyii/4G9X3g8tNlM8hf9ijU2MS5tdQvoXSWW1gR/wC4jvUOm6bewI9vc3cs6fwbNibK6GSP+9TFj8t/79GpAyG1eBNn/ofz0y/glkX5Jdn/AACtKaTzE+VapvJRqWcrf2txI+xnZ0/36yksbfztmxd9dbc7I9+77lcTfzvJfukG5ErnN4lm2kWC8meW3in+T5Ef5KHsftX/AMXTPL8hN7ffq5YXSbKk0KH9lJav5v8A7NT/APWPU1/J5kiOr7ET+CqyfvHoAvpJ5abKheBPvtUKTpG/zPUyT+ZQBCnm797f98VMkdD0eZ5dBBm3knmXWyq32H99vX7n+xVx4/n3/wAdMT93v/gqgGJG+9//ABykqSaTy9m7+OnpH5ifNQRqQp0p/wDrKkpPMTfs31ZkH8FQzSeXVz+Cjy12fc31qZGV88lUNS037Un8O+th4KZ5f775qqMjORyX2WW1+9T3gaOF3VPuffrevLX988rP8j1W/wBHgR/n+et+YwMSGf8Agp80fmfdqtf2qRu8sX3P9ir+g30UaPuf5601IlIoTSNps2xvnT/Y/gp6bJPnX7lTeXbzv5U/36mttN8zeip8iUal8wxJPMfZ/HU3meX92qf+rd6IY3kb/co1AvpJWlbSfJsasqGrKSeYn+3QWTalB/HF9zZWJcyfwf8Afdbc0n7v5nrHvIPueV/HWEjeIxIKmh3xslPSDy403Uyb9wm+oOqMg8v5HdqfDI/ybvuVWS6/vfPQ915k2xajU35TVe6TekS/P/frVsNVeNESNJX+f5PJ+/XNwv5bu67nd6swyS79m/Z/tpWQHvGpfF7xH4H17R31qK41TSrGJH+xzO/7p9lfVum/Frw54Y03wpbX89vFqmsW4mS3Rx+7XZvLV8mfs/eNE0e8mivJrjVLm4dEezeJH3W6J/G7/cSvVfiX8P8AwzrHg2+8cwKmg6hprLIj20WxH/uQ1zc3JIqceeJ538aPjVr/AIh8QJpkk8mm6YkrSz21rO++VGf+P+58lfT/AIdiis/C9jf3Mh87ULdHit/41T/L14/r3gTSvi3/AMItFptvbwXPlJc3/wBmVPlR/wCB3/jd9leyeNpdH0nRG1O9ETR6LbZljV9kPy/cR3/2KiXvlfB7iG/EjwPb65JcXE1q32fTbN3RofvvK1YXhnwdFofhOV7XS7e9vHi85ftjbIf9968b+J37Uuua5Z6p/Y1jdaZpV7ElvDcyNsf/AG/9yuzt/jBq3wz+Aen3OqWq6n4juP8ARoI5v4X+/vm/77+5RKIRlOENTxX4nfEa7vr6/wBJtXW6uXut9xrCPv3bE+5DXE3Oq6hqqvb61cS3ro/yf33/ANiuk8ASJq2m6l9sSK6vHut7zP8Aff8Aj+5Uz+B4vtkzz3UVklx86Ps+f/bq/gFI89ex895kl+R0f7lZvltB8jV0mtwf2G/lRIr/APTzs+es3yHu/kb7/wDFWxBmvH/t0+2k8i8hl/uPvplzay2M2xqE/ePVgWby6l1K8muJ/vvS06GDzKHj8t/v1ABR/HR5dHmVIBVxL7+BvvvVB6h8vz5v9hKA5ec+Rf8AYo/3qEk/jpa9fU8vUT5Nny0PG9LTk30ahqR/PUlHmJ602jUNR3mfPT/Mpj/7VFGoaj6mTZHVaj+OjUNR8lFPf7lQ0ahqTJT0k/u1DHT/ADKNQ1K1/H9yn2f7z5P7lPvI/MTZ/BUNhJ89GoamtVV/9ZVn56rTfu/vUahqP/4BQnSmeZ70eZ70ahqP/jqylVk6VPRqGpYhqZKrJJVlKyDUuQ/x1NHVNKspJ89AamlbSVpW09Y9tJWlbfc31JobdtJ5b1sWf+1WDayfx1t2cnzpUFROn02Suz0eR64awn8uut0edKwkdUT0jw3P5bo9fbPwV1GW+8FQpJ/ywbYn+7Xw1oNwkbpX2D+zjfefoN9b7s7XVq2ofERXj+6PZaKKK9E8sKKKKACiiigAooooAKKKKACiiigAooooAKKKKACiiigAooooA537VFpesS2rRKEuF3rsrjdYk8zzrfZ9yus8ZI1rCmoRbPOh+7urjb+6+3Qvcb9m9P8Ax+rMdTEvP9Kh2/c2f3KzbmPy6v38/wAnlL8lZVzIkbolQWFhB58zp/0yen233E21Z0e6igvH3P8A8sn2U+wtXgh+zz/I+/fQKRQ1K1+T5qpwx+Q+/wC/WxqU6yfdT/b+esF5PL3oz+ZvokM1bCOK+Z0nlWDZ89X/ABb4f/sP7NLE++zmTej1zCXCedvavQv9H1TwMkLfPeW770R/4EqAOP8AO/j/AI6oarqSRw7Nm962HtYt+ysTxDGkcyJ/fqwMdJ3vvnb7lMeN4/u1Ztp0jp806SfwVjqWVkkSP599TJG8jo/9+qf2pPtKO33K2JpLfyUf7776NQKb6bcTpvVPkT79U0j8l9laU2qywWzxRPsSb79ZqfvJv9igCykHmfP/AAUJa+Zc/L8+xKHni8nZ/H/v1Do8H2q5mdZVTYjzPvfZ8iUFg8axu+7/AL4qm8jyf7FU7/xHZSXLxLcK/wDufPWbN4mi/wCWUV1P/uRUAbCUy4rKTXLuR026VKif9NpUSqF5qWuzu6Lb2dqn8G+XfWEjTlKGuSf2bqSXsX/bX5vvVsQ3SSQpLE67Hrnrm11XUUdJdQt0R/8Anjb76rabB5N4+ny3t18n+q2fJQPU6rz/ADH/AL9Vrm+t4Ed57uKBP9t9lU38P28ifvd0/wDvyvVn+yrKNNkVvbwP/ub6CytNqunySJ5Fxv8A+uPz1Z/tLy02RW8v/A02UJYy/cW7+T/YSpk01I5vmeV/996gz1K3mXcif8e6/wDA3p6R3ez78Sf7nz1c8tPO/wBUtTP8iUBqZv2GX+K7lf8A3Ep76akcf3Gf/gdXE/ePT3+d6A1IYbVNn+qVKZNa/wC7/wB8Vf8Ak2VC6eY/+xQBWmj8tET5n31WuYPLTZs+Srj/AH3/ALiVWm3yfP8A36jU2MqaPy/u1fs7GKTZL8v/AH3Q8abKpva/J91tj0agX/Ii3u6/c31Zs5ER/mqhD/Am+n+Z89GoFmaTzH+WrKbPJ376ob6heT56NQCb949U3/d/3v8AgFXeajfpRqBWSTZUP8dWfLeSiSPZRqWEMn8DVTufkfZVxNlVryPzH31kBlXMnn/JWDc2KW8zuv8AHXQzQeW9Zt5B5af79QbxOeuY3qt5jpW3cweWnzJVa2tUk3+anyVJoZX9pPu2eV/wOmJdPI/y1cubVd/youyqyWro/wAtUBcex+Tfu+f/AHKem/8AvtUybNnzffpKkBsP+r3tT3+5T/Lp8n3KCCn/AKv/AH6pzTp8+353qzeSeYmyL/vuoYYEg/3/AOOgCFI3kffLT2kdKs+X86UeSkn8dUZyMqa6eR/9ihJ5d+/5quPBFHTH+5tVaszHpI8ifLT0/wBr79MT5E2VZSB5ErSJjIY8aVDNH8/y1NsNP+SSnqRqU/I8z71ULnQ0n/jrb8tPSofMqomBzF5o6Wqff+Sse8tUtX3rXW6lavP937/9yuMvIJZrnYyfP9zZXVEz+As2caTv/cer9tqTwb0/8frE8h7ebe336m+f79aE6k3nvJM+7/gFPeTy/u1WSPz/ALv36Z57wO8U7/In3KjUvmNWGSrMdZsP7v71XEn8ujUsZeP8+z+5TLadI3+ai8kSSqyff/2KwOqJpP8Av/nWqdzIkiIrVcST5E21QvP3b/N/33WcjeIy2tXvpkiiT56uTaPLYunn7U3pv2b6p6b9ogm83e0D/wCxVyaSWd97Ozu9YHUPSOrMMfmTfLTIYHpj7/uVrqBpWd9Lpu97Zvnd0r68+H3xM8K+OPh3qlv4uuLWNEiSG4uJvkhiT+BE/wBuvkBIP7z/ACf7FX0vpbrTYdPZ9lnFL5yJ/ff++9c8o84Hs0Ph+08F3+iXGn6h4gtdKu7h9+qwo9sjw7/n2fx/In8deu/F/Vjq3gS003wPe6dc6NatsuFdPNjRv4HaV/l3f4766r4HfGTS/GXhiy0/Vlgt79V+zLCkf7mX+DYleXftOeNtL8H+Lrbw1o2mwK/kfaL1Ym2Jvl4Tf/wFKx+wPn55++dZb3fgXxb4P+w/b7O2s9EaJEvJotm50/jiT+NKztL0q98cax9u/spo/DCb4dNsLxd817M/37l9/wDBXU/Bm68OzeB7C10OWCe8aJHuN6fPE/8Afeuj8Ralb6LqM1lYXEEeqxaa8yTTfP5X+3WJ0eR4knw1t5PH8yLK1lpWzyfJs03uiRf7H8H9yoby+uPEDPqsfh9IbCF5fssP35pX+5vmf+PYn8FbvhCbUpLNLe81D7Fc3Fu1t9shTY6b/kebfWtpugReHNetk0zU5dQS33798WxIn/2Epcwcp8x+NtHfTXht33QTTS79j1zaT/YX2ffT+CvQvGela34g8SXmp3Nu08KI7/af4P8AYrj9b0N7W2SXY/z11ROaUTHuUlupnf76VT8t7WrKTPAv+xTLmdJ03r9ytiASemP+8+9T/L8tEdabUAL89L/HTPn2U9KCxk0nl0eZ/wCgUx/nemRzpJv21jqbRifJGw0f6un/AMf+/TP+Wb17ep5ItFFFGpnqN+SpE/d02nUahqH8FFFFGoahR5n+3RR/q6NQ1Hx0J9/56ZT5KNQ1H/7tM/uUeZTHo1DUszfc31lQ/erV/wCWO+sqaPy3/wCB0ahqbdtJ5iUy4plt/cqab7lGoalZKdTUqT5KNQ1ESSpkkqHzPenp0o1DUspVmOTZVDzKsp+8pSDUuJ0qZOtU1+/Vn5I6zDUv20laVtJ5aVjwyfN9+tKGT+7QaG3bSVq2clYNnJ9ytWGT+Osijp7OSut0ef7lcNZz/PXVaJOn8T1nI3iel6DP86V9Yfsx33mXl/Fv+9b79n/A6+QNDm+5X09+zLfeX4oWI9Jbd1opfEXV+CR9TUUUV6h5AUUUUAFFFFABRRRQAUUUUAFFFFABRRRQAUUUUAFFFFABRRRQBn6hai6ilRl8zcmNleX21q91rFzp+zY7pvSvWbp/Lhd/9mvF/FWsS6VJZ3q/cSV4Zf8AcoI5TKv/AN5N8259n9yqE0f7lPk+9Wrf3UXybf8AUv8AO70y4ki+xvKv9/YlBYzwho7aj4gtol3BN3z7K1/FcIt/EWoxpLsBlzso+FkiXXiZNssX7reNn975KufFhIrLXYZlid5pold9ib++yiJnI5a42Q3KOz79/wB/fWDqt8kly7xJ8lP1XWJYERINPld0/j+5XMXM93Ou/wArYn9zzazkES5Jqrxui/LXp3w3uE1i8vNPn+ea4tXRH2/c2V4n/pscn37eD/gG+u/+FmqXWn+KrBlu1upppfJ8lItibHpmh09/Y+Q8O75NkXz1wHie68u/3tKu/wD23r0f4rJCt5c7W37Jfn2t/fTfXjWoQW/nb/s6v/tvSkEQfVbf+KX/AL4qzNqT+T+63f8AfFUIZ4o9iL5Sf7iVcmk+f7+//gFSWUJtVuJPkXT7h/8Avirj32qxwwpFZRQIn9+4qt5b/f8AmrSmvovsCRLF86J9+jUChNPqs8myW4tbVP8AYTfUPn3Ek3lf2hKn+4qVM8/+7VO5/dzJ/B/uVgbkM2lJG++e4vH/AO2taSQWnkp5VoqTfc+envaxR3MO7c6J9+mXN8kFzvg+Temz/coGQ3OyN/l2p/wCiwjSSbYz/frNuZ3gd/N+dKv2cnyI/lbHoETXMCWrvtqg/wD4/U15/G7PVB5H+/UBEY8fz1larB++huFfY8LJWk+/y961m6lPL5PypQbHTw+VcWfm/cqrXFaPqU1rqTxSuzwv9ze/3K61Lr+98mygx5Sykn96obaT53ff9+q0115nyK/+/T0n+T5U8ugvlLn+rSmPJVbz3p8M6b/moJLP+rp6dKref8/y1N5nmUGepZTrULv5lMSD770eWnmfwon+xQA/y/kpiR+Zvpk0j/wpTP4ajU2C5h/vVW8jy6f/AOP1DcyfJs/jejUBjybPmqaGPzE3tVZN91sRvuJVzzPLo1APnj+7UPl1M8lNo1AKR+tCSU/+OjUCLmoHj/vfPV96rPso1LIXjpj/AHN6/wDA6e9Qt9ysgKE37t/9+qbwb3rSmj/vVW8vy6AMTUrVPnqgkHlx1parJ8+ys354/wC9UHQVpo/npiR/P81E0bzv9z/x+npG8b0Fkzx/3aZsqZI6e8FBBW8z3p7/ALz+PZT3gpnl/wB56AK1zIkHyLVbz3k3uu3fQ8b3Tu/8D1Mlr8lADEkfZ+9TY/8AsUeY8n3dyVN9l/vVMkCUHOUHj/77/wBimJG9aXlpG/8AfejyPMqyCGGNKJtSSP7v7z/cp72Pmb0VtlZSQb5vl/g/2KCOU1fPSRN+yofLef7v3KYtr/e21fWD93WupEiH7L8n32qs8fl/dRq0vL/74p/2VJP4KszMqH+OsfWNH8/97F9+uke1SN6ZNHVxkRI499Oe6T/bX7/z/frHv9NlsX/vwv8Ax12F5a+R88Sf79Mjmt54dkqK/wDsP/HW3MY6nErI8f3auJPbyQ/vU/fOlMv7GWCb5U/c/wB+qz2vlyb9nyJWgalyH/Upuf8A3N9P/jpkOy6ff9ypv4HT/Y+/UalxKzyffoSqyP5b/f31ZS6+Ss5HUTeZ9yqc0++b96/3PkSrKSPIm9qoeX5lyn+/vrCR1UjYTrTEkSoUneR97P8A+OUNG91M+35KnU3LiXXz0+GTz5t//jlQwweX9779TQxpHHsX+/RqBM8nzf7FWbOTy3Ta/wA++qfl/wB56mhj8z7lGpZ9M/AjTl8RalDdyXtra2GnxPNLvl2Ps/j/AP265j4S/ZfjB+08+pamI72xmlutUlWX7rIqbIV/3PuV4+/iC403R5rKKVkS4TY+z5N6Uz4e6qlr4n+0NdtZW0KbLiZJfJ+R/vp8lcnLyS5iubnifbvjr4V6t4P8aL458Dwxy2x+fUNMhbb5/wDfdV/i/wBymeNvj14fvPD1zFpen7NWl/0a4Gq2/k/Z4v43ff8Aero/hN4+sobqbQLexXTNFs4kmiu7u42b0dPk+T+D/crJ/aU+Dkviaz/4SHSIkur+z+d7Zyqo0SfO/wDv/c+7WnLzx5oHPGXvqMx/w/0q2hjbXJXidYLYSxI/zpu+5F/49mszxp4i1HR/C19Fa2S6h4mvb1bB2s/332VH2b9/+3/BSeG/jPBa/DfVNW1XTUj1Szk2Pp7siP8Auk+Ten8Cb/uVd+E9lfTfDGHVbu/bT59W338syRIz75X/AIP+Afcrh+A6vindnmPxcXUNFhm8NaT9jg27JrhLdvNmeZ/77/7H9yvOPEOlXf8AZqS/Z/keV3ff/cT+D/x+vffGXw/bwnr11LF/pv8Aaf77ZvTzvk+/8n9yvO7iDU59c0dLx7X+zdPR5vsez5POf+//AH60jIpR5zwrXtDuNKhhSdNjuiPs/wB+sG5j8vYn9yvQvG0731/M9zdrPM8rzSzP999lcNDavcO9w3yQo/3P7710mMizZwPJbb2T59n/AHxVa5geD7tav277PDsWJX/vu9DzpdfwbKsxMfzP++6ZNJ8n+/Vm5sX3/L8lY/72R/mTZUSOmJZTZsf56fNO91CibFR/4HRKrPH5f3qswx+Z92sdTc+SEj/vJT/9ZR/Hvor29Txwf95Tacv3KHo1I5QT/wAcptFFGpGo6ij/AFdH/fVGoah/HRRTH++m2jUNR/8AvUUUfx0ahqH8dP8ALoX7lH+ro1DUfD/q6oXP7t/+B1fST56rXmyR6NQ1JrOerLyVm20nl/JV9P3lGoakPz73Spnk+5UPz/xU9/uUahqFPSof9X96npJRqGpa5qwklUqnTrRqGpcSRNlP8z3qmknz1ZrINS/DV+GT56x4avpJQBsW0lattJ/t1g20lasMlSbHSWc9dDpU33K4+wn8yuh02fy3rCRpE9I0S6+5X0Z+z3qHleMNMb/npJsr5h0Sb50r3L4Oax9h16wl/uSo9RH4zpex98UtIv3RS1654oUUUUAFFFFABRRRQAUUUUAFFFFABRRRQAUUUUAFFFFABRRRQBVv4pZ7ZkiZUb/aryDxn4R1C6d4rnUF8l3+5DF9+vaa4XxwrQXaSsm9N6tQB4dokf2r+0tPvJZd9pLsRPN/grVTQ9PjtXRk3/J/G++s3xVInh/xtNcbP3Nx9+ttJ0+zfc+/URA6D4QSJDrvyxRW0Ox/4NldD8TNSt5LuwiWX+B/mX7lcl8P/Kt/E1irfIssvH/fFZfjPXIp/FV5FbI3kwv5Pz/xv/HVhIoarJbyQzP5rb/4K5V5E+5vZ/8AgdbesR/boUii+R65i/kisbx4mlV3/wBis5BEZcxxbNmxa1dBuHtXS4i+R0T5HrBmkeSZH2fJVm2u/wB9s3/JU6m53Piq+utY01NbW0+y2EzpbIiPvRHRK4a5k8+uqsP+Jl4Y1W3VLie5tP8ASYtjfIifxv8A+gVyrxv/AHKyAreWkk2/+5UzyeX/AHaPM8uoX/eJ9ypL5TpIfKj02G4Z4vuf3/46wb+PyESXfsd/4Kx5pPLmT5PnrVhjeea53P5/2dPk/wB+jmDlGTRyyW3mr/A/z0/xDa/2bDpqK/zvbpM/++/z/wDoFXNE36reTWk6KiXCOkr/ANypvENimpa2/wC62b03on+wiVnzhylCa+lks4fkXZ/6HVCb9595PMrevND+y6JYP5rfbJrh4UT/AGKZqnhx7W2ubtf9TDKkP++//wCx/wChpRzl8pzcMHn6lCjP+5rVuZNj1WtrR7W8hu2i3/aPkt0rp7zwjLapf3eoS7Et32JDbfflf/2RP9v/AL4o5w5TkppPM+/VZ4/M/gqzNG/nOmzZTPLeSbYvzu/yIn9+mBmvP5abNlQzTxfIjffq/cwPA7pKnzp9/ZVD7DL5aXDJ8m/ZvoLMTWLGWdEltk2TQ/Ps/v1c+1fbtPTyk+9/rdj/AMdaTwJsd1+SuA1X+0PCOpJdL+/02aX97sT7lRqB2dnP5iVa8z/brJeOWP54n/cv/BVyGfyIfldU/wCAb6NQLiSJ/fqb/V/x1Thk8v7z76md/Mo1IJo5P4/v1NDI+/8AuUywgeeHetTXMaQPsqwJvM96Sov4qEmqNSOUmSNJG37KSm+elQzSeZRqWE0nmPsjTf8A7dH2VI/vfPQjpHT0k30agM8vy/u0x46fTN9GpYzy/Lp+1/7tCfvPvVZ8xI6NQKyR0/y6m+WmPIlGoDHjqt5P+xVmaeqE0/z/AC1kBM8dQzfeoeR6rPJ89AEM0n+xVObfs2Vcm/eVQmjffQb8pm38fmTb2/gqg/7yr+sb403VjvdNG9QMmmjT+5RD/fqHzPMT/bqbzPLSgsf5lDyfOlQ+fQkieclBBfeBNlVrn/U7Kvv/AKyodn/fdBGpT8v+Cjy/L/gqab/WUeZ8lAakPl/J8tHl0/y/Lo/gd6syDy/LoeTy0oSB5P46PJ/vUEEL750dF+RGpiWKR1pJsqteP/drXUkrJav/AH6swx/JR/BT02UaikCUbDQ9TeZ5ifLRqYFeoH/1dWf9XUXNWBVeCsfUtN8j7qLW8/8As1TuYHnTez1fMRymPYeVJC6Tpv3/APj1cxqsctrePF8uz/Y/jruY9NiT+OsTWNO+1XOxUXY/3Hq4yMdTkvMeB6mmnaRd/wDBVmbR7iCZ4vKZ9n8aVQuZ/IT7lblwHxx+em9aEos/3j/3Kswx+fcui1znUMf92lZttJ++d2f561db2WtsnzfPWJpumxQTPdru3zfwb6xkdUPgNtI/MRP79PhnTZsb79QpJ5CfNTEj+Sp1Nol99+zYz7ESnpJ8+yq1tJ5mxJavtpXlp5rfwJRqRzBD/rKsp+4SqFtOkj/Nt31co1NCtqUjyTbN/wB1K2PDHh9Nltti+23M1188P8D/AOxWOn768/33rb0fVbjStVhu4H+SF99KQH2N4ftdS1Gztkn01Hs3fzri5sF/jT/bf+5sr3TwV4gt5tK02AStJDNB+4mm+/LXyT8HfEy3GkzXuq3t9BFNdJYQ20MvnXNxEib3RP7ifPsr6IsPFWl3mtf2FBtivERUW2T5/s8Wz771xRlKjI1nGNaJjfHX4Fx+NGbWtORYLqFWluIoYmd73Z9xNn9//brPuPHmlSeG7ywvrCfwrNpq29slncf652/gRE/uVsX3xhufBPgZ9bn0+41CP7U0UFvcS7JnT5v43/u4/wDHq8a+PHibxzrmi+DvEs2j2eg6qsz3NrZ20L3F46p86b32fKn+z/wKtJxpVvhOeHPB8kzr7nStd1D4uar9muL+AXGmp9ommTZ/H8+zf9xKqWeleH7XUvN82XW3sbffLDCm9Hf+BKt/Dv4xQ+LtE0/TIre6tfFupv8A6RDc2ToiKj75n+f7/wAif8Dq02uax4pvteuJ9CXwxpVou9Lx4vnuETfs2fwPvrl5TvhI+Y/iRsg8XXNpF5W/Ym/Z/A7pvdKh8YaPF4fms9KgRn+zxb7i52bN7vXZ/CX4Z/8ACY+PrB7xPtVtby/abq2R/nf+5vqt8VJ4rrVZruW4tdlxezO6Wf3NifIiJ/sV08xjI80eOkpUk8ze+zZ8/wByoXn+erObUY918+ymPa+f8lVrr79TWb+X/rPnSo5zpjEh8vy32NVm2g/jb7iVZmjinTetVn3wfIv3KjU01Pjn+OpkqKpUkr1jx4h/q6KP/Q6bWupY6ij+DfR/q6NQD+/Tad5ifc+Wj/gDUakjaKKdRqZ6h/BRQ33KYklGoaj/ADKfJTKKNQ1HpJRc/vPu0UxvuUahqQwx+W//AAOr1Z0f+uq+n3KNQ1GN9+j/AFlE336Z5lGoaj6I6ZQlGoallKsp1qmknz1Zhko1DUmSpo6rJ1qZJKUg1LiSVZT/AFdUEkqzv+T5azDUvwyfcrVtpP4axLaStKGT56k0Ni2k8t63tNun+8tcxDJWxZ3HloiVBR3mj3T70+fy69d8Dar5FzC++vDdKvvL+9Xpfgy7/wBJh+f+OoOqJ+nHg/VE1nwzpl7G+9JrdHDfhW1XnfwJvor34Z6UI/8AliHhYf8AAzXold8fhPLl8QUtJS1oQFFFFABRRRQAUUUUAFFFFABRRRQAUUUUAFIx2jNG6sfxBqH2ezdY2+f+KgC5b6pbzI7iVditsq596vO4ZJY/k2Ns+/WjouttYs9vL9z7+16AO0rjPiJbyyaf5sTtvT+Cte41vf8AIvyVR8QyfbtPeJvkoA8W+Klqk83mr8/+jpNv/wCAVg+GNc+1WfzfvHT5Hrv/AIhWqSWGjyrt/wCPd4dleUaV/wASrxJNaSvsS4/1VQWdt4Tvmh8Vaa0bbH82uSv7549Smdv3n7197/3/AJ61Yf3GtwvvZE31zGpRywXkyN9xJfuUDiWb/UvMhRFrKmg8y83rten3XamWf7u52b/46z5ix8m+NPKqtJJL/D8nz1t31ikkyPE/yPR/Y/yO+z5ETfUcwcpf8KyXE9/9nVG2XcTw7E/jqhD5z3myVPkre8HyJY69Yf6X/ZybHm+2f3PkrE/tK3+0vKz+fv8AnR9/36wlIvlMrUoHg/3/APYp95JFJpMKL9/fves2bVUupnR/kT+/TNbj8izmlil2QvK6L/wCp1L5SG/ju54bmWBN7xJv31fs5H/tjypXVIbiJH/3Kzf7VlgT7Js2Js2O/wDfes22un+0pudnfZ5KfP8A7eyjUs6rQb6K11W5dtsexH+//t//AGCVq2fm+IEhvdjTzXFq7/3Ei3/xvXAX/iBLX7Zd/Z9iJbu907t/Bs2IiVlaD40uJ/DafaZfPuYU8nyf77v/APZvRqdB7Z/bFrqV+93s/wBDhSGzRP8AP+5/4/WlqVi+pWdy8u2Cw0+J5rp/78z/AD7E/wCB7P8AvivLodV1DSteh0zZsmRH2Q/9Nn+5/wB8V2Hi3VIdK8G22lW1xLP9rlS5aZ/40i+RP++5nd65yNR3h3yNHmh1q9UXv2FdlhYL873F2/3E/wBxPvv/AMArc+IUNxY/ZtKll/0z5Lm9m/vzbP8A0BN//fb1g211b6HpVnqGz7aiS/YLK23/APH3Nv33L/7m/Ym/+5Wx4k+0R6k8U9wt1NcbPtHk/c3/ANz/AHP4/wD9irFqcrcQSyQpF5W+/uHRE2J87/7CVNoMDxzfZFt9l/8AwP8AxpXU+GfDN1fac9+qeRYf6ptSRtk1x/0xt/8Af/jl/wB+rXhnw4kmpXN2sTb9/wB+GJ32Qp/BD/fd/kTf/cpykEffM3QvAt1qmk+QYv32p3H7pH/55J/G/wD6HVO88M28j3iaYjajYaejonybPNm/2P8Agdexa1qHkWF3LAkVk7RJCz/7f8EKf33/APsK5vTdHg0e3v0+0Lqer3EXk/Y0l/c2v9/e/wD6H/crDnL908Lm0OXzksmTz7x3+4n3ETZv+f8Az9ysTxDY2mpQ/ZItz23lbN/99/79e43XgeWDRo7Kzj3pfS7L2+m/cvcf9Mk/uI7/APA32/3K5O88K2nhy8/s+8/03VXfe1sj7Pk/vzP/AMsov9j771fMHKeV+FdDu7Xwq/n3Cz/Z7jyU/v8Az/PVzyJY4d7J8n3K7bxNp1p4V03R9M8pXvJpXv71ET+/9z/xxET/AIG9YN5Bd6lZpetb7LPfsR0T5P8AcSt+Yx5TBSOX+L7lPSR/79ar6VLBCkrRff8Aub6p+R8/y7aYiaz1K4tEdIpdiP8A3KekjySfN89TW0CRp8z7Hpk0nz/LRqBZudnyfIv3KreS1MSfzPvVq2F9p8dheRXkUs83/Lu6P9x6NQMry3/u/wDj9Dx+X/sVcSSKSF3Z/n/gqnZ/6U7u3/AKNQGf6z+Oh7jZ/HVzZ/sUeXRqBWSTzP496U9/9mnvHTPnkT5aNQGeZ5f8dMf94/8ADQieXS80agJ5mz56N/mfPuqGb9/Mn9xP4Ksv1rICH59/36Z/wCnyfeFJQajX/eJ/cqs8Hz/cq55dDxps30BqZrx1Wm/1daU1Ztz+7/3KgsytSk8uF91YL7I3/wBitvVd8lY7x+YmxaAB9lP8vy6rQyP/AKqX76fcf+/VxP3lSWU3jerNnH++R2p/l/7FTWcf33oAt1RuZ/Lm2VNNJ89UPM893dqoz5QmnffT/Men+X5ifNT0+5soGQv5slHmOn3t1Pd0/wCB1JQRqRwz+ZT0nTfRDA8n3qmeBY6s5+UPtST/AHahf/WU/wAvy0+WoU3x/wAFPmAm8v5KH/d1TvJ5f4X2fPVlJEkTd/HV8wcotOSSoZJPk+5ULyPso5iOUsv9/fvo/gqn5n8FE06InzOtHMHKPemeZVP+1YvuLunf/Ypj3zyf6qL/AL7o5iOUszbJErntYneN0df4K1ZvtuxEVFT/AIBVP+zZZ97zy/8AjlXGRnKJm/a5b5P3r7ERf4P465u/geB66HVdHTYifM/+xTPJi1KZIl2psStOYj4TlYZHgdHrbsJ/I3yr990qHVbF7WbY38FU4ZPLfZVFlDxDqr2qPLP8+xP7n3Km026S+s4ZV+49P1KO31L7yK6b/nSmW0EVoiJAmyFPkRErGR2mkkj/AHFqbem/ZVZJP7tMT77/AD1OprqX0jq557yfum+f+5VOGN6m8t96UahqWYdN/d/cZKHuvIR0b7/8FPsJHjR0Z/k/26szab8nzUai5itYR/I8rVchqGH+BP7lWdnl23m/xu70aj1O2+HviC+tdStv3qzwwu7/AGZ/ufPXumi/GTQ/h74b1q4Fg+p+Jr6VXf7TvRHf/bf+5/sV8w2E/wBlmhl+ZNnz/JXp3gzxpax6ffy3MVm9zcfuftlym/yvuJvRP7/zvXJViaxPo7QI7DxFpvh+48T6umr6s1v9purlpdlnArv9xP8Ab+dE/wCAV6VpOr6b4XtPOuoG0+3dktoN4d22J8ifNXj/AJ/gX+0PDNpB4ibVL5HR4U83Y8SonyfJ/f8A9+vSpJNPkvHt52a6+zy+T/pD75pW2b3/AO+N9c0JShLnKlCMzN+LXwb/AOFpXlnrmm6w9le2tr5VsjDfb3Cl93z/AOw3/jwrzrx98TtU+HXhuHTfEkE58T3D71f5HhZf76fwIn8Fdbod5r/huCQ2WoXEmmm62HYqPDFt+/s3/wAFaPjD4D23xOuNV1fW51mvri1W20zlilki/wAf+0zfert5oYgw96j8Z518BbpU+DPiPV5nRLu9vXtFeFPn3fL97/vuvJ9e8Dy3U2t2lnLv03SZZnS5f+D/AOwr3rwN4i0f4c+BbfwxqsH2W80y6mSVHt333TfO6On9x3SvLPFviq3/AOFY3jxy+QmsOkKQwt8jfPvffs/3Kw+0dEPhPFn0eWOHzW+RKx7z92/+5XpH9j/6GkSp59zsR/kffXmOqo/2x2Z2q+ccYlP/AFk1WUj+eoYY/nqbfUammo9JHgT5amT/AFPzPveq3meXVObUnjf5f4/4KjmNox5z5Op9Mf8Aefdp9eyeIMp9Mp/+r/vVrqAxKKfTKNQCm07+P5qH/wBqjUiQz/gdLTv96ijUjUbRRTKNQ1H0Uj7KPM+ejUNR9P8ALTbUPmfPU3lvsf5Pko1DUoeZ86VpQ/c+/VC5jfZVyzk8xPlo1DUfN9xahSppv3iVDRqGoUfx0PTaNQ1JamhqGnpRqGpZSSpk/wBXVWp060ahqTJJVlJKppU3mVkGpftpPnq+k9Y8Mnz1fhkoNDS+1VsWE/mJXNp9/wCV62LCTy12NUlHW2F15b/NXeeEdSeOZPn++9eXW09dPoOpeXMm3+CsdTeMj9LP2T9Y/tLwTe2/8dvdb/8AvtAf6V7o1fIX7FPiZZNa1TTWf/j4tfORP9x//s6+vWrvj8JxVvjFooorQwCiiigAooooAKKY8mymyOvlbt+wf3qAJaYsiydKzfPSPe7S70qG2vnnffF/qaANuiseO+uI45pWX/c3/IlGl6xbyP8AZ1uPPf8AvUAbFQ3FwtrHvf7lTVz2qX0rQskkPyb/AL7UATXmuRW9w7L8+xK5jUvEfzvL5X3/AOCoXuvnfa9Y+qSeZDvi+/v/AI6gDp31V/scN2rxPC/zpXPX9891qH2hvvtWPpslxJviVG2P9+qb3XmNs376A5TubO6T5Nz760prVJ7b7/z1wdtqLwbE3rsrudEukvrZEXbvSgJHGeM7HyLD+J9j/wDfFeReKoP+PbUIk+e3f79fQ/iexSSwuYm+46ffrx99N/tKT7Fs3732bKDSJWe+TfYXtmjPs2O+/wDjes3xhJ9u8SalKyeTvl3ulb2g6HcWN4+mTo29LjYiOlU/FmnXv/CSaxNc/fif97SkETlXj8uFPk+dnomgi+3/ACpshdPk3vUzyJHv/gSFP/ZKreIZIp/Cts0CfvvK86WHfvf79cXOdvKM8Qz3FjeWcSvvtrjf8/8AwCtLQdVSa5e0vnbyf4/9tK4nW9Vu77R0+f57R/tMX+5s2PWVD4m8+zs3V/32/ZKn8ez+CmI7nXrqLToYbSV/9M3uiIj/AHErBm329tsV/uXD7H/2Nlc9r3iOLTby8eX/AFOze+x/uPR/asuya3nTfvdHT5/76fcqNTQra3ri/JKv30fY/wDt1Z8YeMXj0eFJ5d6Iju/yfxvXMX88X2NNr75nR96f7n8dc9c6r/bFjc2/m/OtumyFP9irMz1TSp01TR0uPNXzt/8AA/3HSs3/AEvStNe7nT54bjYn+3v/ALn+5XMeDPEdvo9tZxSo375HuX+T5IkR9/8A33/BXQ+PNVTVb62lge4+xpFC/wBmTZ88z/3KjUDmPtV9qularcX3/Hn9oR0h2bP9ysfwrqrx3lz58W95pUm3/wAHzv8AIlasPiB9S8GPply6x3l9dPeOkKf7fkw/8ARPkT/fpnh7TbSe/wBNRrhfJS4dH2J8nyfJRqPmO58Saq91qv2tpWS5mllRHT/vj/P+/V9J0k1t7SD7RPMlu9ta203+ud/uJ/ufxv8A7FY72N3Y6rDdq7Tu907/ACf8sk//AG6uJdW9il5cWyNBM8WyV/8Aff7iUuUOY9OudctNH02zuJ3afyYks7J0+5Eiffm/4G++r/h//irr53n3QWf/AB7eTCu92/2ET++/3P8Avt/4K890r7Xqr+bPEv8Aoif6PvfZCn/A/wC/9+un8H3UtrbQxfaIrWFH+aaHfvff9/5/4Pk+R3/4BRyhzHsniLUrfQ9Dt01f/Sr67XybPR7G4XZb2/8AH8//AI47/wDAErM8N+MH1Hfe3N60EP8Ay8XmzZDbxJ/BCn/jn/j9eS3/AI4ee+vNQaKKeHe8KInyb0T5P++P7iVq3+s/2lYQ6hrLrZWex/KsIfkTYn+3USiKPuno8PjZPGF4uneG4J4NPh+Sa82/6RPu/gT+5VzSV03wZeXMW6O51F0RGtrf/U26f3N/8fz/AH68p0fx9rFx52n6bDFpFnM/+lX6fI8UX9zf/B8lVtH8QWkdy8sFw0NtvTZNs+R0/v8A+29ZyiOJ7RqWuPcW0Pl3DWUNujvLrDps+d/4Id//AKHXP+DX0qxmm2WVvBDC7zedctvmeX/ns7/7H/7Fee3/AI8/tW/meVZZ0sdiW6XMvyI/+wn8b/7f8FZVtqviDWIYfs0W+237E8lP3KP/AHN7/wDfbvUSidMZRO51iBNU8T38sUW/W7h98rzfP5SfwJ/3wlZt9a3El/baPbRb9EhiS2tZpk/fXFw/zzTIn9z+D/gFaum6UkFt9n0q7afzf317fv8Afl2f+yf7FTXmm3ckiS/ceb78zvsf5/8A7Cp1LObm8OXGqTPEtxbokKJ9ommf5Ld/4If9t/8Acpmt+FYrF0srOKV7mFER3m+SaWZ/+mP8FehW1vo+gX1h/pGz7DFE8ULp/H/z2dP4P9hKv69Ha6bYRWlpElq98/8Arrl9lzcO/wB9/wC/sqoyIPHPE+jf2HDZxTyr9seLfLCj79n9z/gdc9sNel+M/hzcXU32hbuLzt6QokPzp/sJv/v/AOx/c+d64PUtL+wu6W3mzww/I9y/3HreMjHlM2aP56Z5dH9+pktf9De4d/49iJWmo9St88j7Fq5DsgRFqFI/L+5Q8nyUahqWfMSmeelVnouZ0j/1UUr1nzBqWXk/gpn2r+BdtU4Z/M/2KspH8+yL53/uJSDUf8/8P360tE8JalrEM1xaWUs9tF/rbn7kK/77v8lattodl4fh+0a46vc7N8WlI/zv/c3v/crH1XWNS8TTQ28twz2y/wDHvZp8ltF/uJ9xKjmDUpzWnz/fX/fSoU/eb/8AYrpodEh0exS81y4dLaVN9vZwj/Sbv/b+f/VRf9NX/wCAV0tt4OvvFGjprWvyQeE/C9qm+GGFcDY/91fvuz/33+/TEeaeXTPLSptVkspNSmfT/NSz3/ukmf59lUJpKXMHKTPP5lQzT/wUyOib+5QXyla5mf7i1TeOrM1Vnkeg0K1zB8m+sT/Vu9bdzJVObZ/BQBlX9i8kPmr9+obOfz/99Pv1f+eN6yr+GWxm/tOBGdE/1qJ/HQBqpU3+rSqcM6XUKSr9x6vv9xEoIKdz+7Tf/fqt/q0q4/7x9lPeBI/vOtSWU/Mqb56hmure3+TzYv8AvuoU1i0+4rtP/uJQQTQw+W+9queYnrWJNqsu/wDdWUr/AO3v2UJPeyfwRQJ/33QB0MOzbUM37yse2gvZ9+64/wC+Pkqa80dJE2NcS/8Af2lzmfKXHnSBPmdf+BvVabXLKPejXa7/AO5TE0q0j+8iv/v/AD1NDHb2v3Ylq+YOUzf+Egin3+VaXU/+5FTH1LUNn7jSmRH/AI7lkSr/AJ/8dCT1HOHKZr/23I/zPa2qfx7N70x45bX55bh56vvIkj7N9WfLtZLZ0l/j+5V8wcpiTTpHs8h9+/8Aj/uUW10kk2xovk/v0/y/L2KtQ+Ykbun8dAcpqpImz5UoTdvrNS68x0i/v1M+q/YYdk6f7mygiUS5NH5n3qh+ST7tCTpIu9XrE1uS9tbyGWLc9sn8CPWnMZ8p0nyRw/cWuV1XR/L/AHsH3/463raeWe282VGTen8aUP8AvKvmMZRMSaP+0rZEZPnSuVv7V7F3+eutv98f+qSsS8sZdV/dbNjp/HV85ETmN/mXn+xV9I/n37Pkqglr5Fz81X0k8h/9imdgW06TvNt37EfZvq5D/cqm1u8e94tvz/PTLOR5Id8qNC7/AMD1GoG9bTpGiebRNceZ92qCUPI9Gppyl/zPM+Ras2188HyN9ys22k8x6mm/dv8AN9yjUvlNX/X/AD/cp8MnzojP9ys22uvL+RavvH8iPRqHKX9/yPV/Qb7T7W8huNTt5bq2hff9mh/jrB+1eZ8jJU325I2RG/jpSND2z4UWtp8RvGFtdtL/AGXc2Kfafki3p53nP/338le4+Jteu47N4rbU5dL06Jvse/7Kk15qEzv87/7CfJXzP8KNVt49QmiivfsTzSonnO+zyk/j/wDQK948AwaPdaxc3F5cNrSf2l/xL4bm42PcTbP7lefI6Y/AerNZXt1ZRGW8jRLiVZtjfIiwu/8AHTv+Eh1GGWG9jumn015fndFdIl/2/wDc/wBj+OsjV/HWsXWpW1pF4esZ/wB6yLCk297dE/5bP/4/sSpZ/G2n+HY7e01248mRLd76XYvyIn8Dt/e/2UrD4BfHH3zLt/gv4d8UaLcXVvqz6nY3fmzTX8b+Zcy3H/oKf7v3v4a8I1S+/sfxMng3xL5Xk6Pa/Y7WzsNjo8z/AD/O/wDf+f569G+H+u6H8Sf+Egn8P/2p4O0u3dEvb9r/AGTXDyv/AAfwI+xK1vEX7KnhTxFoEz+FNTlGp7/tP+lXHnb938Df3P8Aerqj7xgp8j988m1i18i2m/dfuYfkfyf9j+CvK/EkHkPbRKjInlbEr0L/AIWVqGh2Fz4S1eyWe8t5fJS8vH/1Wz7/APv1g+LNHu4Lr9/EyO/8FZnYee/ZfL/jX5KmSNNj1f1K18ubyv8AV7P4KzZv3CO//j9aGfKUL+68j5KzUk856H82ebfK/wB+hd++uWUj0aUeQ+YPLo/hp6btlQ19LqfLhRT6KNQDzKKZR5n36NQCh5E3/NRTP9ZRqAb6P+B0fJGz7abRqY6j6ZRT6NQ1E/gptFI/WjUNQf8Ad1cs77yLaaL+B6p/6x6E/wBZRqGpDef6mprOSi8j+R9u16hsJKNQ1NSqj7N+yrPmf8ASqz/f+5RqGotMp38dM8yjUNR6SVN5lU0qyklGoak1WUkqnU0P+ro1DUmSSpkkqt5n36eklGoalzzP46uQyVQT7nz1ZhkrINS/DJ89aUMnl1jpJ8lTJP8AOm+g0Oktp63tKk/eVx8M37z5a29Nn+dNtSUfX37HmsJY/E7Rf3uVuGeL5/8AaR6/QyaZbeF5ZG2Ii7mr8sP2edc/sv4heHrhpfuXsL/+PpX6deKLXULvSXi099lxuH8e35a3h8JnV+yTw6sZrj5I1+x/8/DSDFabMFrh/DOmy3FxDdT28sH2f5Ps275N/wDfqtqXii6gtXWWRHMvyIqf7/36rmMeU6+x1aK4k8pv3c29k2NWn2FeX6VrF7A8MtzcJIiPsT++iV6Ykm9dy04hKNiWoWmTfsb71P3q9Zs0b+c9x/B/cqyBmpQP8nlXHkJVN57iBPK+0ed/vpRNJcX14ifZ1+Sq15dRaPfuksqwfJ8m9/v1AEPny3XySvshqa61VI0S3tkZ9n33/u1Tmukn+eL5/wCP5KPnSwfzXWDzvn2IlAD7+6uLrYn/ACx2fc31TjurfTZtjffpltIkifNKz7PuJVa5sYo5vtH+3QB3ml3yXUe3+Oub16+eSZ03/ItXNK1hI7Xzdn8dYmt3UUjvt/v/AH6AMqb92lU7yTzE+V6fcyfPsiRqrTWtxJbJ91N//oFAFC2upftL+Q/3qhmtfLtndX/j2VsWehvA7ur/AL7+5WbeQSx+d5vybH+eo1LMe2jljm++zvXYaDdXGlPDuSuSf/Xf3NlPfWJfkRno1A9y8iLUtN/v768ovLX+w/EL3apsSGXzq2/B/i5I08qeVtn/AH3R4hnsp4bndcLsmT5HT79Go+U898eXT2vxITULSX7j7/v/AH0esfxN4invfGWtJcy+dHL87f7CVNeQW/2x0b54UTYjv/t1w3iqdbXxPeSyvsR3RG/74rPm5y4R94reJJJbWzm+b5LhH2J/uVxn/CTS2MNs/m/anS1R9j/79dD4t1hI9Khm2bEtInh3v/fevHLnWPI0r7bF/wAfNv8AI8P9/wDfVzandqehTeIIru5v4rHzft9ujzRQzJsR9/8A6HXH+EtVl+32zzpvmuEe28n+DzkesTXtcuLXxbYan5Wyz3pvd/4Pk/jpmtzy2s0O2LZD9t+RET7ib0erMjev9kmsXNpqcUqTOj/7jvReeJ0+xpdqu99/z7/4Nn3KufHvVYo9E0e9tpYnub50m/c/P5X3/k/74rw2w8QPHeI/+3slR/n2UoxHzHsFzYyyeTcK/wDtomyuVhn+w+J4Zp0byfKf/gHyVTsNc+3Qu7P/AKfDcec6I/8ABsrSfw/ceKtKv7hpZUttnnSzbP4E+4n++9aGZWe6+1albW+/5PNRLjY/8G/5/wDxyu/8PaHLHfo8svkQwyzO/wDH8n8Fc3pWhpa+HkiltIv7VuN7pv8AvpWxoM72Om21oqbP+B799HKRzlPUrrT9K8YfM/n+TbpsRP433766Twxo9pHpthd3Nvsf7Q8yQ7/9vfXMXXlalrz3EsTbLeLY/kpWrpXjRP7YhuL618iGG3dIkhfe6b/k30coc51VzqMsdhM8/monzzbP7iVlaVdJrFm6Lu3w7HRJvuL/ALf+/W3f+JtKvvCs1lY+b9peXZK77P3qf3K4+zuruO58qJ1RHfY7vF9yjlGei3/iO7j0dNP/AOPWFInT50+eX+/8/wDcqgniB/scKeb5EKJ+9dP9j+Cub1LXE8l7hpW3pLs+f599ZUN08m+WVG2ff+egz1O8/tX7C/2vZ58z/cR1+SjUtY8tba0V/tVz5SPLN/c/2P8AYRK4BNcuJLx5Vl37E8nf9zbVzQbdJLmbdu3v87v/ABtVD1Oq+3PqXnW6yslhC+xEf+P+N6uf8JAn2xLhbuJEhTzvkdPk/wBuuY16SKOb5pVRET50/grH/tW0k2W9t/H88r7Nm+p5SuY3rDxNcalrFtaK7JD5rusMyff/AN+u8ufEdvavZ6f9ra6R33u7/c314beeIEtU32btdalv3yvv+4n9yhPEbxq7tK17MkSfaLmb7kSUvZFxlKB73bfFS4gs0tNI+yv9of5Hf76f8A+5WV4h+NP/AAiqTWmmSxXuqujpcarMm/5/433v/l6+eNS8cXtilylmktrNM+yJ/uOifxv/ALFFhfPJbQ3t8lvOiOnlWc33H/25v9/79T7KBpzHvem+NJdKs4dQll+23NxKk0Vm775rq4/g3/3/AP2SvbPh34c1CPVf+Eo8ZzRXWvTW/wBpSzT7llD/AAJXz38H9Ht/EGpW2veIbhnmf/j32Rf+P7/uIn369v0G7i+IF5NF/bcUFhbyo8sMNxsR/n+Tf/f+5XJKJ0xPTbbTbvxHNNrE9qs1sm/7PC/8f+2/9xPv/J/H8m+uP1/4Z6vr2pW1uYrq6eZ/Oeb7kKr/ALH8Cf7/AP3wle22FvZ+HNNt7BVa8nRPlhiT73/Af4apT2+q+ItYnNxP/Z/h63+TYvyvdf7e/wDuVvClyHJ7X3j5V161lnublIolsrDTN8P/AAPf/wCPu9VnjWB0t5fk2J8++vbfij4c0m6tftFjYSTrbuv+pbYn/wBgn/of+3Xh9/Y3E6PLs/1z1mdBThge43yr86b/AJKsw6O8kLys+z+5/t10lhpUUdhbWTXCpcu+/wCT+CrlnpX2q8+xNcLaov8Arby5+SGKtOUjmOMS1/3qmttHeR3Rt0D/AO3W3eWOn2t/NbrqEV95P35rZH8nf/c+f79Caqk8O9pfnR9iJ/HvSo5Q5jBs9NlvtSS3gVp5nbZ5MKb3d/7iV1upWNv4Vt0eC3srrXnb53+/Daf/ABb/APjif7dGieJrTw/M6ROn2+b77/3If403/wAH+3VnUtNSO/hl1d/7Ohu0328Oz986f7EP8Cf7b7KOUOY4a8kuJ7m5lnfz7l3d3mf+Ouy+Hfha43u8tot0/wB9IblH2S/7/wD0yT+P/nq/yJXovwy8O6fqFtNfabo7/Y93kwalefPNdf8AXFPuRJ/t13llbBbvaipK0z+b5Kr8j/7b/wCwlZ8kjOUziNP+Hdjp5l8SeIhNd3u/em753ll/g+X+N/8AxxP+Ab65v4nRX+p2cN54l1NdFsN2+C0mf/0CH70r/wC09eu+LPElp4btYUuJfMu0X5I7aL7Rcu3+wn8P+9XimoahqmsJc31p4Qt4dw/5DWuslxLv/wB+bZEn/AK35RRlqeTXMflv+6+dP4KpvJ/erbv9KfR3/wBJvbO6dPvfZrjzv/H0rnnvorrUoYllXfM9YHYTJQ8nmO71QTWLT7M9xK8qWyfxwxb3f/cT+Oqc3i6XUkSLTPD9wkO/ZEjv87v/ALb/AMdAF95KY6J9+ubudV137Y9u0Vna7Pk+/vp76brcz/v9V2J/ctoqkvlL94n8dZT6lb2u957iKBE/vvT9S8M28kO+e6un+T/nrsR6p6P4L0ee2e9ubG3tbb7iPMm95X/uJv8A/Q/uJS5xENz4m0qOF7iXUIkRH2f7z1WbxxaSWz28FvcXqTfJ+5irVfTbed/3Fpb2tsnyJCkX3Kf9hSB9/wBzZ9zfTA5uzvtQtYfl09k3v8iTPWwketTp80tna7/7iO7pV9LWKeH5nXelFndP/qpf+AUElObR3jTzbnVbjZ/0xREqnDbpPM6ROzwp/f8A4627zSrudPmf5P7lMtoEgt9jJ86UCK0NjaRp+6tFT/gFP/1afcWtWGDy4d9ZupR+Z/qnX/boJGP+8qnNC8b79/8AwCnwyPv+amXkjyVnqAzSp/IR9tWfPST599VngeOHZEjVWs43gm/e1oWaX+sp6Wv3/wC5TLaRJE2VN5lBBm3M/kfwM9VpvNjdHX7lbDxpI+5qPJSs9SzEeTY7vsplt993Z2q5NavHM/8AGn8FU7OB45nil+5RqUMe68uHzVSof9ZN5sX9zfWlc2L/AGN0X7iVQ02F/O/i2bKNSSnNA/8Ard/3KrP5s+zdudK1byxfznSJPkdKrJYvAjp/HWgjbSNNiOqVf0q60/SZkvby3+2v/wAsrb+Df/t1T0STzIUib79M1Lwzfarcw/2e8vnP8nkon362pHn1Z8g+bXF1y8vHXak2/fKifwf7FH2F4/n3/wDjlc9r3h/VfBd/Db3NpvvE/fS7H312drOk9sj7GT5PuPW0o+8Yxq+6ZXkeZ/BWVeWrxzPKn8ddPNa+Yny1mvayxzfcqdS/jOV1LQ0un+0bNkyffRK5ibfA7o3369FuYJYJkf8AvfJWPrnhn+0ke4g/1yffT+/RqEZHJWcj+clQ38F7Ik0sXzzfwJU0Mbx/e/dvVn7V5aIn8GzY9Gp0kNhcSz28LzpsmdPnT+5WkmzZ81UEj8tJrhf9xE/2KrWGsRaqn7r7/wDGj/fo1N4mkl15FWXdJ3+b7lZXmfPVxP3lGpoX4auJJ86Iz/7lZUM/8FWUn8t9/wDBWRRpXMfmIiN9+qaf67Y1PhkpkNum93ldnd/uf7FA+U3tEn/se8Tb9z+5XrXw31y3k8YaJcQXq2t/ClxM82zf8+z/AG68TS6+fY3367bwNqtxHNcvFaRTTeU6RO/3E/265pG0T6Q+Hd1pVjLco17eXUUN1LuuUT99ep9/5/8AfercfizU9Q8STvrXhuCGze33ppVp89zdSyvshSZ3+58n8CfcribP4veYfDegaVEtrb3F68b/AGaLe7v9xN7/AMdaurWd3Z+PrzQ9F8Sx3OqRRPc6leTfOmlM/wAiIn9965i/iO10Hw3H4DtNdvLDSdOudX1OVIrbSAn+jRSp99v9xN9cVY+KvGUnjLGiae/hSwtbV31LWJrVH81/vu/z/J9/5ESun8D+Eb2C8tr2+1O81DR9Psv9EQxeTMr+d99/9uofFHjTU7rxFLo9loF4dflR3s1uW2W1rF9xJnf+OlGZfs4mvrnwJ8O/FLw/Z32laj5XiALunvLhH824l/j81H+evmLW9H13wPqtzpPiGK6tUt3/AI/uf8Af+NK+hP8AhFbhPGGlTQa7FNeaSifakhfZ5s2z7m+nfGbwt4l+N1in9l/2bAmmq+6wml/fP/t7/ubKuNQw9lOn/hPm250e7ktvtCpvtpvnSbf9/fXDa9J+++zxS/6n+5XYTeKtQ8OP/ZWro3k7PJS2vPk+z/7dc3rem28Du9tKs6In34X3pUSkd9KkYKR+XR5aelE2+P8Agp/+sSo1OvU+XU/jpj/8Cop/+sr6jU+PIaf5lEdFGoA3+zTKfTHjo1AHptO/1j/7dFGoDaKdULx0aki0n+so/i+Wlo1M9RH60zzPndP4Ke/WmJRqGovNOTrTeaSP79GoalmaOqf/AC87Fq48n7mqDyfvqNQ1NKP7nyffqGanwyeZTJpP/wBijUNRiSU3mneZ8lMejUNQSp6q+ZU9WGpLU0P7yqySVMknz1GoaktSJ0qGn+Z70ahqWUkqZKpwyVZSSsg1LiT1N5/z1TSSpkkoDU1baT/gFbFhP+++/XPQyf7dX7CT56DQ9d+HepfZdVtpVf51ev2D0m6GpaPZzn/l4gST/vpRX4w+Brry7+2/36/X34Q6oNW+Gfhm7Dbt1hFub/dTZn/x2tKZlL4TbfS9kcyxS+Q7/feorzwfpt8kSzRM4Rt/3vvVes9m+aX+9/HTmvYmfbv2KtaGJQh8J6fDuxF/u/7NX2tfstn5NpiE/wANP+2xfLzTJNRt432SHD/SrAzv9Ig+Rpd7/wAb1rmeL7rPWdcalFIj+Rtkqh9qSSHZv+eoAmmmlWzufLuPJf8AhdE3vXN2Hw5t59S+16hLcahM/wA+y5felaryRbPneoYdSltZneL+OgDaj8NJGv8Arf8Ae+WhtAt5Lf8Adrv3/fd/4qr/ANsb4U8zc8237iVYXWJfJ2KiI6/f3t92gCpN4dhsYdyOsG6sR7VJ5nt5ZWRE/v1q3k/+pu55U3/wb6oO6SO8rS/O/wB+gA03yrVH3fc+/VC/nT7T50Sb9/8AA9XEukj+SLa/z1Q1v/RbzzW2vv8A7j0AMmtWmRHlfZ/sJVC/ukunSKLd5MP996ralrDwf6p/v1lJNLJ8jP8AJUalm3bar/ZrvL9nWf8A3656/vpbp3dk+9877Km+ed/3VZrz+XJs/jo1AIYJZ5kRU3u/8FZt/JcOk3kJv+z/AMFXJru4j/e2br5yffhpk2pWkGnw3v2hUm37Li2f7/z1hKRuZX9qy2r2d2v/AB7XHyS/7D/wUa3qr6lC9v8AaFS5hTY/kv8AfSsR9WSxvJtMuYmS237H/wDi65vxPdXdpbW17Zu3nQuiO8L/AH0/go5i+UuJ4muI0/s/UHVLyH9zvT771zfi3WP7SuftGzYn3JapvrlprGpTPc/uJn2fvn/jqhr2my2ty7tLvhuPkfZ/B/cegBniS6ePw9eSy/PeWl1Dsh/v/wC3Xj+sXFvAltLYpL86Tea+z5N+/f8A+yV3/wAQr7UNH0q2uLm32JMn2aV0/v8A/wCxXkut6xcaVps1lBb74fNdER0/v/x1BpGRpa9qtxPZzW+p3u/7X++i2f39laUOpXEkNnE8v+k3EW+J/wC4mz/0N680htf7Shtt1wybH/evs+RK63R9Nt/9Ju57iWe2+d98PzuibP8A0CrM+Yv/AG63utHvNPa7/wBSnnRQ/wBz/crz3/RLqa/8p22P8/z/AN+tJ/8AkK/Z1uNif8sn2fPsrNvtDl0O+meV/km+f/fq4mMi/wCGILjUtYtkivVgtpv+Pj++iIldzZ+KtY1J9NWKKJ9Ht7tPNffs+T/c/jrmPA0dlo73NxPErvM+z5/n2f7lTXmuXGj39zLYurzO/nf7D760DmPUdSuv7cmubuL5PJR3d/uO6f7lVtB8rWHs7vRb37V9n/4+ERPnid/7n9+uGs9ci1KG5uNQS4S52bERPuJ/sVpeGNVi0Owd2ilneb+NP3PlUamZ0OsRy2NykS/aIJrh/wDU7Nju/wDBXQp/Z/hXR/8ATLeKfUrj7/nPvdKwdK+26rrcOpafZS3T26ec9zf/AD/98JXoXg/4ZP4qvJtT1e4Z5v8AllDv2IlZyA5h/DN3qVtDFZ3sFl8nnOif3KhsPDNxGnmq8s+yXzpZn+RP9xK9OvND0+10S2srOVUmmd3uJk/8cSqHnxaVbOius+79yiff30cppzHE3OlXd9c/c+//ALH3Kytegl+xvbwfP5z7Efd/6HXT6xdXsDXNusux3+TYn9z+5WPeaV5bwxSy/P5W99lQBgvay/ZkSJG8lP46uaPrl3pUj7beLyUT53m/5av/ALdPmni+RN6vCnyLD/A9PubVILZPtLq9zN/cT/VJWfMbE2pXVx4gdJW2wI7p9offs+T+4lU/EOpWkn2a00rT4oLn7mxHd3RKeupRRv5U6KlsnyRQ/wBz/wCzqnqUn+uSJ1hR/k+T771oRynPQ2NxI/3/AC96P+5hf53f/berl/G9jbfNcK838CJ9xP8Ac/8Ai6pvH/ZW/wApPnd9+x33u/8AvvVC/wBVvYJklvkitUm+SJPvu/8AuJ/8XQMoWc7zuny+e/39n8D1NDdWU+pPdzus/wA//Lb50/4An8b/AO3T7aP79pBF/v8Az/O/++9Zrx29jePdzuv+/M/yJ/uUFHsD+IL2+0FEtrtkSb+BE+eVP77/ANxKyvD3iq703xDZ/Y7trVLd0/fJ99n/AL9cSnjGKewSKxt9lnC/zo8v33/vvWrDdS6lC9xbWjI/3PtNz8n/AHwlZ8pvD3z9LPg34+/4T3wbZajzPeMds3l7dkT/APsqf+PV1mpeIotGuEh1CX7Vczf6qztot718bfsS/EC6tLzVfCXzTzXEu+1d3Tyd6fff+/X2Po+hWek3ivM/23VpU3eY6c7f/Za0pS5zCvS9jP3jlPHVn4k1uG2SSC3srDzd8u9/9Uifxu9cVfeB7u+hS30+yuPJR98t5cxbPN/3E/uf+PvX0K2yRP3i/L/tVk61M7WEn2S5+xSbtomWDe3/AAFP4quVIxjUPlR9Kuv7eubKx829vPuRQp99H3103jTSE8GaTCuqyte6jNFsaHf+5sk/9neu+vn1Ma19l0zTU0S2+694uxJZ/wDY3oj/AD/7CVl6pqGk+Ery5uL+fS9L1potyw3N+9xc/wC+/wAj/PWJseBPdPsd/JZE/gd0f56ytY1hIPEKI3m/Zn2fInyfwV3+sX2t6lf3N1d63LPvfzk2RPs2fc2fP/B/v0Q+Dn8Qaa+q6rqq2Wmo6J53lb9n+3vf5P8A0OgDm/Cs1xHqSS6VZfatVRN6PNFv8r/b2f8As9ekeE/hze+JvEj3uq2/2pHffdfaZd7u+z7j/wDxFVI/Gnw/8Cww/wBl2Gp+IJnLb4oUSKG42fxu7/eWsW++PV94iUNp5+zWyNsWLTZf3P8Aub/4/wCD56z5pAfR+p28NrbwQXV/Fp9ifkaH7nmr/c3/AN3/AGErlNa+JFlomn3dl4fsZb3V2b5nvF+zwov992+TYn+z8teVyeO/sMNtewaLdeJLy7bYkz74bZJv9/77/wDAK4Dxb4/1PVbmbRG2z6kj/wDHtDa/ubd/+uP8f/A63jzBynqH/CYeJdYhSK21i11H++ljEkVgn+x/01/4HXJ+IfAHi3xBMkupxalqjv8AJE80T+Sn+5Xm9t4j8ZwWyJc63Lp0O/Z88qQ/P/cRESvUfBPwr8YeLYd8up3mnO8WxJrmWV5nh/3N/wAm/wD29lRKMgOeufB0vhW2f7d+4+Tf88W99n+5XPX99pUFnbf2R4caCb53+338vnXMv/fH7pE/3N/+/X1Do3wP0nwfHaXTv/aGrqFRbrUi9xsb/Yt0+Ss+x+Fngvwy1zrXii4bU7hX3tc61dLFC038aJCnyf8AAPnqvZBGqfPXhnwX4g8d3Pk6Zat9gX/j41LZshi/4HXQX2gaLo95PZeDL2XXdR8rZLqTtvRHf+CH+BP497/3PkT+N62PiJ8Wr3xZeJ4fg8H38mlzfJpunLvtku/9yFE3un+2+xKzn0D4i+GdNmi0/R4tEs7ff89hsheV/wDYd33v/v8AyfcrmlGMDfmmUH+G2meC7Z5fFUrfafK/0fTbOVEmlf8A4H86J/wCuS1WOKO8/cReRC/zpDvd9if7711ngvwPcvdvceJryys4pk3pGs32i5lf+Paifff/AH3rI1jQ7uCa51jV7dtOsN7pbwzbPOl/uQon+59/+5WEpG8JfzmD+5j/ANennp/BD/f/AN//AGKhvJHvpt8vzvs2L8n3E/uVN5kUiPdy/wAfyRJVZI3uv9V/Am9/9ymAz+DbVO6k+fZVn55Pu0yaBNm+gozX3x/P8u+mJa+Zsdn+f76VNN+7h/26hh83ZvbdsqNSZHbaDsuodjfO+yth/CNvdQ7/ALjvWJYRvBCjr/6BXZ6PI88Kbq7IRPm8RWnD4DidU8F3ED7IJd+/7lYj6HewP+/t2r2xIIp/7smypn05JP8AW11RwvOebLO5UfcPAZoH/uNVaa1efZXvz+GdPkTfLEtUH+Huj3Sb0RkqPqcjSHEFL7Z45DBFs+ZKzbm1SR/levWrn4V288jpBdyp/vpWV/wqG7+5Fdr/AMDrOWFkehHOcLL7Z57Z2MUn2m4nfZbW6b32fff/AGKZ5lvHs8p23v8Ach++9dtf/CfWIIblIniff/ceof8AhGZbWOG0ttPiTZ9+bZ9960jh/dCWbYf4uc5v7K/lpuTY9HkVsW3hXWLWZEa3+1I7/wB/7lbCeB9Qkf5bf/x+sJYeZt/amF/nOJmtfMqm9j5b/c+fbXqMPgDUJP4Ik/4HUP8Awqe9urze0sSJUfVZk/2vhf5zzRIJZH2fwU+2tf7qbE/v161bfCSKR9897v2f3ErbsPhlo9r88/mzbP777EraODqnDV4iw0fgPE3tU31q2Hg6+1X5LSyln/4B8le5aVpXh+1uUt7O3t/Of50+Sunto/IT5a7qWBieFiuJ5w+CkeFaP8E9Qk3y30sWnQ/x/PvfZXpHhjwzpnguwmltkZ9iO73M333re1i1insHSd22b97/AD/frzr4teLorXR4dHs/ke7T5/8AYhraVKlh48xxYfFYrNpxpyPN7/VU8TeJJr2fdvuH+RH++iVqzaVabN6otZWg2sUk2/Z86VsXMnl1xU/fjzn1WJl7OUIRMqa18uqE0fmVvP8Av4X+SmWelfakd6iUTeliP5znrm1ST7yVlXO+xm3qldnc6Hcf3Kx7/TXjf56z5Tq5+c4nxJo6akn2u0ibzn/1qJXEzfu/kr0iaN7WbZ/e+eue17Skk33Cp/t7KnU3hI5iGd4H/wBimQ2sUdzM6xbJnf53/v1Mkfyb2qazvntZnfYr/wC/RqdJCkiSL8tEMiR/e/jpln4fuNk13c3C75nd0hT7iJVy2gT7+ysjeMgePy6PMeTYlPepoY0+/UHWP894/kXbVm2umjh/v/3KoPJ5n3auWv7v5Kkssvv2fMi/79b3h7xpFawvFeRN8ifI6fx1zz/u/wCP5KHtf3O9fnT+/WcveDlPSPA+uXEMem/2fdRafcxXXnI6JseL/b312HwNtf8Ai52q3GlP9t01N8L39+v33d/kf/gb768Q0rxBLpqPbxbUe4/c73T+/XrvgbxVpXhGGwtINHuNR1W4/fXFzc3DpCjp9z5ErkkdUYn1PNN/o2qNeS3U6O8P8Gx2+f5ERErntX1JND8UvfX2lSWVm9qifb7h/wB9cSom/YkP36x7bVNd1XTbO00qW8tUeymubi+TZ5zO7/cT/nkiVz3/AAguoGG51DU7iW61hXV7iaa6dIbJG+5C/wDfldPnf+5WJR3A8RWGjRzeINct2j0uKw+02sNivzys/wDf2fxv/feuW034k2X2G21O2h8QWUKOj/Jb70uE373d3T+D/Ypvib4qeF/CL6bot4nnQzbHupobd9kr7P4E/uf7dOvPiC10bCDT2l07w/C3+j29smz7Qn+5/cqDaMDY+LngC3/aY8L2GoaFaQ6b4kgXztl0yJM1u4+RJv4/9yvkm68A6v8ACm+vNF1awnsm+/LCz7/++Hr1/R18W2vxEm8dXF/eaej7tmz5Jri3/gh2f3K7W5+McXxs8C6lp3iDRtP0q5SXZZy3KNy7/wDPJP43rq5o8vvmMYzoz5IfAfKd5apseW23Tp/t1W/1fyMmx66TxV4O1XwHN9ovEb+zZvuTbP3Mtc288V1bpcROs8L/AMdQdmp8tN996f8AwVCklTJ/3xX0Z8eM8uj/AHKfTPLoAKH/ALlFMb7la6gHmU2kf/x+meZ/3xRqBJSPR5nyJTPMo1JJKZRTOaNTPUd89N5pHo8yjUNQemeZ/t0PvqOjUNS7/wAu2/8AuVmzfu5vlrStpKoah+7ff9yjUNS5bfwPU033ap2clXHj8z79GoalZKH/AN+j/VvQ9GoajP8AV09JKh8z3p6fvKsNSyn36PMTfTPM+eloDUsfw0+oaEqNQ1LP8dTeZVbzPLen+Z9yjUNS4lTJJ/BVPzKmSSjUNS5D/q60rOTy6x4ZKuW0n3/4KyDU7nw3O8cyP/t1+tX7Kuq/2x8F9MTd/wAess1t/wCP7/8A2evyJ0STzPJ+f/gdfpv+wVrjX3w61Sylfe8Nwk3/AH2n/wBhWsfiFL4T3y/2TuiL/B/t1ZhtU2b/AJd+yo9aR4bj5W+R6qTSeZD8rtVmJqzSLHbff2PWPNJ5j79//A9lPmg8uz3797/xvUNt5Un+toAspC8ds+3/AL7qn8mzY336mmuvPR/n+T+5WbJ9777UAWXj+T7lVpo/ufPRDO8k2xk+T+Cib92/+xQBfTyo4Xl81YNiffrKh82Dfcfvdk3zo8333qFN+pXmzcsCJ/fqabUkn+9MzoqbE3/x0AVnuvtT+cz/AHKpzXTxo/8Af/2KY/799q7kSoby6igR933P/H3qNSynNdXEDo7PsSb+CriXHn2eyX53SqDwPfb3l/j+5s/gpkMfkIkW9nfZs3vRqA+8gSf52Sqc0nlo/wDfrSvJG2In/fFVkjijmRJ0ZN/8dZyAmsL6XStN/wCPLe7/AD73eqyWtvfI/m7Ed/uVZ1qC33o66h577Pk+SuY1jVXsbNH2bNn3NiffqOY3jEralJLpt5Nbt87p9yb+/XPJfWWqyTRXO15vk3/36hv/ABVaR6wj3zu8Lpv8mF0R3/uVzfi3xj4f+2PLplpeQInyS+dcI7u//slYSNOUxPFupXv9q/6dds7p8iTP/HXPX3iq40O2+XbOj/O8L/P8m+jXvEaarYTPE6/ufn3v9/8A4HXld54mlu9YRJ0a1SH5JbZPnTZVxibSkd/qXibT/sb3ETrGj/x/xxPVD/hLk0ewT7dexQWyS79+yvMfHOq3E9zDEtusFt/fR/vu/wDHXGQ6rqEifZ/NaezT5PJmf/vit+U5ec9O1X4jRarbXKT7ntrjfNvd/uP/AAV51czr4jud63cqTTJ5OzZU3kaZ/ZqPA96ly7/PDNs2JWPdaakbo9m90+ze77LfZSDnDzLuC5dPvoifOjv9+rkOpS2Pz2zypDN8lxD/AH656aB7W8hlidoPn/e760raeyntniaVvv0+UjU2IdVXzt88Sp/cm/jqzZ3Sarc3P2n/AEr+P5655JPI2Isqvv8A9utK2nSDTblPuPN+5Te++kGpvWFq/lukVxEkP9/f8/8AuVWt9NSDUoXuZV8mF0f5G31veBvA+oeINNmT7PKiO/7q5dH2bP43r0iz8ARWrpFKj3qRbH2QpWuocpwyQf2xrHlW1vFBNM/yO6P89dz4M8APqTvb3NlLPN/A8ybER67nw34OeS8TyLRUm++m/wD9Ar1fw34D1jWNSSW58qxhdNiO6f8AoH/xdZBqeV6VpqaHv+fe8MWx/n+89bGm6rcQI/lS7Jtjpv8A7lenar8OdCsfOSe4/wBMT+C2+49cH480q38Pp5VjE0Hnff8An3u9AHN2ek2l8jyy3Decj7Iof7/+3T/7N8h3fYzzP9+Z3+SKqeuXUvh+zhRZYke7+RN/3/8Ab2Vm/wDCRJGkKKnmbP4E/wDZ6DMPPsrWa8SKJn8l9mxP43/2657WJIr68e43s6fcfY9bb65aTo8s7Km/7mx99Yl/Pbx3KRTusdg7/Om//wAfoNIkOlWNpawve6nFF9miT91Cj/fesTWNS8yZ9QlldLaH/ljCib3/ANhP7lTXPxASSbytK0S1eFP9V9p/ff8AjlQ6r44ik037Fr259/yJYQoib/8Ab/2EqYxNpSOetvElxdTP9hsltUR/nd337P8Agb1Ze+edH2+a7u+zfsfe/wDuU+GO3sbZLudFtYdmy3/uf8AT+P8A36wbPxU0dy8S3Esdy+9/9G+eb56ojnNXTbWWTzt3yOj7ETZ8/wDwD++9att4Vt5t97Klvaui/PNcvvm/+w/4BRo/kwWb28sX2K52fPbQy75n/wCuz/8AsiVZT+057C5eKWLS4YfuXM3zun+f9ipLOV8Tz6ndXL29nLFa2afJ5MKeTvT/AG/43/4HWVYeH0u7xJblP7Ue3/j/AOWMVdtbaHp/+tVLy9h273vL9PJR/wDbpnkWnzpsadH+5DCmxP8A7OjmAykuIoIfKiRr2a4ff9mtk37P9t6yryDU597yokCfwI//AKHsSjW7q9k+Sxt/sSOmzyYX+eqE2lXcEMKahdxWvnJ86P8Ax/8AAKg3pS5JnYfDrx5/wrXxZpupLdrM9jcQvKn/AD1T+NPk/wBj+Cv1D8P+PIfEsunzaPptxNbX8SzfbpV8pFT/ANmr8iYbXT9N3xRWjXTv/wAvL/J/45X6T/sm/EvSNU+Eej28rw2V3aReTNn5E+T+Pc9Z0vckdOMl7aPOe/zQNNC4aXy3/vp/DWfaeH4bRQpnnuHHDNLLvaX/AHqibxNBNdfY7XdNcv8Ad4+XH9//AHal1DWG09BJP5EcK/eZ3xu/3a7eaJ4vvHCar8LbvxJ40GsarrVythbxbbfTbXKKn/fP+Wp0nw30ObVnWBGtJ5tkO6GBPORVT7+999WPFHxQttJhZ7SHzpo/ka5lXZDE38aea1J4ftdT3PdXupyPb3Dtc+Tbpsf/AL7f+CsZcpt7xPJ4M8EWE0UupfY725V/kk1KZZX3fjVvxHJLd6RbxeHrSKdRzFJHEnlJj03fKtD+LPD2jpGkM0U81x8kVvBsl+b/AIBXWWMi/Z0iZl8+NF8xEP3av4yOblPmfxF8LfEVvLczalpWhaveXzu8v2q/mZ0T/cVPnrIT4bXc7vaaHpl1500Tpve1e2TZ/fTf8iJ/6HX1qzp8jf3vutXHeMPEcvh/T5Lq4057uLftt0t2+dm/2t33KiUeQ3jVc/cPBvDHwt1PQLZ31vxTLoNs7Zlt9Lf7RqUy/wBx7j7sKf7EP/fddba/BPRZoIbfTL/WNI0jyvObT9LVLaaX+48z/wCuf/gb1R/4XRb6/qT6euoWuiIiI721zKm93/ufc/8AHK7i88SXOnTAzNeajfybWttNhi2IP7jyv/4/89RGQSuYPhP4M6F4L1CHUNP8J3GoXOdn2nVJfOmX/bRPuJXdasbyzs/Mm/4k2lw/vXWzZ2mZf+AfLXmfj748T+DdLI1V11SS5l+zRW3h9fnR/wCPfK/yfJXK3finx541sbjS/DfhH7OGbdcx6jdPK+z7/wDpFw/3N/8AcT563jykHoFz8QbrxhZpp3h3Tb6yimRpvtFwjw7kT+N5vuKn/A2evJPGWraJa3cZ1Lxhpd7NatsaGxnSWZn/AOeKfwJ/v1z2peA/iJ8Try4kvtRuPEkMP7lvs8XlWEH99Id+yL/Y+49Sab8E/BvhnfrfjG6g1CwhVHls9Nld7Nf7kPybN7/8D2f79Zy982hLkOf1L4+eIrG6mbw7a6dZG7/d/uVe5uGT+/NcP8z/AO78i/7FdRoPgXV9R0u21TxZb6D4RtnXznv9aldJmT++kTvvb/gddbb+PtI1TRzo/h3Tj8PtHU/uXW6trF2T+++zzpv++ET/AH6wk+B+nyX9z4o8QzReKLPd5K/Zvtdzc3Vx/vv/APF7EqOWMCPae8XfE3iHwT8MfDr+KNP1FfFL3aPZxPP5uW/vv/Dsh/g2Qp8/9/79fPWt/Fu78R382q61NLO+xEt4fkRIof8AYhT7if7H8de0eOvg/dfEyKz3266dqNunk2uhaarTPbxbPkSb+CLZ999/zvvryDVfgLL4Am+2+L723f8Aj/s37V5Ly/7+zfN/3x/33Ue4X7xj23jiLWJvsltZSp5L/I+z53/23rvE03+w9NeK+3JqV3s82F/vps+4n/xdVtBtdbsdL/t7TNKt7LR3d3tUtrJNLs0/2/3z75tn9/59n36he6t55priXU1ndER5X2fP/wADT+BP7m/5655R943jIf8A6umOnmUWzvdP+6T5H+5T3jee8S0tkaeZ32IiJvd6k2Kz7I/narNnBLffJBFvofSriBE3Iyb/ALlQwyRWu95Ylf5Pkd3+5WeoHc2HhyKCFPtmsWFq/wDHCkvnP/3wldJZ2NvG+yzllurZPkS5eLZvf+Oua8P6da6bDbal4geW10uZN9vZw/Jc6h/uJ/BF/wBNn/4Bvrok8Tf25eJ5UUVlbQ/Ja2cP+pt0/wA/x120JHzGPpS+wb3ltYw79n3/AOOrMP7xN/8AHWrpWyeHZL86f7dareGbSd0feyP/AOOV69I+HxEonMJHULwS/cWuhvPDlxB8sH7/AP3EqhNpt3Yv+/iZK6zzigkb+Sm6hLH/AEnzVd/9ypnk8z5Km/1f8dUcshn2VPvtVO50u1k+eWL56v8Ame9MmkTZQY8piJo7+d8u3ZWxDavGn8NPs5E+/Vx5K0M+VxKCWvz76fNpqSI/3v8AgFWVkRKZc3SR0EcrIYYEjTZWb4ktbuawS3s0++/73Z/cq4+pJBvdUZ3rNS+uJ3eXf9/7lYSn9g9DC0JRl7Uf4Y8MvY3/ANtnmXfs2IlbbzyyXmxUXyU/8frKfVUsYURt7zPTH1VLWx82d1g+f771EZch21cPVxEuaZZ8VaraWNm6SyrsT52+f+5Xz3rE8uralc3c/wB93/74rtvGeuPrD7LZH2O/8CffrK034a+I/EEn+h6bcbP+ez/In/j9cWI560vcPscrp0cupc9UwdK/0Xzn/jrVsbW4vrlIokaeaZ/kRE3u9eneGf2cNSutj6nfRWKfxpCvnPXrPgPwHovhmFrjTF+1O3yfbJn3u/8Auf3K2oYeS+M4MdmdLn/c+8eC+J/Bdx4O0rTX1Dal/d73W2T+BP8AbqhYaa8Nt5qpWr8TvF3/AAlvjm58iXfYWj/Zon/vf33q/YQf6AkVEYRlL3SK9WVGlDm+KRgpJ5n+tSoZvD9lfb/3Wx3/ALlbE0ab9jJT7OPy32NRKBnGrOHvxOD1L4eyzo/kXCv/AL6Vzdx8PdQgmTz0/wBG/i2V7NNH8ny0Qx/udjJvqPYRL/tSrA+XfGfh+30q4eW2eVIXfZ5M1cwkFfXV/o9vdb0ZF/26xLz4e6VInmy6fbyfx/PFR9V5zSHEHJ8cT5j8PalFdX9/aNt/0f5K1XtbjzvuLsr1ew+HOiXepXksVl5CSyo8rp8m+tV/hfpUifK9wn9ze9R9TmdsOIsN9s8T/s1JG2b/AJ3erNzo8tiiJL/HXqifBbT5NShu7bULjen8HybK2Lz4QpfWaRf2myOn/TKsPqdU648SYP8AmPCktfndFSrn2XyIfl++9ewJ8CLeN083WJf/AAHqzc/CfRNN2Jeardb3+58iJvrP6nVOn/WTBy+GR4t9neRNlVnkeBPlf5P7le8eKvAfhLwBo/8AaF4l1ezP8lvbPL/rX/8AiK8H8TWN7ffZotKdYJppUd3f7mzf89c1el7E97L8wjjo88fhHvYv9mR2T5Hrs/hj/wAJBrnjDR9N0y3bULmV/wDUon8H99//AIusqGCW+v0t4omnd/kSFE3109/4/eDw8nh/wuraRpT/APH7eI/+mag//TZ0+4n9yFPk/wB+uWUT1OeX2D6dvvF2gfDvRLfRNOuodW8QfIk9/wDfhgl/2f72z+CuL8SajZT+H5tN0i3v/EN49x9p3/aNiec6bN7/AN/5P+AJXiej+OPkTT9ai+1In+qf7m//AH69Q8J61cad4OuLPRYluvtupRfbbjennLD/AAWyO/3/AOOuKrE6cPHkOu0Hwel1YPcavb2FqmmW6Pvd97/In9+rmlJp7tbXF0jT392/k6e8Pzu//smypdT0O31iA2+vSwQ6OzI8ts9/5SRRb/8Als9cPeX3h/XPGyafoupvOlja7JUsJf8ARrf/AGIXf79cp3HT+IbK01zxA9laaguqXKp8/wC6d03p8nybK57WPDk2hwpe6faNPc/6n533+V/wCs3wHa6ha6qlvqCSvC6fZoryFP8AVI/990+5v+5V/wAbSaFa/JpuoLB9kfY6XN187/7H996sZyXxm8aN430HTv8AhIrqXTrnT4tkGm2vz/a3f+P/AGErwS20m4853s/ntt/71K7b4kT6hJ4k+16nb/ZfOiR7WHfv2JWx4bureT4bzWUEu/WJriZ/syP/AAfJ9+r5hcp8Mf6unwyfJRTE+59+vpz40mb79FQzfdqssjyPQBc/1m9KPL+T5qP9yib/AHv+B1rqBDNvqF/3lWXkqn5dGoB5n+3R5n+3TH/1lM/go1MdSZJKk5qD+Oko1DUk+SpOag8x/WjzPko1DUSlekpr0ahqTW0n775ajv8A76UsP+up95H5nzrRqGpWs5Pn2Vpb2qh5bxuj1cTfso1DUhk+8KY//jlPuKZ5nyVYajP96npTKPkjegNS1zTvMqHzPkSnp/BuoDUnoqNOtH8dRqGpZSTe9PSq2+n/AO9RqGpcTpT0qsklWUo1DUspVm2k/fVQ8z56mhk+dKyDU6fR5PIdE/v1+i3/AATw1XzH8QWW7P7hH/75f/7Ovzms9mxN1fc3/BO3XP8Aivr+3Zs/aLJ0/wC+dj1pEv7B916jpr3F3M/36rWcEv2Ob5fMdK1NUtGZZWHRqo2H7yGa33/frQ5QeF47b5v3jvXPeW8cz7nrof8AV/JK/wAiVz15H59y77/v0AX/ADH8lE+XY9QzSUx5EjT5paykvn3vuSgDVtpP333P9iqd9O8k3lbPnSq010/8O6n3l15aO7Jsd02bKAK0M7wTTOqffTZvemJGsfz/AMdPh2Qo+7c7/wB96rPO+x337EqNSya8uvsqfMnyPWVc2MsmyWf+P+Cobmd/ORGdn2fJvo+3S/Ju+59ys+YC5DImzZT/ALLLJDvbbs/v1Cn7z7tM89N6fO2yF9+xK0ArarJcQfPv37PuJRZz2V1DvuZZUf8A2P4KfrF1FdOjqmz5Kx5rV/JeXf8Ac/26wkaRN5I9K3pF9ouJ5n+7s+esfx/o8U+jpcae7Ps+RXd0hT/viuVudS1C33y22mS3UKffeFN+z/viqdhff8JN5yW0SpeJ9y23fO71idUT5++JGuS6PePZXnm+S/zxXiVwaeNLifZ/acUvnP8APFcw/wAdfSHir4c6n4m0q8ivNHld4V3o7on/AKHXyd42j13wX4kSJru4nR/vpsfyU/2P7lVGRnKQz/haH2XW7yXZstt7p5Kf8tX+4j7KZqsiX3/Ezs73yLm4iTzba5R96f8A2dDwReJrb7RpF6+l6lb/AOteGJE+T+P5/wC/VOzki0r5LzVZZ7y4/wCmXyf7j1sRzlaz1V57l4tQ/fo6fJMnz/PVxrrSr7UoYm3JDs2IiInzv/t/3KrX9qlrc+bvl2P9z91WDf3V3dOlvtifzvufOiUEam9NJaWs0NurtP8A7G9HRKp6r4feRHeC78h2/g+4j1j/AGVLW5eVtTXzvubLb/2SrjzpHD5ty+9P7jv86UBqc9/Y+oQTIk6NA+zem/56vpGlqiPLFv2f7FWfPl/5Zvshf++lbfh61ike2lnu2upn++iJ/wCOU+YNStoPhG48TX6W9sjJ50vzv/Aifx17T4b8K6VpV5DL9lR/s+xIvO+4+z7lHhixisdN822/10z7E/g2f7ddtommpHpv2hovPdE3vM/3KQanQ+H7q91K2TzX3/c2In3E/wBut5L7yN+20tbX+BHhT53qt4btbf7NM8tpLvT5/nf5P++K5vUvEF7qV5/ZltFF9p37N+/YiUBqehQ6xZWumo7eV9sh2fP5vzv/AMArodN1i9ukS7luP9hErwe/ki0NLnT11iz/ALVtHSZ7aF3d0/33/gre8D/Fu3j03zWeXYlxsld037P4/koMz6Nh8HSz37y797un8ab/AJ68f+IsEUGq+VfS3CXLvsRP7n++9e3/AA7+LGlXzpp6SxI6N/rnTZtiT79fOv7R/wARdPt/FM2vp9n/ALG2O+xG/fNs++//AAOnEcjzrxzrFlHqTxRP9tmsU2fJ/B/sV5F4q8eS3XnW9tFFa7H+d0l/1r/3Erm9b+IT6xYXKK8VqmpyvM8KPvdE/gTfXnVzrDxzPb+bs2fJsR/uVtymB6vpXjSWR/3VxF8m997/AHIqLnxBcRpN9hsmuppk/wCPy5fe7/7n8CV5RZ3VpdWc0s9xK/k/8u0P8f8AwOuq8K+NLefWLb7dFKltv+fY+9Ef/c/uUcpfMaUOsXciQ/8AEzuLXZ994f4K1U1LTNL2XDWnkInz/abx/tNzL/uJ9xP9+s2/j0/Vdbm23EUFm779kKffqbxJ488Naaj+VF/a9z5TpEiRfuYv9+tOUOYZ/wAJbe6lfvLsed3+REd/uQ/+yVZttVu/tNz5D75pvkZIV+RErzT/AISaWN97P56fx7PkSnpqSak++WX7En3/AJHfZWHKWeu6DqUVr/xL18qN4U3vbW339/8Afd67n/hI0j0pNl3Ely7/APHtD++mRP8Ac/v14/YeI9PsfDdzaRJcb0+eVLb5Hff/ALb1ZTUk8P6bZyxS+Q8y7/Js33un++/9+o5TTmPV5tVlvvJSdG86FPkS5Te6f8A+4lYjvqHnbINPa6f+/c/In/fFcr4e8VRWNyiNLcb33u/+1/v12Ft48a+h3wW6ps+66f8AxdRKJtGRM/hy4tXhl1rVVsnf+DZ++2f7EKVpPpumSPvgSV4X++lyu96x4dOu9Shfbtghm+fe/wDH/wCzvU1tpviO1dIovNeF3/5Yonzp/sVBvyj9VsbfydkFk3yJ8m/+N60vhvquj+Gb+5lvJbx3f5/9D2fJWknhzU7W2eW+tLi1vH+TZs+f/gCf/F0f8K51CSzTyrKL++n2x/8A2Ss/cD3z61+F/wAVNcvLdlsrS1nhZt7TXN8vnSu//PaV/wD2SvRrfxxot8Imi1BL28ildx5LI+7/AG0f7iJ/tvX5wal8OdVtZt/9n3V0/wBo853d32V6X4V8aalHNZ6f4h1O4urNLXYlgieSkSfx/PRIOSPKfXGp/Ezwjf30Nv5D6jJpiu5uYE3W0T/7G/Yjt/t7dtcD46+Jdp4pNuJU8RXtlF8y2MCbHuJf4t+z5ET/AL7epvCGv6bqvhe2dILeOGJfOi0qzZF3t/BvRN7/APfe93/2K17rwR8RfHkci21vpPgjTok8lIIVD3M3szpv8pP9hKiXNIXLGB5ho+seJYLyGKXwk2kW03zo9+nyIn9/7/yJ/wCP121n+0dL4ZS8i1WKL7Skrvb23lbHuP7nyJ9xNn+Xrzfx38OfE3/CTQ3Fp4ks/EmpfIn9pXVw6Q6f/wBcUf5Hf5P+AbKs6lfaZB4Pmt/FHiPQ9R1L7/8AbE0v+mPN/cRETe/8Cb/k/wC+KuEiZH0r8I/iYnj5dUiM0Di1WFm+zb3jh3c7PNb77f8AoNWfiBfadrFrd6LNrtrY703/AL75vm/3q+Xvhd4q8R2OsWdlpmiRPc3H7mKabeiIn8Dw2/8AH/vv8lQ23xJ+3abDqGoXtxP4hsdQuE+TZM72+ze+z+5W8pGfJ73unqeqaH4Y0CS30Sa/8hL5Udry4tUihff8if7bf+O1rP4msvDNnN4fn2v9nt3mSaGye53w/wBz7/3/AOP53rwGHUrvx5baImuafcQPD8lvDC/k+b/cd3f+BErb037J4Vf7XqF3/aO1P9C0SzuPJhf/AG3m++/z/wDfdYcxcuY9ktYfDWpaTY6rq2mvaw25zFCsEVvNE7/wIi/x/wB9vv12ugfFbw1pNmNM03TrxZohvNjp9p9odf8Ae2fxvXzx4J/4SjxV4hfboUWg20yPu+Tfcy/J/wB9xRf8ASvaND+Huu6fpqW9nqmo6Q14Ns9zaoiJbw/3ER/uP/tvvf8A3KuHNExl/eOg1jV9R8baLNFFoOo6TNcN9nWa5SJ5kX+/5L/Jurj5vgHZWLQ3OqX7X0kP+qfWP+JjMHf/AJ5RfJEn9z5EroLzxV4f8L6gbdb3WL82v+vcK8xLf3Hf7yrWBp/xG8aeItSuLzQ/DLWump97UdV/cpL/AN9/PsrTmFGMjT1LWPDvw3ubS3vtTuLjcv7y1s7K3gtotn/PXYn/AI7vrxT4sfG+eaVxpnhWfUoZZn2Xnim8mSH/AL8rsRU/2K9ljvvEF1HN5/iOz3w/O6aPYfafs6f7GxPv1yGu/C3SPFDpf63c+ILm8VWZH1a9t9PRv9vY7O//AI5Uc0ZmnLyfEfOL+Itd8Vab5XjH4l2/h7RH3pFpulWUtpZ/7/kw7Hm/z89WfB/gPVZLzyfhvare3ifPceKtbV3mt4f76W7/ALqH/Y373/ubPv122q/BPQvDjpLLqsV7c798qWd08KKn9ze6fP8A79b97anxho/9k+HL7xBs8p45rfQdGSK0j3j5/wB7cN1fn97K+96vm/lCP8x89eMJ9dtZnli1O3n0pH2S+IdVuv3166f88Xf76ff2eSmxP4P79ZX9mpY6JbS/8JLLO8zu6Wyaf9ms0/2983zzP/t7K9pT4J/Dq1d01P8A4Sbxlrbom+bTbpJkt9n8HnP9/wD4Amz+5XmPxI1L4f8A/CQzaVY6F4gne3T54dYlS2/4HNM77NlLlDmNLwf9k1ya2sv7VutUd/k8mwt32P8A7G/+OvV4dS0zwG72WntZz63s2Sun+pi/v+dN/G/+wmxP7+/7leS6V4L8R6xo6Xttcab4Q8Hunz6lcyvDbXCJ/cd/31x/wBNlav8AbnhL7TDZaL9v8S/PvlmeJ7ZNif3E/gSvPlD3jqjI3rm+fUppkiuLjVJvk+0XKRf52JTIdS0LR1+bTJdb1X5HRHl2Wdv/AL/99/8AY+5Va88VS31t9k3waXo+/e9hZ/JDv/vu/wDG9Vpr75NlnZRP/wBPNz/B/uJ/7PUamxsXnjT+0tSmvbzSrOe8m/5bXMsrvv8A77/3/wD0CodN3xvvrKtrGX+J/wDvhK6fR4Ukq4fGctX4TvPDGsXEiIn9yvQtN1Xf/rUrzSwj8j51rrbCf5Eda97DyPgcfh4c53ltPbyfMz1f8+3m/uvXMWc/npV9H8uvUjI+Ur0DYfSrKf71vE//AACqs3hLT5/+WOz/AHKrpO/9+ofMu5/kWVkrfmied7CX8xC/gSL7sV26f76VWm8By/8ALK7XZ/tpWx5jx7Pnar6Tv/fo90zl7U4z/hB76P8A5bRVMng/UNn34v8Avuuw85qY871fLSMeaucf/wAIdqf92L/vuh/Bd68Lp+6T/gddb57yfx0998lHsoh7WrA4lPAF2kbpLdwf99Uyz8D+Q7o1x/45XYeX5k1TeQklZ+ygdv1iqcH/AMKyinfzZbuV/wDcqzZ/DLSp5k+2JLdbP+ez12yfu/kqaGD599P2UA+uV5/aMqw8K6VpXyWen28H+4lbEMH7vYtDyJG/36p3V1cSPtg+RN/zvW3uQMvfrS9+RpTQJ5LxN9x/kevLvid8QovB3gz7Pp+2O8vk8m3RP4E/v13eva5Fa2LLv2PKuz/dT+N6+TPiF4mfxd4hmu1/49of3Nun9xErxcZiuSJ9pkWV/WKvPP4YlPR50nmSu2tr7zE2V57o8nkTb66eG68xPleuHC1fdPoczwfPLQ23j8ybfv8An/grVsY0ut6MnlzVyvmPIn3624XSdN67km/2K6+Y8SWHmbc2h3Ece+JN6VWSB4H2SpseptE8QXdrIkTJ51dbDPaXyfv0V/8AfraPvnl1aVWHxHDXP7tHdaxLa1l8QWd5cXOofZfJ+RIYU+/Xqk3hnT9Rj/dfJv8A7lcrqXwv1OB5vsNxE6TffTfsrflPP9rA4y203+zbbZv3/wAb76ZNJLPC8UX8dX/+Ec1uP/R76yuEeH+NE376oXMctrN5TIyP/tpXVD4Tx6v8XnLjyS6bZpFF99/46s+Hvtfz3Fz+/wB9YN/JLdQptfe6fPVzQfE0sFs6NaS7/wDc+So+0be9Ol7h2CRvdTb2+RK5jxhrmleH3S4uU33P8H990qz/AMJdaaVDc3eqytDCib0RP43/ALleIa9rFx4kuXu50VJn/wCWP9yuGvV5In0WSZTLEVeet8JW8W+KtQ8Y6w97fOu/7kSJ9yJP7iVQtrWWd0SJGd3+RERN776PLf8AiStvwxrj+Gd+oW1vE9/9y1uZvnS3/vuifxv/AOgV4Pxn6zBQo0uSidgnh+08B+DJrTWtTbRLnU0/4mU0KJNeSw/8+1un9z++/wDH/uVweseILS+udmlWS6XpUPyW9tv3v/vzP/G71W1K6vdYvJru8llvbmb/AFs0z73eqb2v2WHfUSNMPHl+Muf2GniCN3W4VE/jR62/h14j0rwr9v0rUIl+zO++K8RHfZMn/slcxo+uXGj6rDNF86O/zw/369IufBdx440q812B/nd/kTYkKIn3Nmz+/wD+h150onqxnyDPBPiq31zWLy0vpbi6/tB0ht7ZLd38359/zonz/wByvW9A+Ctzpuvaj4u8UpZ2FoX3/wBkWcXkpGP4It/8H+3/AHE/23p3wL8L2vwLbUtf8S28L+JprL/RtLT/AI+beH+OaZv+WW/5KPE/iDU/i232KfVbW10qGXzrq5T5Nqf3IU/j/wDZ6xlGMCYynWn7nwjL7xVqD3NncLdLBpXlPc/ZrZ0SGV3/ANhP7n8FeXW3wyi1V7zxLLdxaXpv2j7Sk039z7+/fXrXiHR9P8B2FtLZ263uq3eyzsra/Teif35tifJ8iV578afGlxa+EniuW+2/bkSwtdn+pt4U++/+/XKelD3Dxnxb4gfxV4kvNQb7kz7Ivk+5Cn3KuaJYywaX9tV9ju/kolZthHFv+aLe7p8iJ/frs9N024j0qG0liXZv3/c+d61ND4emj/77pmz/AG6mufub6h8yvqD4ken7v71Fz5U/z/cplH8f36ADf5f3aYklD1C9a6gTPJVbzE30lRPI9GpI96HjpnmUPJRqZ6hR5lHmUz5qNQ1H0eZ8lMpnmPs+ajUNSaiofM8ujzPMo1DUmq5/rLZH+5VBJP8AbrSto0kh2b6NQ1GQp5iVf8hPJRKx4bryFdG/getW23yJ8u10o1DUzbio6nvI/LeoUkqw1Gfx0x/3dPf7/wAlMf8AgoDUf/BUySVW8z5KmSgNSZKf5lQ/x/LT0qNQ1Hp1qSoEk+ep6NQ1JYam8z/YqmlTeZRqGpZ8zy3qaGSqaSVMklGoanSQz+XClfU/7CGsS2Pxo0JHZv32+H/xzZXylpUi+S6N/BXuv7Meuf2H8UfDd3v2bL2Hf/33RqXE/XnVJJdyRIn3/wCOuf8AneZ1gfY/9+uj1m6S0sTLvKfw/LXJwyfuX3bkmT7++rMCzDH5ieVK7O/8dULzfH8+yrL3Xlom6X53T7iVlardJb79ztsT+/UakD3nWSFPupsSsrzH+4v3/wDboed5LZ5Yk/77qs++NH896NSybz3++zrRNdPJs2o07p877KoeR5/yQRM6f39lTabPLsmRl2fP/wB90APe4lkd3Xa7/wC3RDO86fvdu+oZpIoE+/8AP/v1W+3RbJnaXZDCm933/IlZATQ3SSX/AO9/4BvovJ7f7Z+6ff8A33/265688QaVa7/9L3/+hvVZPEHn/PbaZeT/AO2kT1Jpqbc10ke/59iVq6JptlInm32qxQf9MfKd/krm/M1i6/1ejqiffRJnRKmtND1691FVvr+zsrZvv+W7vt/74oDU7j7D4TkVt2qSY/3dif8Aj9bEHh/wtazQosomuv4I2fe7f8BrK0/wjpuj2UNqdQRNTl/5frq1Rpt/+wj/AHK6Wx8K36s32vxBeXUOzaqRIsJ/76SgR574+jt5I5lgS/REb/UtcbE3/wDXGvGfFXwn8RyQ/wBp6fpVvZWyL532mG42JL/v19b3WkaTb2si3dnb/Z9vzSzBfmrzvxl4a8N6npdrFCbm4i8nfFHZONvlP/fdv4P9+o5eQ3jPmjyHyDN4je+vPter6xLdalbomyzdHd5f9hH+4if7dedfEv8A4SPVf9IuUW1R/kiS2+fyv9jZ/BXt3x08OeGP9Au/BtrOlzafI2EeXzdn8f8AcSvEbbWE1X/RGe306a4lffNcv9zZ/wCgUAee22pXccP2eV5fsyff+RKf4kvv7HubO4n0pbWG4i3xXL/O8sP3H2f3K2Ne/tjw/efZ/wC07BERN6eSnnf99vXK6r4jfUpk+eKB0REeab+P/braJjIzdV8R290n22WJkhT5ETdVB7G3kRJVRt/30ff9yibTbeeZHaW6mRPk2InyPV+wkSDemyWf/wAfrTUDNm/eOiSyxb/77vT3tU86GKBGun/ubKv/AL3znSO0V3+5v2VpaDoeyZ7u++RP+eL/AMdZBqMs/DmoTpD9udoLab7jpF9+vVPB/h+0js0f7IqIn332fwf7b1Q0+G9khs7iCa3SHfs/0n+BP9itiw3+ILyFIrj9ym9ETZsR/k+/QGpsPH5959nWKJER9kVtC/yJXYaL5Xh/7Mly8UEyfOj/AH9iVxmiX1lAkzyv+5t9/lJD/G/996oXPjGXVLmaWfcmyLZa/wC//fetOUzPZviF440/VdKSy0q3a1tppfnufuPLs/vv99/nryh/FT+D9S+1qlvv+f76PNVy83x2dhbr/pTzW+9nmX/Vf8ArBTUv7OvL+7lu/wDRndE8l/v/AO5T1AxPiNPoVrba9rst79l8Q3F1bpa6bC/nI/yJvd3/AL/+xWVf+IpfAd/4bvYLiW9e7TzriGHeifI/3KZeaa/jLW5tQ+yW9rC9xsi3/cREqH4o2sVrbW1o1211Nbxf6Pst3RE3vvffv+//AOgVYHsGj/E20kmv9YsUaDZa/Pf3Lo9t/ubH+TfXy14/+JSeLrOa3VGe5uLr7Te3Lvv81E+4n/2FWfGHir+2PB+m6fsl/tK3fe+yL5Eh/wCAV51f7IIU8t4vv7PubP8Agb0okSIb/UvPm3r8kKfIqImxErHff533/uVNfzxR30y21w11bI+xJtmzf/t7KZN9xK0IOt8H2NlqV5Z2lyjJZu/zon/LV/7ldV4n03TPD9tCkVu1r9o+4j/ff/7CvNLOd/ORItyfP+6Tf89aU32i+vN9zK0833N7vvoAmttVuPOmRn+R1++lUHkSf90vz/7eytiaS3jtobSzsd82/e838b1zdzI9q/zfP/sJ/BQA940jhSJk+5996ZDP5/8Ao6xNsRHfej1NDJ/y1li+T+Os22nuIL/fZy7N7bN7p8mygDY8MTy3V/N5srWtmmz5Ef7/AM/369F1i+fXLxHs7dYLOFE/74T7lebw3SWPnJAnmO7/ADzbPuJ/cSvbPhX8E/HfjiztprbTJbWG4+SKaaL53/64p/H/AL/3EoA5jTY3kd/KlWBP45nevZvBPgB/7Khe5ilS2m+dPOTZ5rv/AAIn33/369j8E/A/w78HdKsLufRP+Eo8VXz+Tptm7pNvm/vp/BsT+Ob/AIAn9+u10nTbXwPbt4q8QImvaltdI4reXZDuT5HSF/4Ik+ffN99/uJ8m+sJRN4yMr4a/s9/arYarrg/sLRLRfOeab/XS/wCwifcSqniT4qaJo9/c2Wh2VvJYQyui3MP/AC1/4H99/wD0D+5XB/Fr9oy78RXiWTf8Suzd0d4Yfk83+5v/ALif3E/77ry7UvEaec7rL+5/g3vXLVPQh/ePTr/x/wDbrneySyO7/wAb/IlPh8QJJbTW63Hkb/44X2P/AN914+muSvN+6lWt621iKCFN0u93rlOk6q5gu5If9G1i6RP7jvvSoXurudJkaVXdE+/5X36x019YE+Wmf8JG/wB+L79HMSenfDf4jal4L162urpGS2X77WGzzl/77r3ex+KUutzTTQ3GoYcIIIow986v/f8AndIt/wDwCvky2+1z+TLKjIkyb03/AMdewfDvx3deD9NvLeDak0yfupv44v7+x6xlVkbeyjM9B8XfDPSr65k8SeLtb1a0i3I9vbySRRN8n3/k/wBz/Z2J/t147pXxC+3eNLm10zw0unWH2rZZa3f2ss01r/feFNn/AI/s3p/wOukh8TXE9z9tvnlkuZf4/wCN66fR/DmoeILNLiO3XS7b/n/uX8lH3/3H/j/4BR7UjkOGs761+F/izV/Fdtcap411KXzbOK51Xfbojunzv993f5N6bPk2VZ8PalqHiOzhsvD3h+43u6J51nboiOmz53ff8iRf79dnbfDVNVhfzf39nbum+Z/3MKp/vvXYQ3VvBZzWmh2P9vW0L7EtoYnhsIk/2/8Ant/wOr9r7pnynm+ieEdV01EvfFUv9qWCM/m3nzzfaP7kNu/8f+26JsrpL/XLfVfFVne6H4Cur2aa3SHyZn8lPk+/sRP++N7v9yuyuNJl1u2trrxHewPcts/4ltm6O6p/An9yJKo6hrCWML6Lp9utlDKn+mzbHR5f9jf990/74rH2oRjznHXXiz4hSa9cyrr6aFYJ8j22l+S6b0/ufJ/8XXbeEW+IniONIodbZrL7nnX+x/4/++2f/gFSWeq6bp0KPP4aWy3J/o9/eOib/wDchqno99qt8iS32oalPD99/J/0aFP++KIVZcxfsfdPYPDXhrUNJZ7jV9ejnEzbxbWo8qH/AOKar7+BNGkkFxfWFtdXfmfKXZnVfwdq4W88D6HPpdjcLqDQCb+C8utif7nyf/F1Yj0PUGb9z4jsbXYjQ28djEyQxf3/AJ/4K9HmjE4uT+8dfe6HdXkiRhI9PtsbfLt5zGv/AI7Xl+u+ENL0m7u9bni0t0swkUNxNpr3CxN/wDfuf/vuus08Jrlwl9e+JbS+ktP9Ssc+yGL/AH0+8z1nWeuXXhGDUZNZ8VT+IdOuonf5NNRPsX9xE2fw/wCy9KMftmcrx908U8SftAeKvE01zb+Fb7QUubRv+X/TfOvL13+4iQp9xP8AY+d/9uvKddb43/Gi2+xeINSun0pGZLjTbC3+yQxf9dvuJs/77r6TTxN4P8O6x/bGq61eXut2770sLBEhRP4E87Z8m/8A33rlPEXxT0DwnoOsa7d+CI9WsLR/OebVNSTyUd/uJsf771fPI1jB8vNynz/4Y+BPgLTYZtQvvFC6jr0L+TFZv5vyf7eyH/xxHesrWJNQ8Kpf3Hh7wVFr1y/3Nb1Wye5h0/8A3If9Tv8A9t99es6L+1xrXifSb4eCfDWhOyRbPJz9o2u//TJERP8AY/3Eq54f/aY+LWl+cmuJbT/x/YLPRleZE/3Ef5P+B1v8ZgfLF/rHiDxBqs1x4x1W/wBUvJovn86X50T/AIH8iUaJ4q1D/j3/ALP/ALO0f+BEl2I/+27v9+vofx9+0R4c1rT0v2i8QwarcM/m2d1FZRQ/J9xER0+5/n79fOvj/wARy+I7Z5ZdVs4HR/OeH7On2l/7m/8A2KiUQjKR3+ieKtM1JESDzdQufv8A7mJ/J/77robC+ef97KjIn3ESvnvQfEctrDDex6nefYEfY7uiJv8A76V9CfDHWLTxNpqS/aLieaZ0TZeJ8iPv+4lcsqR1RqnQwweZCnz+Y71pWEj6b/rd3/XH+N//AIiuz8H/AA1uPEdz9oVP3MzzIk0L/cdP/ZP9uuSudN/sq8eKVJX2P/c+/WHKXzQmbFn4ui2J58XkJ/sfPXZ6VqsUn+qlV0/2K83h8M6nPMm+3a1Tf87zfwf5+eqDzywPvglbZ/BW9KvyHl4jLo1vgPbH1KWxmSWJ/wBz/Glb0OpJIiP9/fXhVn4u1DTYUSeV54f9urmm/GJNH1WHT9Tt3SF/uTJXr0sZE+UxGT14HvH2upkn8v7tcHZ+P9KkfZ9o2f76VpW3irT7p9kV7bv/ALG+u2OIhM8WWW14/YOq8/zHSrMN15dc8l8m/wD1q/8AfdWUvvv7qv2x58sJOJvJdLs+/TLmby/u1zyXXz1Ze+T7m+t4zM5YWZq203yfNVzz655J/kqZL7y4fv1fOYSwszS8zy5qf/aUUH3qxPtzb6e99FGnzNUe2NPqk5mk+qpJ860yG+lk+TfXK3PibTLHekl3bp/wOsq6+KGj2O/ypWnf/pilYSxUIfaO6lldWfwwO8ubpLGHc33/ALif7b1j3niNNK02a7nlWDf9x5q8xv8A4sXF1eebBaLsRP3STP8Ax/364bxJ4gvfEFz5t9cefs+4n3EX/gFefVx8fsH02C4fqSl+9Oh+JHxU/tVP7N0+Vtjrslmf77pXnUf3Eplz+8m3/wAdTQ/3a8GrVlWlzTPvMPhaWGhyQHw/u3rYtvu1j/6t60raSilPkIxFLnNK2k+eti2n+5XN+f8AxrV+zvkg2Iz12xqniyw51qT/AGV0lX7lbFtqXlukqp8lcrZ6kn++latndJa/x74X/wDHK6oTPHxGHO8sLry/nq/DqX8dclYX0v3Jf+AVq20/3Pnr1KVU+UxGFNt7pJ/vJVC5ginffKiz/wC+lPSaue8SaxdwXNtaQSrapcPs850+7XoxqniSwfOaV5pWiyNvnsrdP+AUyHwr4fkf5rTYn+w9Zr+C9PtdeS4bVbzVHhX/AJeX/jrY8tI/467Y++eFODhL3JHMa98J9C8TTfv2ukhT7kKS/crKT9m/w/JJv/tC/T/cdK9FSqz2uqyXNn5Gp28EM0v+p2b3qJ4elP7J6lDMcZRhyQqnDQ/s0+H/ALjarfv/AN8Vq2f7NPhdETzbu/n+T++iV6dbQPJJ99d6fx1cuZ7eCGZ5duzb8+/7lZ/VaEPsjhnGZTnye1PK/DPwa+H+uXlzb2tpcailu+xpnlfZvrxv4y6t4XW7bwx4T0mzt7C0b/TdSh+f7Q6fwI/9xP8Ax+uo+KHx232d5oXhP/RbN18mW8RNn7n+4n+//G9eG+f5cO+NNiJXzGPxVL+FSP1vIctxXN9bxc5f4R8NjFH8/wBzZXq3wzvNV+GOuaVeHw+dQ1HVF86ws5X3OkP/AD8+V/6A7/7b1D8Hfh6mq2b+NPEf2Wy8J6fL8k1+2xLqZP4Nn33RP7iff+5/fqt8RPjLFdXmsWvhqK4gfU/k1XWr599/er/zx2fdt4v9hP8AcrwT7X+JLkPZL+x0X4jeGdSvtO0qzutV1a4T7RfTS73XZXEeGvB974L+JCaF4n0qJ7PU3863eFv3KbE3/I6f+gV5l4D8XS6HePLcur6a7p9qs0fY8qf7FfSWj/GjQru5/caKr6all/oHG91l/j3/ANxK86UuU7eb2Jha94Vuv+E5h1BdQ+1WflbEhf7lun9xP79fOXxd1y31jxP5Vsm+z0/eiPt2b3d/neu/0342XGm3+q/25p91dWaSulr87p++/wB+vGf9ZczSy/fmld32f7dEIndzmr4JtftXi3Sk/g83+N69OvPOkvHt4E+fZ8829H+SvPfB9jFfa2iMjSIi732P/cr0tIE87ZBZNO83/Lbds2JWcviGfnc2zyflqs9Phk/0ZKrPI9fYanxg/wDj30x5KY8j7Khkk8vfv+ejUiQ95/71QvJ/epnmVWmn+SjUZceb7lVnn/8AH6oTX3mf7FU3uvko1M+Y2PP/AIN9M+1f3ax3n8z+OmeY39+rDmN77VR9rT+/WIsj/wAVHmPsSgOY3vtSSfPTEn/2Kx/Mf0qb7U8dAcxq+f8Acpidap/bqm89NiOlAcxcSrlnP5D7/wDvis3z/M+7U0Mj76jUNTV8xJ3+59/79VrOfyJnT+CoX/dv/wA86PM8ubc1WGpcuf3/AM/+xVCGT53q48nmJVP/AJbUBqPb79Qv9/ZUz/cqt/H9+gNR6SfPUyfu6hT93/HU1Aaj/M8unpJUL09P9ZUahqOqf/WfwVBUiUahqP8A46mSq3mVMlGoallKmTpVZJKe9Goam3psnzvXovwu1V9K8T6bds+zyZUffXl1nO+z5a6rwldSwX8O77m9N9KRcPjP24svFlvqel2eUa5E1vFMsuz5OUrOmkXzn8+7ig+Xe/z/AHErkfhdo7+I/h34V1KfWLpE+yJthhVNi7K27jwXpFw0qRw32r3UzctNcfe/23rHmlMvljEu/wDCR6VpSfNfW6P9/wCd/neuP1T4m6PGzosrPM/3PkrtrDwH4cjttn9lWs9yn35vv7Kp/wDCOaZa7PK0y1T/ALZVRj7hw2q+NLiCwm229w9sib5b+FH2f7if3686h8f63Ypvl0re7vv865379lfQl5J9utnin/fpv+49Y+seHNP1hE+3RfIlOUZBGUTyV/iVrE7pKsX2W22fO7vXYeGL6XxVeXNvaXEqWCKiPefZ/vv/ALG+uh1vwzp/iC2htJfks4f4IfkrS0Gxt7GzeKzi8i2R9kSJURjIuUo8vuGO/gvT5Lnzbm4v7rZ8nzy7P/QKmufCuiSfJ/Z8Tpv/AI3d60nkeR3TfVbzPL/gqiNQSxt7G2/cW9vav/G8MWyqyTvJD99v9yrM0ks6J5X399PvLWKSFNr7H/8AQ6kNShDCnl71+/VlJ3sXR4n+58/yUyxtZZ32Kjf7ldP4V0O42vcNE29/9VM6/coNDZ0H7FHGzpZJBqTxec8Kff8A/H66CzknktQ1zGsEjD7ivu2/8Cqnp+mra2nlSKHZvv8A+f4q1f4Pkrpic8jkLjQ54fntXWGZF2S3F47uqL/sbv8A0KuJ8SeF9AsYZ4tV8Q20+pSqk3l3jbLZUR/+eSV6nfWKXVjdQX8iPDKPnX+FVrwz4xf8Ih/Z7pb38s2pIVT9y7zf8A/uVzSibUveked+PPD/AIg8OPeXur3em2umwvvdLOXZvTf8ibPv/P8A+yPXz342ki8Tak97Fb2qWEyO++2/j+f/AMfr0L+3LiDR9Vt4tKa9tnffv1L5Pn/z/f3157fz6rqTp5F3Fsd/khs4vkT/AOLrOJ0SkZV54ct/+EbhuNMt7VLl32K9y/k7E/vvXH3+yxvIbRtVt3uXf/ljb70RP/Z63r+d7XUvs8+malq/7p97zJsR/wDcpmm6bcaPeJqd5aWel22x0T7N99Ef+47/APslbxOWRz1zPaR7HlRoJnT79zv2P/wBKraxfeRp8NpZ2TJbW/3Lm5/c/wDfEKf+z/PXT38llrFzbS21uv2C3i2f6S2x5XesrVbe7vneK+u4LG2T7iJ/n53rTUjlMrRLW9mf7RPEz7NmzfWrc6raQfP9+8f5Njpv2JV9JH+zfYYJYk/56unzzPWPqsCRzb9i/cTZv/jrIvUuJqX+uuGiXfs/g/5Zb6mufHj2MP2RYok/5Y7IfubP9t/vvWJba5b2q75U891+dE/g31T+1eXCj7FRPvu9aRMzeSRP7EuXleXfK/ybG2In+3XW6VqVv4cv7C4liid0+d/tP9+vN4Z7i6/dW0SzzPs+d3+4lPvNYeaZ3Z/tTo/72b+//uVoB3mvfEa9u797hXWB9/8Af3/7iJ/frH0qSykhhl1e4iSHe8z7/nd/9vZXJW09pPrE0qoyIiIm+Z/n+eh7XyNS2X0TPN9+K22f63+5vf8AuVZBseKr60jVJba4beif6P5KbNn+3/sVzF5rGlX1tM7StdXkNq+9Jn373f8AjqbWLq7ghuU81vuPv2f3P7iV57NfXcPnbrRkeb/Wp/sVAB9qe6dIoNyb5U3/AO/VDW9NTTf3ssvyb/np95fS6b8iq0Dv99/9iuY1K+e+mTc/7lPuI9WQPs5IpLn5fn2ff+Sn3P7t32p/sJvrKhjf50+5v/jrYtoEt9nmvvm/8coAh0r93cpK3zon3031sQ6raWNm771eZ/uI9Y7zw2s38P8AwCqyXCfP5vz/AOxQBpQ6rLJC6fLB8/8ABVmzsbu+dLe0i+1Xk3yIiffl/wBymeCbWyutVd9Tu4rWzRN+yZ9m+vUfCU+veLtYh0L4faV9qmm+R7nZ5PlJ/G7v/An+3QByum/CTU502are2+lzP/y5u+90/wB/+BK7bwr8CLTxjeI+gy/ZdBt3/wBN8T6q+y2/7Yp/HXqNn8OfD/hGG2t9cvf+Ev1jzdjw2cT/AGPzv+eMMP37h/8Abf8A4AleivBF4fs4ZdauGfWElSHT9Ktrfelk7p8m/Z8jy/3IU+59+o5yzH0f4c+DPhlrem2Wh2jeIfENxs2TX8W+Z5v7iQ/wff8A87K7nVfH+t+FdVm8ORJ9t8VahFseFJfufJ/y2f8AgiT+5XAXljrHg7VftelXcv8Awkl3bunnWzokyf7CO/yIn9968i8YeLovhlo6W8V7/aOvTfPe3Pmu+/f8+z5/4P8A0OrCUT7D0ePw/wDDXTb/AFvxRrcuvX72u+9vLmXY9xsT/j2t4f8AljF9xNn8f8f9yvkj4zftWan8QtYe3s4rjTrPfsRIX+4ifchT+5/n+CvDdV+Juu+LrnZc3cv2Nf8AlinyfP8A332VlQ3SSXKJLFK7v9zZUSkaUont8N9FqTeVL8+/7/z/AMdTXngCWfyWs7v59n+peuY8Izpa/Y1ZPuffr13R/wB5cptrx6sj6TD0ozPN7rw54g0N99zauif36p22sPHcv58rJsf5/kr6csIH+wojJ/v/AO3VbVfAeiaxH/pllFvf+NPkeuX251Swf8h4hYa5FdW3yur/AD7Pv1sW2yPe7Mvz109z8D9Et7d0s7iW1d/n/v8Az1C/wdvrW2f7Nqqz/wBxHTZsrT2sTD6rI6rVfECSab4eT7F9lhhskTzn+/K9TaVqv9pXkLwP8iPXnWreFfHsk2+VPtqJ8iO7/wAH9ytvwzPrGh3kPn6VcJsdNj/PUSNPYSgfQnh7XEg0v9/p9v5yfPv2fP8AJ/G/9xK6GwuNa8R6bDdfZU+zW8rpFNN9z5Pvp8//AI/WN4KtfE+sWaJZeCLqaa3/AHzTXkXyfP8AcdEfYjv/AL++jxqdY0jT4JtXiee1t02QpDOksMX/AAP7n/fG+s+WRyfa5Dce6uNc1L7XdzNqM330mmf/AEZP9xKveHNYjj0i7tLl5L1m+SNHn+z2cSffd3/vV534M+z+Lr/ers9tb/PdXkz/ACImz/PyVpJ4jtI7abVZdyWyO6W6fIm759lWHIeraZ40tbe0kt4NNWF4k/4+LNGhT/f85/uJ/uJXITeMftTu9ntTyf8Al5SL5/8A4t3p+m/a/FVg6aheyvM/755nt3md0/g2J/ufx1Z0rR/DXh+zS7vNTayfY7/6TL5M2z+/s/g/4BT5RwhyENnpV3897eI32mZPv3PzzPTP+EmfQ32Kkt75PzyzbN+z/wBkSuR1/wDaKtNLmmTwrosyOy/67UoERIv9xH3u7/7dcZr3xQ8X+O7e2srnVZ76Kb55bHTbfyba3/39ifO9Zx9w25Zz+wek+Ifi09r9jlldp3ff990/dJ/cRKzdS+KGq6zpqSxfaPsC/Iv9pXvk2yzP/wB8I/8AufwVzGi+HfEGowp9i8GyxvvebfqUTojon+wj73/33dP9yuj0X4E+PfFWoQ+ItYu9Lsbx08lbZLXelpD/AHIUreMomfsJfbNCz8P2V1Z/2xq+rX91NCiTSw6bZO6Rb/78zpsqbw74u0rxB4kuZbHxBcXUKp9mt7C5tZfJ3v8A7ez5/wDfrtdJ+Cmn+Hbd7HXL248Qozed9jvL3/j4uH/j8pP++N712FxY3OmxokdtY+Hrf5f+PNtj7fTf95v+AVcqvKKnGMjmLr4E6TqE0NxbaTZw3P8ArvtF3eTRPvf+4n8Cf+P14r8VP2U7KbxJHea/r80qzNv+xWKbLeFU/vzfe/8AHN9fQnibxNoyWMbXFra3qwy/u7G+Z5pn/ufIv3G/36+cfid4/wDjHBHef2b4X0HwH4YmidFm1u9+zInz/wCuff8A+OQ/P/uVpQ985a8qsI8pj698F/DV9o8OiWfi9dB0S33XMtj4et5bfzn/AOe00zp/3wnzu9cl/wAKht/BcyXug6Z4cgS3+f7frF7qGo3MSf30T9zDvrnn8QanfWbqvjiLVId/zzJ9x3/vpD/c/wB93d6JtS8S+HZnu7HXbrxDpU2xH/dJ87/9cfv769DlPK5js7j9o7/hFbGw0j/hFPC/ivTXl2Xv2zS4rGb/AIA+997/AO/Xg/jzVfDnibxPqt7ofheXSLPf+6SGX5/+BpWxqulaPfa9c6nL4auLWaFNj/abh98tx/44iff+fZ9z5P464+2sdPkmS0s71oJn/wCmT7NlQXynK6x4ju75LNJbdnSxi2W6TJ9xP9iH7ldz4VuHvkhu57u6SZPuJNL9z+/8iV3/AIS+EnjjWNNf+yPAlhrFh5Xz3N+m9/77u7u6bP8A2Sr7/AXVY3+2614g8OeFHd/9TDK9y/8AwCG3So5g5T2/4J/E1Lq5s0ttTutOd5d8sL7/APU/xp/45XuX9m/8JxeW2oXNps1JJUhR0i2J9/8Ajr458PWuheC/Elmlj4liupofnludYt3R5f8ArjDDvdE/33319CaJ8RrfVdNhittdsNRm3pN5MPm7Pk+4nz/+gVXxES902PHlr4g1XxJ/YVs8UFhafuUSFPvzOnzu/wDffZXJTeB3vtV1K309JXsLFHd7n+4ibPnr1RLpNNsIddl1D+0b++ieZ7Z7f5PO/wBv/gf3Erd8N6bbx/DWHRbOK1utSmt99x8+zdK7/wAb/wDfHyVj7Iv2vIeCw+C9T1y2udQitGSwhTfE7p99N+yse88Dp4gtdVff/o2n/P5zp87v/sV9P6rcafa2E1u13vtreySGWaFN77E+SFE/23fe/wD3xXl2oaP9u16bw/A/2Kz+z73s7aJ97un+phT+N/nf53f+OuWUeQ39rznidhI6f6DPu3onyP8A360vL8uus1bwQl1qX2SOa32aZb+dqV/D/qYn/jTf/H8/yJ/feuTf7++mVEel1L/yydk/4HVy21zUIE2fa5f++6oQ/wC5Q/7x6IzD2cJ/YNiHxVqcEfy3sv8A33VlfHGsR/8AL2z/AO/XP06r9tMz+q0v5Dof+E81jZ/x9tVZ/GmtyP8APqEtYtFHtZ/zD+qUP5DRm8QarOnzahcf991Wmvpbj/WytJ/wOmL9yoX/ANmlzzLjRow+CAyaT+Om80k0nzpT/Ilk+7E2z/crLU6rIYkj7Kp3klX2tXjT5qzbmPzH+/WchxkQpH5lPSH56m/dR/dpnmJ61mbh/HT6h8xP4af5lacxhKJZh/dp8tOqun+z89DyfJ81XzGHIWfP8h/lf5/9itWw8TfZUdblN6bK5V4Hk+69P+fZso9rKBEsPCfxnZ23jiKB9kW7Z/02/gretvEcsmx1dX/3K8lSd5E+ZNlP+3PaL/x8NB/wOtoYqUDhq5XSrHvFt4mt43RJbj53/gp+qx2+qwo//LaF/kr51vPHllpsyeffLv8A9umP+0t/ZrpFbWlxqn/XtavXqUsfGfxnhYjIZQ96ke93mqyx3kN3EjbE+S4StuHUrS6tt8Equj1802f7ROt6k/mweB9SR3T5Jpm8lH/77qb/AIWbqeqO/m6Z/ZE39+G4313Qx8YHiV+H6s4/AfQ76r5b7FesdL7UtK1L7RBF9thd/nSvJbb4qJa2yRT/AOlXP9+obz44Jptm+37Q9z/G/wBnRESur+0aU/tHl/6u4yH2D6HTxVqc7okVk0EP+2/zvXlH7QPxeinsIfDmgPL53/MSvHf7n/TFK4DxJ+0td32gvp+ho0F5KmyW/d/9Un+x/t/7deS2euPsSKX7n9+uHGY/njyUj6jIuHfY1frGLgbcN0kafK/yf3KfHdRbn3fOn8ab9m+sG2juINSSVfuTfI2/7mytJ/3n3f46+b1P0bmO217x5qfiO2hW5l/0a0i2WVnbJstrJP7kMP8AB/v/AH64OF3g+RauabdPa3P9/emx0/v1NqUcUkML20WxJqwkFL3SGGTzE3t/HXs3wL8Y6x4P1KFoooHh8rZ88W/ej14nD+7TYtdn4J8Ry+H5t8u54f7j1y1Y88Qr0/bR5T3v4r6Ppl18N5nW9iuvtDpcp53yJbv/AHP9t6+Y5tNltW2Sps3pvWvb9K8YpBcveruvd67Li2uX/cun9xK6NfgXffEvS9U8UxyIJJk32ltbvFsi2fwf7CVEY8h1UH7GlyTPL/hjoFk6X+oXn/LoibPn2V3KQJOieajb3+TfC9edJ/aHhWZ9M1e3ljh375bZP/Q67zTbp9NSwfTHWfYm9Hf7lEonVzH5oWd156IjUyb9271m2M//AADY9XL+RI9jt/HX1+p8bzjJpKrPP5abKhmn/wCB1TmuvndFo1GPubqqDz+Z96npvk/gp6Q/Om6jUz1K3mUzZ5j1sJYpQ9okfzrRqGpleR89HkPJ93560vL/AHm/+/U/NGpmZiWr7Kf9ler/APq99X9K01NSfYzqj0agc95FP+yvJ/BXbal4NuNKtkllRXT+B6wfk37flq+bnNOUx/IeN/uUJH89dD/ZryJvp8OlfN80TfPQZmDDJLG9X7aP+PZWl/ZSR/OyUJGkH3aDTUY8DT/eqF4/P+7/AAVsJJ8mxf8AxyqcMnzvu/v0GYzyHjT7lVm+/WlNvkR0/g+/WbN9/fQaajG+5UL/ALt/lqzULb49iUBqCSVN/HVby/np+/8A2aA1H+ZT0+5UP/AKmSgNSWlTpTEk/jo8z56jUNR1Tp1qH+CpOaNQ1LCSU/zKYlCUahqXLCTy3dK6fRJ/Lmhdfvu9clD96tuwn/iX+ClI0P2A/Zg1S4vv2f8Aw9Ksq/ut8P3K9dsbp4LD7OqK83+xXy7+xb4xtZPgnDaXMypNDcb/AJ3+4myvbNH+IdvPqUyN/otsn3Jn/jrH2sYGsqUpnT/2bcR/PPLsd33uiUPJFIny/fpltqqXVt5q/Ok33HqtNOmx9qf79XExl7hTSD533P8APUN5J+58pf3lH2p9+9U+/wD36rTSP52xqvmICGP+NkZ9nz7KPM1C6eG3gl2fwfJReb/ufwf3P79TW11LYu7xPsf++lZgTTWtlAmyKWWeb+Pemys2aeWNERvkR6mTZO3zXHzv956Zeab5ib4nb5H/AI6A1GQzp/FT/Led9zP/ALlMhsZfO+Xa9dNousaRawompWqQXL/x7N6NUlmdon2j7ZC1t8k2/Zvr0a307ZtaSaWdsfx/c/75qDT7tGmEVvZPHb7f+PgKqpWvW8YmMpXG0kjbBuqSsXWZLJ/luRve3XzlT5qqRmcB8XLBtUaKNNQVNi7/ALNNt2J/tt/9lXz74tvruO/mt5/EFuiJK+x5n85H/wBtNlewePNAhhuLm+tfDX9qajcyp5r6lKjw7/8Arl/G/wDsV57480qyj0t31V7i1e+b7TdW32dIYd/9zf8Aff8Aj+58leZ9s9CHwHlHnrPveLWFunf5Eh2bERK56b7P5M179nfYibPtMz7N/wDsQw/7f996uXP2SPXpksfKguf+WU1yj7ET/YSqd5avqsMyWNldXUMP37+/uEhh3/33/wDiK2iQclf+IHgS5uJfsFkn/LKHfvf/AH/9/wD2K4a5nl1J3u/KutUvH/juX2JF/uJW9ef2Jofztcf2vc/f/cp8m/8A33/+IrK0qDUJIXvZdunQ/Ps2P++f/wCIrYx1M228OahOk13q9wyb/uQ/c2VZ02x0+DUtkUUt1c7P3Tzfcqm91byXP711gRE/5bb3d/8AgFFhrEV1cvLZ2Us6Qp51xczPsREoDU27nfa2DvFbyp8/710TZVaaf7PYQvPEr79n3Pv7P9t/4KoPrj+IN77/APU/P9/fsqteax9uh8resE38fz/JsoDUra9/BLA6wQ79/wAn8FUJv3CP5vyfuvkd/kStJNNSB/NZ9/8Ach/v1T8SQPfeS8v8aPs3/Pv/AOAf3K11IkZvly+TM8t20CP/ABu/+t/2P9yrltqVl9mTyN3nPLsT+4/+3/uVWs9KlvpoXnu7ef8AgWF32f8AfdWbm6i01/8AVL9pRNiOifJ/vvViKd5fahJeXlo33ElTzZvubNldOni7XfHF5DLqdw169vb+SjumzZCn3K4azjlukmuJf+PPzd8tzcvT/DcFxqWq3lxbXrQfZH3/ACf7nyf7H9+rIL+seIPLufKs0b7Zv2fJ89ZV5H5Fg9pvZ7l03yv/ALlU7PXJftjyyp9q+f5Pn/26LnUpZ3hdX/cv/rXSoIOSuYLu+uU89P3P+w9VvLSx1L7Q1os/k/6pH+4n/wAXW9Hay3U1ylnaNs+/Va20d9SmSL5vnqwMFJHebzWT53ffvqbW7q3mhTyvkf8AubKfrFr5E2yD/SnR9n7n7lZU0bxu/mbkSgBibN/mzor/AOxVmztXvn2QIrvVaG1ln2JEjP8A7n8VfQPwr/Ze1rXLP7bq8V1HDDsmfTbZ0hmdP4Emmf5Id/8Ac+//ALlAHmPw98AXHjTWEtFil8nfsd4U3v8A8A/z8lfWPhLwjLpWj3Phfwc8WkJC/wDxMryF3fY/8fnXH8bon8Cf99pXTp4Vt/DOiJp/9mWtr/AlhpX7mH/cmmf53T/YT79ZWt6rpmj2aWmr67F53z7NKsH8lH/jffs+egsuW19pngB3svBNu2qeLfK8m41u/RE+zp/H/sW8Wz+D55n/AI6uQ6lb+B7N7uCX+3vG1xF/yErl/wDRrJH+/wCSj/cT/wAfevLrn4jXt1pSWmg6ZLpGmzb9+pX9v5MP/AEf7/8Av15L42+LGu/afs8EqpZw70if+OV/+ez/APsifcT/AG6gDs/H/wC0Lcabc39ppV39qvP9TLfv9+V/40T+5Fv+/wDxv/sJXzZf3VxfXL3E8rTzTPvd3ffvei/neSbfvaR3+/VP7V5iUAaumxxfOm/76b6v6LstbnfLF87/AO3WPo8b/afv/fqa/glj3vvbfXObxO2ttci028heK4WdP40d69d8H+PLLVXhRbuLzvv7N2yvl3y3tfn83fvermm6k9rN5sD7H/vpWMqXOdtLFSon3anjF/sybUqaTxpboiPK+x9n9+vj+w+JviCxtkiguGdE/jmffvrrdB+Jn2p0+0xKj/364pYU9uGPifRsfib7dNsZ/krpLbVbeBE3PXg9n4u8yHzYpVT/AGHrbs/ED3zoiy79n+3WHsZnbHEQme2f25ab/lda0odct4GR/vuj14zZ6j5jpXZ6JH5/yb2qJROqPvn0PpPxefVbD9/bxTTM3/LZ3md/+Afcq7rcXh3xZbQ3Gt6ffahc+V5K/v0RIv8AYTZ9xP8Acrx7R9St9NdE+WuttvECTpsWK4Tf87uj1jzyM44ekbdn8OfDUiJLPaKiQ/6qHe+yL/cSusvBZXVi+n2dla2VpsRN8MSeds/365+2k/0ZHnf5Jv8AVJvrpNHtfM2PKnyb/uP/AB0cxtKjAq3kF4k32r7XeWyXC7PtD3D77j+CodL+HWmNebV0r7TN9+WaTe7v/wADeus8Sf2c9uku9vtrMm3fKu1Vp6ak0aQx28uPuu+1dm9v/QqJSMIx9z3IGanw70uxukjg0C1e+b/lp5W/b/33V7/hEZdNkxL5Fs3+wVq5dahqd/sUTtHtX/lj8tc7eXEs0z+V8mz5N71zSNaMa03ubk08E2mtB567t3zSzbvur9zav8dTpNHPb26w39z5vyfx+Un/AHwlcvNdRR7PnZ933qpvqSzTJ9mt1+X7+/8Aiq4zNJYQ66S5htt6WjQWe/5N8Lfvn/8AZq56C6jjeZ4tJutc1FN6b/Pb73+4tRS6pP5aXTS2cL/cSFdkT7P4/wDcrP1DxpLp9qN99fW0DJst4rMbIpW/v/J9+uqHvnFNckC54u1IeGvDZ1PWbyLwDpSRb/M+0JDM7/8Aoe+vDPAEeheONSvLfSLjTdX1jUPkTxDqSS3M2/Z8+x3R/uf366rUvDkXi57zU/HF7dQeHrdN6W2pb7NJX/8AR03+4n33qPwX8bPhr8M4HlbSrVrb7PLC+xtibP8AnikPzvM/9+vQpR90+YxMuaRlWvwl8N+E5D9k8Ux6nKj7JYfDOho6H/rrdy7/APxyqnif4oRaVbPpWg3eg+HprRPneGKL7Y/++/8AAn+wnz1jfEP9oPW/HX2NtB8LWOi6HcK0MMxid5kt/wC/sf8AdKn+6lcC/gt54ba717XbfSNEuE2JeXMSWyf7ifc311cvN70jm5vcNXxJap4xubPU9au/D+vQvdIkv9pXr3M0uz59n2e3/wDQN9WfG3xiu7XTYdH/AOEK0bS9N3/cTSEtHf8AuOkMW9/++3rj9S8K/Dzwq++D7fr3k/vt9tdJaTP/ALFumx/v/wB/56zdS/ah8Cab5NpqHw6v502PDK/9uyu6P/tu/wB//vuriY6nVeGPEej+I0eXWtC8VajbbP8Aj20pIoYU2f7bzfcr3T4Y+GfD/i7wL5s/hjxL4U8m/l8rV9bvUhhtE/v73+R/9z56+K7P9pD/AIRXxP8A2h4M0LS9OtreJ0t5prJPOR/7+999ath+1DqGq2cMutS6d4h2S+d5OsSvcvv/AOB7/wDxxKvlCJ9S+NtD8FaVD9k8UfEOXUZpkf7LbWFukO9P77zIm/8A74+evIobrwv4Htrl9PfxBqOsOibLmGyS2tkT+P7773/8crv/AIY/tEaPHbQtPoVhAkO93hT7Xd3N2/8AfR/J2IiVieJPibd6rM//AAj3jBdBe+ld5dEh01La53/7c33/APx+sYxkXzGl4V+JV79js7jXtTbTrNNj2v2xH+f/AHIfvv8A+gV794P8R6J4g028vdPvfss0Pzy3N/cJvRN/9xP7/wD6G/8AsV8YPBFY6xv1W7ur6b78syS73d/4N7vXoXgnWPsNgiRIt7M+x9jp/qn3/fqzGR9a+MvEn2Vp9Um32cFrte1sz8nm3GzYjf8AAPnb/f2VF4VtI/C/h2a4v4WkvJVhe/fd86LL8+zf/G7p9+vO9S8Rvquq6P8A2raNazOm90RN/lJ9zf8A7+xNn/A67W6ur/xpFLZ6bD9ltPtD3HmO3/Hwyp/G/wDsf36wlEuJxvxC1JPEfid9K0zTFtdmxPsdsn8f+3s++9cTrfh+70e8+z3kTQTf3K9U0HTfIs797G3afUri42Pfwp8n2f777P4/nf5N/wDHWbrFu2uKt3rNw9rpVv8AdmhVN8v990/v/wBzf/3x8iVxanVE890TRBIXuryKd9It2X7RND/Gz/chR/77/wD2dZupTpdX8zxWkVkjv8ltD9yL/YrvPG2q2Wj2NhaW0TadMnz29g77/s6P/G6f89X/AM/3E4yGC4kheVUZIU/jo1NolDZNs+VGqZIJf4vkp7yeX/v1D5nz0cxpyk32dP760zYn+1ULz+XVb+0kjm2UcwuSRpJs/uVD5iR/wLUPnvs309/3ifNRzD5Rk108aPt3U/5/vs9Vk/133Nn/AACnzXSJ951T/fo5i+UZeSf7dUH+5vpmq6xp9j/r7uL/AHN9ZVz400+6kTbL5/8AsQpvrllI3jSNjz6Z5nmVif25ezv/AKDo9w6f35vkotv+EjuvvRWdkn+3Lves+Y35TY/jf56JpPL+SsSTw5qck37/AF1k3/8APtbolQp4ZtJJtlzcXl1s/v3D1pzmfKbz6lFbw/vZVT/fes2bxjZRp/rWn/2IYnd6mTTdPsfkXT4k/wCAVfhvoo7bY3yJRzhymb/bl3Om+DSrr/fm2Q/+h1Qe+8QSb32WcCf8Dd6meSWd96ysiU+G1a6fZ9+gz5Sh/wATC6+efUGR/wDp2TZVmHwzb3G95XuJ/n+47vW3babFHVxI0+6qUDMRPD+mQPvgsbdH/gfZUPn3cdw8UvyQp/qnSuh+yf7NH2VP4ni/77qyNTj/ALLcTzfvX+Tf8j0TWv3/APlnXVXNrFs+V/uf3Eqn5FvJ/wAsm/4G9AonJf2V5cyS799ZWtxxalC8TOvnJ/Gn8ddtNGnk/KkSf8A31j39q/34k2f7nyVpzD1PK7PSr21SZJbeX7/yO6Vc/sp/4niT/tqld/eabFrEPlM/+mJ9ze/364y5sX02aaJl2f8AslXGZnKUoGxpuyOzSGWXz/7j7KY9j5Du/wA2z+470+zhSS2h/vvV+GN7pPKZGff9x60CMyhDGm9G2b66qGe1ns0ilt/vp/B/BVCw8P3se/8A0Rk/332U/wDs2W1vP380Sfx7N9cki5e8Pm0rz7x0V/uIn8FMm02Wx2bk3p/fStuzsYo5kuJZWeH7jon3627yDT47Obd5ux/9useY0hKXwGDpUaz3O9fnT+NK9g8Garb2N+/9n3Cwb4v9I0133pcJXl2m65p9j+6+xRbP9uu28K6xbx3Ly7IoN6fOkKUpROrU7D4kfD3U/iNo8Ou2KLdXKIifZoYtjp/sV5voMmoeDnfTNXsmgtpn/epMmx0/3K9O03x3/YGpfbVfzraH/j4huW+Rkrf8bTaT8bNDsItAtoorGJ99xeMm65i/2EqDXnkfjHpX7y58rZVnVYHj2Ps+Sqc0n9m6ojs+/wCetXUp3utm37jrX1mp8sYnl7/71M8hI62PITZ/frv/AAX8J08QQ+bqDy2v9zZWcpchUaU5nl0dr5n3v/QKuJpv7neqV61N8E7ueab7G9w9sn/LbYm9/wDgFUL/AOHtxo9n+6iv9/3H+02uxErP2sDT6vM8x8imTR+Wn366S58P3s+/yrJvk+/8lPTwHrt0/wAumXD/AO5E71pzmEoTOS8v+9QkddJqvg7UNHtobi+sri1hmfYjzJs31Tfw5exqjrby+S/z79nyVoY8hleX5dXLORI33tUM1jLBN8ybKPIf7/zVYjodV8aXuqWENvL5SJCmzeiIm+sTy4fv1C8fl/JL8m+pkjpcppzGrpt1FOnlN9/+Cu28Mabbz+d9pVXT/wBArzTy/wC7W9pXiO403Zu+dNn3/wCOp1CJ1upeG0+07LN2uof9tNj1Qm8D3H3FilSZ/uQv/HXZ+CfHFvqttNZT2lu83+fuUXPirUJNNTT7y3XUbO0d9m9NlzF/wOjUNTy5IHtX2TxMjp/fpk1i8iO8X30+dK6TUpP7Vhd2+/8Awb/v1lW0jwPsejUiRjp/qUf+58lUJv3db1+nlzTbU+R6xJo/k+arLiQ1FTk/3KY9AaglPT929Qp1qSgNR1Ppj0J/coDUm8ymP/fp/l/fo/gqNQ1JoZKe9Vkk+f79WfM+SjUNR6SU/fUXNSpRqGpZhrV0rdHNsrEhrVh370ajUep9w/sc+ILuTwHrFkt3shR0/c/3/nr3iGTy/ORvkf8A26+VP2LfED2tzrdl8rzPE/lb/wCH5Er6Qv7596PK7b3f50rxKsffPdpS9w3rbx/e6O/lRXbeSn8FdVo/xQt762mdnZHhTe+/+OvJbmB3md/4HqGGR4/9iiNWUAqUoTPbLDx5aX1z8yf+P/crb/tLz5kdXXZ/BsrxbRIP3yPt3/x16jolrLJp6Syo2x3+R3r0KUuc8urSjA0rmTzNiLLs3/x0eQkkzulw2z++71Dfxv8AufI/eTVZe1fyU8/5K2OUzYYLuSZ/IuPuPv37K1ZLq4ktv3vzvv8AuImyobaeKCbZE/3qv20n+ko9zbs9tv2bPuVJsTaVa/2r+5tnVJk+f79dlo3h+z8uKae1a5lRv9dMn/stS6G2m6fDvigg09Jvn3eaNzVemu/tixG0u/lP/PHa4b/gVae78ZhI1X+T5qFao7dGjh/eNvf+Kq0ayXaOLlEX5v8AVRt/6FWxiI2pI03lwqZ3zhin3E/3mrL1LQb3U4ZYptTaOGSbftij+6mPuf8AfVbsMKQx7I0VE/urTJZJfORFiymPmk/u0pFHkfjuzl095tQkv5Lm52bLRJpUhSJn/uJ/t/xu9fP/AIz0rU49Yhvbya4vZrj5Eeb5IU/v7Hf5/wDYr6k1e1ivtPuH0+e3mv4WeF7522Ij/wAf/A6+W/HOj6PDNMltqt1qlsj/ACPv+eWb+/8A7n364NTrgcH4k037Lco/kxT39w/nbN/+qh/23/gSuD8W65ZT7LeW4uNXuUf5YYU2W1pv/uJ9zfWr4n1X7Cj28SfZbC3+/Dv/ANa/+2/8f+5Xm/iHxVqcdy9voOn+Qk3z/bJkTf8A/EJW0SR+qz3Foju0SwQxPv8AJRN71zz32qyJcvE/2WHZ88z/AMCV0/hjw5e3Tu95qv225dPnT+BK5j+x0tbmaK5l+2zb3320MvyJ/v8A/wBhV8pzlDR7G31J0S23T/33dNm9/wD0Oma5cS3Vh/Z/2hktk/5dk+T/AMcrY0HxVZaVqE2n2dv9t3xf66zTe6v/AHN/3ErmNbntI7x3aVv9I3ultv8Av1fKBWh1T+zZtyyrOj/J5KfcX/berOm2st9N9rgtFndH+T7T9z/gf+xWDYaqmmzPcNZLv37Irbf8m/8Av1pf8JBLa/JLcKjv/rfJ/gp6gbH9pXE9/eW/mtqNyif6Rf7Nif7kKfwV1uia5p9rpttEr2/29k/ewp8715v/AMJGkGlebYoqO7ulvD/c/wCmzp/G9WdBtbuO28pZWR5t/m3m/Y6I/wD6B/c/v1YD7nyrW8uf3yo7/cd6oalIkFsn775/4ERKNSkt/Jmvb5Ggtk+4iJ8/+xsriZrq7uId6/8AHtv2fc++9BBt6xrkupWv2Rnb7HC/yQw/xvVzTdci8OeD7xJ4rj7Tdy79iJ/Bs2J/ufx1j2H7vfd3SfOjp5Sfwf79WfEkH26w3xXHno7p/BsRKAK1zs1hIZdMiuIEf59j/P8APW9/ZSTzW1kr77mbYm9PuVyum6bewaPc3C/PDDcJCj/3K0r/AFK40N4XZ9832J/n/wBuWgCtNqr2s1zFYy/I+9N7p/BWPNJdzv8AuLj/AIHvrKe6lnm3q7bET59lCT+fNDul2I/8bpQQFz5sE32eJ9n/AAOtjwx4cuPEdx5XlSzpv2P8/wAlTaV4Zl1jW4bSzt2vXf8A1UKJ8/8AwP8AuJX2Z+zv8GfstzDcN9ltfs+x5bmb50t/9z/bo5y+UZ8B/wBle08HQ2fiXxK6pvdPKhmfY7/7n8af+h7P7ler63rDz6lc2+ixLZWcL/6IiL5KRf8AAP4H/wDH66Hxt488NfDXw9NcXN6t7CieT9sd/vu//LGFPvv/AL/3K+WvFv7UP/Eqmt7NLdLm4l/238pP/HKAjE9OvJ72CaZ9Xu/7Rubdd6bJfJR/9/77vXjnjDxdrGlOktnaaNolyju/2a2tUebZ/fd3+f8A77evNNb8eaxriTO+qyzvN86Js2f98fwVxP8AblxdXPlKks80z/O7v87vWfMbk3irxVrvi7WJtQ1PUJbp0+RHeXeiVzdzrHn7Nnzovyf79attPFa+ck9l56fxoj1Qh0eWeze4l+RPN2Jv/jo5iOUyrmfzpvl/8cp8MEUafd+en6lIlq8KIn+/TEk8jZuX/fp6iL9t+7dJV/3KhuYHur/Y2+nvqvlw/wC59yub/tK4vtVTa7I+/wCSs4mhpXli8EcLs+9HpifwItPuZHkkRfNad/43d6s6PsgeaWX+CtNQLNzPb6VYJLP+7/uJ/t1Q0TxA8mpI7Jsttj79ib9lZrz/ANpTTS333/4Nj/IlGmz29rcu7fO6RPsT/b/gpcocx0l/4/eSH7JZ3Fw6Ps3zOmzZs/uVNpvjjWNKdHtrhtifwVw0MbxzPuf+CtjTZ0jhT+N6JBCcz2PR/jTdwbHubeJ/9z+CvSNE+OlvJNDEqfO/397/AHK+Y/MeR96p9/7nyfcrV0G6ljfzf9vZ89cUqUT1KWMmfVH/AAtDT/tH7242bPn3u/8ABXqnhjx5p+q2qXEWp27pv+f5/kr4n8QySyWENwr/ACb/AJ6reGPEd7Y3PlQOv9/7nz1hLDxmdv16UZe+fpZpXi7+0nhT7RE6W6b/AJP4K6S28TW9rI7z3H/A0evzl0fxpdwTO95LdTf9Nnl/j/3P43rVh8Y6nH9mu4r26st774nmuN7vWP1Y7Y5jE/ReHVotSvHSDdP/ABu71f8A+EiaC+Tz/wB2ifO29/46/OX/AIWbqFu7vLqGuTvN/A77Ed/996vv4u8Vz2Ftcaf5VqifPK95epM7/wC/vdP++Kz+pyNP7SpH6IzeOLTzv3ctv8/996w9Y8fWghd59Qijtk2f3ESvhmbxV41j0dLttd0vTrB9/wC+S6hhd/8Ab/vu9cZ4h8dy332a0iSVPJT97N9qeaaX/ff7if7iJRHBmf8AakI/ZPt7W/jh4S019lzrdvv/ALkPz1yWpftSeF7X/jxhlntt+zfM+yvh7Utc+1XL+V9xPuIn/j71Z0rUvIfylsvPd/vvs3v/APYVvHBxgc1XNpT+A+urb9oW08VeJprezS4srZ0/dTfZd7v/ALf+x/wP+5Wb4i+M1j4c1Kz1DTfHereItVT9z9mhuNnlbPvv8m/Ym/7iJ/33Xz3eXX2uz/4mdounW3yPb2cL/O/+2/8A9nWIkl3qVylvZ2X+kumyLZ8n/j/8CV1RpRgePVxVWtI7/wAZ/FiKxm+0ahd654lvJpXd4ZpdiJ/cTfvf5Pn/AIK4P/hozxHa6lbPpkWm6DpSPsezs7Xe7p/vv89U/Fvhy7sbbzbzVWd7h0TfZ2/+jbP9/wDjrE/4Qe3hv0lgu7rV/wC/stXh+f8AufPXVGJ58pmxqX7QXi268Q3mof2xKjzO+ya5Tzpok/2N/wBz/vj5K1bn9oLxx4002w0rUIrPXn+5FDNp/wDpL/8AA0+d657SvA+mfZv7VuZdjzXTw7Jv9T/33W9qsemQab/oet28lzv8l4bZNm9P7m/fWgiHQf8AhO9Hv/sl5e2egw+U7umq3SJsT+5sTe/z/wByuh+3eJfEz21vFZW+qQ2j/wCkWdhpvnQxf3N+z/vv56wbPxNo/g7+yruxu9Ln85/+Wyfad7/7aJ8n/APn/wBv+5XYXP7Sd3rGmpoi+LW06w8357bR9Id4dn/jiO9Zy5jSJq2f7NPiDxpc20r2lh4ahuInvLi5ubhLeGJP8/3EeuquP2I4tEs47iDXbPx3fxJ9p/s+3vU062RP4P3z/vf+B7ErwG/8Y6PrniG8lfWPGGrvs/dPNqCWzv8A8DR/kT/YStXwf4Z0r4hPc6VY6P4qg8Q3EU3lTfavtaXH+/v+4n+29X7xEineSeLdcuf7KZFsksfkittNutlnEn/ffz/770JHL4fd3vNd05LltiPDDdPdzP8A7b7P/i6xPEnwrl8P3n2LXJbOyv0dEeze6imml/2ERN+z/gdPv/B0Wnab9oiTyNkuz53p6mZ2eieOLeTZE1pe3t47/wCueJERE/3N+9663SvGMWmzJ5txeJCnzv5O9N/9xK8c8PXVxpV+lxst/JdHR/OuET/vitj/AISD7LqXms6un8f73fs/4HWQH178IvEdpIk13eeJfsXkp9sf97K+/wDuJ/33/wCgV6vZ3Vx4g1uz0S1vZbLR38nzZvufI9fFuj+I7Se2tn0y9W9udm90hT7n/wAXXt/wr+KlxH4he7bTG1HUnT5P49lYyibxkfYniy6Hh3S5tHsC1gdsVtFbWrI9y0OdiD/fl/8AHErn9c0y00FraC7uHfWk+dLCwTzXV/4E3/3/AP0CsXQvH0X2NNTnuLDTr9N73Gqv+++yo/8AzyT+O4f/AG6uXmy60ubxE13L4e03U9kPnP8A8fjJ/ceZ/vu/9xPkT+N65ZHTD3StZWsOnzTLJDBa3KRb5YbP/SJvm/57S/O6P/sJ8/8AuVwesaxe31ymn22lNa+T8mxE3zP/ALb/ANyu+TT/ADlTTIIrrS9H+/a6XpsW/UdQf++/+x/tvsT+5U3ji68QeEdB07TdKsrHw3ZvE73vkt5r+b/tzP8AI77Pv/frLU6vtHlmraO+lWcL3lxb/aZvn+xwvvdP9/8AgT/c+/WO8ifxOqf79GpaVe3Vy9xc3tw6TPvRHfZv/wBuq154ZTzt95by70/gmfZ/45XOdGpDNfWVp88twv8A33Va81i1kTzYreW6dP7iVcTSbKBN8VpFv2fxpTEku4/uxKn+5UBqQ22pXt0m+LT2RP8AptTPP1idNipawf7bvvq5DHdz/wCtf5HSpobXy32/foLMr7Dqc/yT6ns/64xVWvPD9pO+yeW6n2f35a6RIV+f+/TH02WRH2xN/wB8UCicwnhnSoJkeLT7ff8A33Te/wD4/W38kcL+Uifc/uVN/Y9xGibniT/flSrKWMUa7GuFf/cTfUamnMYiQSxzI71Zbfs+WtXyLff83mv/AN8JT0jij+7br/wN3ejUOY5uGf8AfPvqy8Hnf771fktfnd40VP8AcSqDzyz38LqjIn/odGpYJB8+yVP++6p3Niu/5X+StXY+/wCZPko+y/wKm+jUgxPIi/vt/wAArSsI4o/uJ89Tf2H5kz7Uarln4cuINj712f3HejUBn8HyotQ/Pv8Amdq3rPSkkm/ey7E2fwJvp76VaRv8zs9WZyOe/wBY9Hl1t/ZbSD59i0JPFG/3P/HKBmUlj5n3UZ6h/wCEcuLqbYsTJ/v/AMdb32r5P7lQ/bvk2K9AuUx7nwrcQfJ5Oz+/89UJvD8UcL7pfnrbvL6WR/8AXfPWVefvH30BymVc+H7eCbe0Tecn8dVr/TbTVU+aKL7Z/t/x1fufuPuf56xJv3iO6/fT+OgjlMq51Wy0p0ia3W1eH/ninz/991WtvEH2p9iuz/8AA6ua94f/ALfsHmi/d38KfJ/t1wdnBLBvib5Jkf50/uVtGREaR39trCSfJs3zVDc6l++SWX5ESuSSR/v7/nrYtp5bpEt53+d/uf7dB1cpsJ4gSR/9GdXd/uVfm1J57OHzU2JN/wB8VxN5pz2P73+CtLTZ/kRN7PD/AHKxOqMYlzz385/463tH1KW1hfyn+d/46xH2b/3S1saJo8t9QEpQOws45dmxk3u/z7N++t7TdYvvBc39of2gqfJsZE+5srktV8R6Z4L03zbl13/3N9fLvxU+P1x4guZrSxuH2P8Ac+T5K6qWH5zCVWXL7h8/arvkudn8db1tYvHCm77+yoZrHztShdvn2Vqv+72JXt6nz5f8I6O+sa9YRLD5/wC9+59+vp97GK12RRRL8nyImyvJfgJ4flvteuZVi+5F9/8AuV9J22m2+lJvli33Lf368qvV949rC0uaHOZWm6HLHD/pPyPVO/neR9kUW9N9dhYaPcarvlZGRN9X9Y8M28dh8sX3K5o0pSlzSO2VeEI8sTgLaCL78qRfJ/fSob/xBb2qIn2pdn+w9P166t7H5FR/u15drE6XU3+jRMiff+eu32B5Uq/PIzfjtqr33h6FPk2Qyo/3680h8f6hfaJ9inlieGH5PuffrY+IviqL+yrnT5Zdm/8A77rx/wC3eX91/n/263pUvdOKrL3jvLa6in+dtn/A67Dw3JaQJ+9eLY+/+BK8QS+eN/l/eVch1W92bFetuU5uY911VPC+q7Ent4E/3PkepofhX4Purb7R/aF/a70/vo6V4hDqUsb75f3f/AK7/wAN65FPbJFFL8/+3VxiGp6FZ/Bn4dTwp/xWGpb4fvolunz1Wm+BehX2peVpXiC4+xu/yPcxI71jzaVcR23262dntk+/s/gre8MeIPnTzZfuff8Amo5Q1O/8K/sy6PYzfa1vbq6dN+3eiJ/wOvSPCvge10pPsU+nq/8AH503z7/+B0fDrxMl0n2WWXf/AHK9RsI4rp/mRXqZGh83/Gn4M28iPqemRMkz/wDPGvmny5Y/9amx/wCNP7lfprqXhyLVLB4tm+vl346/CT+zfDd5qun6Yzulwk11Mnzvs/v10xjzwPKq4j2NWMJ/aPAYfD9xdWFzerF/oEP35q4a5kfY/wDv/fr0iHUruTw3ebr3ZbJ8iQ/c+/XnVzvjd0/uPWMT0Sh/HTHp7/fpnl/JRqGo2kSSlpE61Yak1NpySJIny0zn/ZqNQ1Jo6f5ibKhSn+X5bvto1DUf5lTeZ9yq3zVMlGoakz/I9PTrTP8AWJQlGoak9W4b7zNm6qaVctrFJJvmejUD6N/Y/neP4i+V83+kROnyfwfJX1dcxv8AbPmffXx5+yjrj6H8adB2/PDN+5ff/v19meIf9F8Q3kSpsRJXSvHxXxntYf4BjxvJN/v09NN8+ar+m6PLqU2yBN9dzonhmKO5ht7n54Ufe6J/G9RSpc5FWrGAeBvDkUFh5t4iu83+qR/7ldhc27yJCkXyQ7PkT/2RKhTZB+6tovn2bKuWe+BN8qf8D/uV6kfcPLlLnkUJo3guflRkdP8Axyq1zI91veLd/t1tzTp/f3p/cqhDB9q+RnVPn+RP4EoGU4YHgk3rtd0roUkuI1T98zw/f8l/4Kx4bGWB/wB667Hf53T+Crk0mj6a81xBLqkG/wCd/s2xN9ZyKidv4f8ANkWS2e3W6h3f65lOxf8Avr71dFdadbX0e2ZN615joOumzSSaSTVps/6h7iV7hP8AviuithrOob47u1N9aFdqvMFtw3/AfvCtIyM5xOitPsMKM0D42/JlnarFvdS3U0ym22W68LI38X/AazdJ8P2+kNiIRxoW3iJOP/2q17m7isYTLPKsMK/xvW8TGRLw2/8Ai/2azr7c9vL9pkjtYEbczl/4f97+Gr0s0UcO+V1RP7znbXn/AIi+JM8dvc3Wk2TT2Fv8v26Y7Ymb/Y/v0qk+UIx5jzn4kfEjSo1Gj6cFit4W+fZ9x1/g3v8A3Pv/AO//AOP181eJNSvfEGqvEtvL9jffM/kp5KJFv+/M/wDAleu+IbqXVb+a7gt2upk3738r5Iv9t3/vv/cry7Vdc1C+hvEl2z3M0vzzP86I/wDsJ/G/+3/BXFH3ztlHkicNrfiP/hGbB5YtPt71Jtn754t+zZ/c/uJ/6HXml54j1DWNY3+bLe7PnS2RNn/2CV1XjnxBb6xf7pdQ3/8ALaWa5l2W0SJ9zYifff8AuJXm7+KrS6hh0ze1lYTS77q8m+R5f+AfwVvGJzanW23iCynsHstPt7h9S8p9/wBmR9m//bd/4P8AxytLSvAcV9Yabe332jUX1CLe7wv+5dP4/wDgFeD6x4g8/XpnsbuVLCF/k3v/AK3/AH66rVfi3rsHw9Tw/Z6xKmjv+5e2h2I8qf3N/wB/yv8AYrpiYSKHirXIp7m8t9I+z2uiJLsRLP5PtCfwb/79c9DGsdzC9zu2fcRIU373/wDZK9O8N6P4UtfD2mvL/Zs6fZ0e4muZUR97/f8Ak3/98V4zeSJ5l49syvCjv5SO+/5N9OUSIyNjz5fOd/7n/Lb+Csq5vknhmSd/9T9x/wDnrV/w3Pbzw/Z2Te9x8kSP9xH/AL9U7zQ7i1v/ALO0qz+S+x3/AL9RqWTaHY/2bc/a7nc+1P3Sf3n/ANv/AGK6TQb6HTbaa9vN11vfekP/AD1f+D/9iuY1We4gs0SXb503yIm//b+emWE93azW2sNt2W7/ALpJv46ssuaxpV7rGsQvcxSwPv3+S/3FSqb2/wDaupQ6Zp7tPM77EdE+T/fpniTxdd6xZ/ZJ4ooEm+d4Yf4E/gSizvk03RXiV9+pXz+TLN9zyof7n/xdBBDeXVlHvig82eH7iTO/zy/7dVvtyRojyuzv/AiUzVY0tX+zwTK6L/y8/wB+mWcaTv8AZNjO+9Hlf/YoAsw6qkEyJFudEl3/ADv8lU9evvvuyb3+59//ANDp8Mnl6qj/AGSKf7P8+yb7m+qc108ly8rJ57u+/wCegDKsP3iTbvvv9xErVsNKuLrydqK7u6IiJ89QwwfP9ol2+c/8CfwVsaPPLHc21vbbpJnf7iffegD3j4e+FbTw5bJLA6z6w/8Ax8O/zpEn8aJ/8XWx4q+NOoaPCmlaHqDQWf8Ay8XNs/zyv/cT/wCLridb0fVbXwxDFFaSz7k/eoj7E/v7K89TVUjT5kVH/jT+5XOdUTY8Z+NNY1jY95qDJCn+qhT+CuMSN4E3+bv/ALm/56s6xfRTu8uxU2fcrNuZ3jhhi2LWpGoTaw9q6NFK3nbNiO/8FXNH/wBTNcb/AJE+9WDN++f5v9+n6xfW8lmiWfmp/f31kGppTb759kTtvf8Ag30xJPMj2S/Js+RE31xKalcb96O1WXvnkhh/uJWnKRzHTzQJJ8/y1g3P39i1D/avmQvt3UWckt1cvLLu/wCB0coiabfHZpuSsTz087e1bd5I83y/3Kx/LijuX82tAL8N0t1vRfk+Si8uktdN+X77vsrNSTzJkdfk+epr6NLq2RGf7lBBm+f5n3as6bG8lyib9lCRpHVmzkSObfs+5/coA0prFIf996ms7VI02L89U7y6mvpk8pNifwVcs5LiBNjJ/wADpSNIl+zkf5It/wDwCtizg/fbNmyq2lWqW6ebLL++/gq+kFvJNvb599c0jaBt30lv/Yjxff8A4/k/grj0keCbfE/zp/HXeab9n2PF/fSuY1KNNNvH27fv/wAdZxOqRfsL6K+sJkbT5Z7z7ivvpnmSwv8AvYmR0/vvVzR5H1Lf5UqpRcWNxJvdomfZ/crQ5ZENz5t8kPm3D/ImzY70eRaSfI0vnv8A30TfT4bVNnzbt/8AffZVlPDNp5PmxXDf7e/+CgjUp3kdvBN8r7H2f8Dpn2r7R8m9UT/fqG5sbfZ83z/7dMttNWf5IFbe/wDA9BoWU1yKD5Pl2J/t0+28XP5mxbhYE/g2Jsp82j2Unk/6WqJ/Gmytuz0PTLV/mSJ/9t4qJFRjzGPpt9cTpM62Xnu/35pvuVpfaruNdlz5SP8Axww/3Ks6rqUWmr5UG13T7n+xXDarqtxdb7ieXZv/AOAVAS9w6HVPFU11N8t3cQW1v87pbfJs2f7dPsPix9y3uftjw7PJeaZ/O2J/sIn+Xrj9HkeZHT7Q2x3+fZUPnxWO/dKyf3PJRK6tTlOq1Lwzp/iaGa90j7fdWduiJEmq/uYYv++656bw5olj50t9rET3mz5Ibb50/wBiq1zqun3V/DLLaXV66ff866+//wDEVm6rdJfTfuNMi0+H+4lGoE11PFsheW4t5/4E2P8AcqGbTrj52ZPIT/b+Tf8A8Aqawnu7WF/sctvA/wDz2/jqtNfXtrv23DOn9/8A+zo1AY0f8Eqff/vp9+uh8PaPe+JrlIoLhrWFP3Mty7ukKJ/tv/crlXvkkf8AexM7v/Hv31pTXzyW0Nk17cT2cL70tvN2Qo7/AOxRqQdbNpuj6HDvi1iLXnSX5IbBNibE/jd//ZErN1jUpdcmd5JW/wBhP4Iv9xKwUkeD5Vddn+5vrV0rWLjTUd4rSJ3dNiO6b3T/AHKNQNLR7X7dMn2m4igT+B3Sppo4t/lQP/pP+5sqhHPLOjvvf/gfzvWlbal8nlS/On9/Ym+jUDY0rUnjS2e2uP30P35kr1rw34jltXRL642Wdun73Y+zzX/g+5Xj+jwXEm/yLfek38GzfXc+GLWXTUmu5UVJkfYiTOmxP77/AO/WcjSJ9P8AgzxHo8ejpcNcLO6Oj28Plb3TZ/G6V6F4d+LUvjfWLB2lbXtVt3RLKFLdPJi/3IU+SvjOw1j+0t9vBqHkWDv/AKU9s7/O/wDtv/7JX0P8Fnt7q5+z6RdtBMibLrUkt9iW6fxpCib3d/8AbeuWUTbmPpOHxFb6HcXkt5Ldf2rN88r3KJ87v9z5E+//ALj1iePNcvbrybpreK9mhTf9p1L50R/7iJ9x/wD0D/fq5c+MbLQ7O20zw9pVrPqWzzkubl/O+d/vuiffd/8AbeuPv/7Q1jUvK1B7ie83/wCkJbRedM//AH39yuKR6FI5i88R6nPf/bWuJXuZn/4+dvz/AP2FQva3E7723O7/AH3etXxP4gTSof7MsdPVJnXZLeTPveJP7if3P9t6oQ2NxY21s9zt/wBITeqfx7P79YHRqQ/Zf7zqn/Aqf9lt/wCKVn/3Ep82yPY+xv8Afp8Ni8/3agNSt5cUafKjP/vvUMN199PKiT/gNbCaa8fyM6/991Ts9Kid382X77/wLQWQwzy/PtfYn+x8lDxvOnzfvK3k020g+9uk2fwPQ99b/wDPKKgjU5vyPkoS1lk/5ZNWw98kf/7FQzal8n8VBZT/ALNl/uf99vVyHTX+T97FVb7d5ifL9+mPdeX956jUv3i/NpsX9+mPBZR7Pk3/AO+9ZU10nnPudqrLdb/u7vkpcwckjYm8qOT90kSJ/ub6Y8kUf8VY/wBo8x3/AI3qZJP3PzffqOYOUufbkjd/k376Euk+fa9UHkeT/VUQwJG/y/fo5izS+3fP9+mTXf8AeqnDC8aXLs+/f9ymWG+f5G+5Wmppyk3mf3qWpfI/u0eXRqZlOafy/kWjzHp7weY9M8ht9GoEM37z+Oqbx1pPBTPsqSJuajUDB/s15H++z0x7Hy977NldImm/88k+emTaVcSI6L8j/wC5RqByqf67fEv/AACsrxhocWq2z3cCbL+FP+/tdtZ+H72RHRrRv9/ZU03gO9jh835UR/4HeiI+U8BSCXfv+5WlDO8kKQ797pXousfC/wAub7R9rXY//PFKE8B6fYzQu1xLdbE3uiLsRK6TORzFtsurN0l++v8Afpmm6Ukdz8u7yf467mwj0zTXmlXT1ebZ8iO+/fW94Yung0p3uYrW1h3b/kt9lPlI9qc9o/hGWfY877If9tKxPiL8TdK8AabN/pESTJ8n3KxPjB8fotDhmt7F97/OiP8A36+RfFWuXvirUnuLmVn3P9yuqlh+cvl+3M2/H/xQ1DxpfzPLuS2+5s/v1wFzJ5f3Uarjwfud7P8AJWVNqX8C16HwGcpHZpB5k2/+P79TeX++6/8Aj9TJ+82barf6i5dJfufx0jyT6o+D/hyy0fREltnZ7y4iR5f9ivY9E8OPPC8t39z+CvNP2ZtHfUtNe7l3Om/Z8j/Jsr6cttDtJ7NEZPuf3K5vZR5vfPT9r7nJA56zsYrW22LXPeJLpIIX3Sqmz+DfXVPBLJeOioscKVx/ifwrb/afNbd/uVcYx5veMZc3Keaa3YxXSO/39/3N9eFfFHxdb+HETSrH57yb5/kT7ler/E7xj/wittNcKi7IU/dJ/fm/gSvnVdH8+a51W++fUrt/Ol3/AMH+xWlSRyxicTqXh27vke7ubhd7/wAFcxNY+R96vSNbjeCF3l+5/uV51cyefN/sVcDCrEh/jqzZz+XVSnJG/wDDW5gbFtIk8yJXYab4VS+tvNgRkf8AvpXB2c/kTb/7te/fCLUtM1W8ht2dYNifPvfZs/uVnL3TelHnOM03xVqfg65+zz7ZoXR0+eti2u/tVtDexJs3/fRK6rx54OtP+Eq+ztFvSb7ib/46801KS48M6rNp7eb9j/g3pURlzhKPIezeEvFX2dEdH2On3Hr6K8E+P7e6s4XllXfXxhompeWiI33HqaHxje6Vc/uH+Td86VpqRqfoFYeMYvORIvnT/Yqh8Y/EemaV4Aubi+8q1T+N3SvlT4f/ABs/sfVYXvN06b0+Tf8A+gVvftRfF7/halhoOlaVb/6Hp/8ApMuxPvvs+Ss41JUpBicDQxdDnl8cT548W6x5+sX/ANmSWC2mfem/5K5WaRN9aWsT+ZcvLL87/c376x3/ANZWmoK5DJUVOm+5vpj/AOro1DUheTy3peaj/jp/+6lGoaj0kp6fvHSoU+/8v/fdT0ahqOT79TPUKffp/wDBso1DUKeklMoX79Goalm2k/gan/7dQ+Z71N/rPvUahqPT/WVpQ75E+b+Cs1OtWbaR6NQ1PUfghrCaH8VPDF3J/BdJX6OfFLTYv+E6u5YPnS4RLhf+BJvr8vPCs7walpt2r/Pb3SV+n0eqprFzoOqsjTJcWVv8m/8AuJsry8TH3z0KEvdO88B6Wmm6O7y2XnzXCbEd/k2PXQ21i8Cfc2Psq5Zz/aoYXWLyPk+RH/homukjd4l+d/8A0CuyEeQ5py55Ga8nkTeVF/rn/jqzcwfc/e/c/wC+KfDIlrvlZN8zVN5nmSfvUadP40hpkGUkcs//AC1XZ/t0f2bqEcL3G+3SFPuVpWelS6lc+VZxL/ffe/3Ks61Y/wBlIiebvRf4E+d3/wBuoFE5681VP+PeW9+59z5E2VlXkd3azOrXtu9t/sMlVtbn1CdPtbWkvk7/AJIUX56oaV/ZXh/Sf7S8R6at09x/x66bc/fuP9vZ/An+29Z8xsdjpPiLV75bex8PSLBaQyKlxdyL5su7+4v8H/AE/wC+6l8SeJvFH2x7LSNZ061bGWa8uIpZ0z/G4T5UVP8AL149dfFzUtUlh0fTzL50sv2a1sdNXyYd7/cRE/jT/fq/J8I9aHiCzs9Shkm+0RedLcxXKiGLZ995nX/0D+P+/Ue99gOQ7/4e6HdaxeXN03iO81e2hl/0qZGeG2uH/ub3+d//AECux0q31Lxtryam1+TolrL+5SJsQu6/xp/f/wB/7v8Ac/v1k6RPZaDpe7WTBBo6Jssra4+5s/3P43f+/wDc/uV0Ueqm9sdtnbX4nu4NsVo6/Z0gi/vv/wA8t/8A33WlL+8ZykVNR1S48RajdxxRKdFjl8mW/uF3p8v8EKfxtv8A46wvF8/267fNpLPp2mN8sP3Ef+5s/wDi/wDviu/bSLLw1o8sq7YWSFYmeNOET+4q/wAK1zHie9T7HCsMMjxNt+eFN/mt/Bv/ANz/ADsqqsSISPCPiR9rjuIYb7UPPuX/AH39mwy7E3v9x9n3E/2E+/XhvifxNb2M2pWTeU81ijo+9H+zb0++7v8Axpv/AIP79eo/EvxBp+j3L3ekXu+aZ/3V+/33dPvun3/4/k3/APfFfP3jPw/cSabDd6nrH2LTZt81vbeU7vduj/O//fe//copRHI4nxPptxJpv9oNcL8/779987vv/jRP4E/26831XWIoLb7FBaRPv3vLc/P/AN8J/sV22qyS3zzRLceRCn3LZ5f/AEN64PVbW0j/ANHguPtUyffmT7n+3W8TAZoPhl/EEiJp8sVrCm9JZrz5ER61dN+HvmXNz5+pxJsT5H2P81dz4P0qK+02wS2S3/c/J5O9KPFUH/CPpMlykXyfx/wI9aakHiaR29jqqJqrypbb/n2JveqbyRR3k32bcln8/wDrvv12fiHWPC8Gm3Nvbbr2/mi/jT7j/wB/fXAeWkexG+R9+zY9WB0OlXUum2zyrb/f+5M9M1K6S6hTzXlgm+/seqfn+fbeV5rOn3P+B1W/0felu0rbP+e39+o1AspPcarczJdrvmT7j/c2VZv9+zyWfz0h/wBUifwVT1XWNP8A9VBaS/7Ezv8AfqtbTyyWGxX+/VljLme3kebY7fuf9bMn/oFZqTv9sS4b59n3KfeR+RbOi/cR/mqn/G+35KAL+pTp8jr/AB/cSrOib4LOaVkb532JNsrKmk8z738NbD6xcf8ACPWdp5WyzhleZHf+N6CCnHdJB5yxfIjvsqG5nfZ81UHuvn+bb9/+CiON56AJrbypHRG3IleweA47TToUeCyleabY73j/AH9n+wn8FeaaJptpaTJLefwf+P11WpeMZbG22Qbk/ubHpSLOh8f+NHnmmt4Eb+Pfvf8AgrzqG6+y2zvPKrv/ALFU0klupndn3u/399U5pNif8DqdTTUfNdPdN8z/ACfwJWk8fkOib9/9x6oJB+581X+f+5VyG1dLZHbc9ZyDUpzWPzu7Ozo9VksbeSb9/veH+LZXQ22nefC8ssuxPuVm3kEUb/K+/wD3KDM5vxDsjm/dRbIf4ErNuJ32IldDc2PmPvlRvnqtc6bFIm/Z9ytyDBS6eP5FrVsL7z02S/I/+xUPkRRv9ynpB9lf/boAsvdSxpsi21mvayyTb5aspP8APsqbzPL+RUV6AKH2H/ep8cHmfLRNN9/+/vqFLry3erAueWkfybKmhkijf+Gs175P4npj3XmfdRqgDb+1JH8++rPn/ud+/Ylc3HO/8XyUef8A3nagDsLODzHRPN3/APA62L++XTX+Xa+x64awukgdNz/+P109h5V1DvrCUTeMjp9E1h97uyLsdNlZXiSb/TE81djun36s6Dsjm8lk31D4kkt53SVvvp8nyVhD4zp+yUNJvvI1KF/N2f7iV6FDBcfY0u13Okyb0/268o/e732v9/8AjR69a8N2Karojus1x9sh+R4f4Iv+B1oZGO99d2MyfaV/33/uUx5EupnffKkP9yt688HXcaJLLLb3X8f7l/nSs23g/wBM8qeLz02UAY73ybHfzW/77qtdRpHsdbhk/wBxPv1t3lrFI7vAnyJ/45T4bWyuoXdkVNiUAc9/q/uurv8A3/7lVrnXHk+SX7j/ANyuktvDll8m2XZD/t76ytV0NIJvuN5P+3QBmtqvn70aX79ZtzGlx8jO1WUgSZ38pGf/AGPv1ch8P6rfN5sFlL/c3ulUZ6nPQ+VH8sb7KHsXn/vPXVW3gPW5/uxW8D7P+W0qJWlD4VeCFIp7uzSb/pjvrTmMzzF7Xy5tnzI/9yn+RLBseW3bZ/tvXYX/AIfSC83yu06O+99lMSx0ydH+e4d0+5538dMDnraBPJdv43enzWssls6K7bE+/srbhgSN/wB0jfJ86b6eli8kyI0USb/46BHJeQ8m/wD8cStW2014Eh+Suz0T4cy6rvl/0eCFPvzTS7K0rbwPcR3Oyz0q4vUT5N6I7olGplznGQ6P5m92fZs+4/8At1Z0rSpZJtm9kT+/XeJ8L9V+/wDZ/IT+5M6Jsq/D4Dljhfdd2r/J/wAsZd9GpfMc9c6bFOkNpbWTOifJ/cffU39hvpts+7aj/wAFtXYWej6Zps0Mrag29Pn3unz/APAKf9q0KxvHSeJtR877iTS7Kz5gM3Q/Aet6lbPcW1pcXqQpvl+f5E/33qa28HS7dksTedv+4ib96f7FdPN4xsoLZ4rG0WBNv333vveof+FhahJc/PcfInyIkKImz/cokT7xZs/Bfnw21vLby2tnD9+GH+CvdfD2sPa6PbafplvYaLbPbpZvcw/I8vz/AD/99/x14nD4je6mhikRp97/ACI/3K7zw7rGn2Opb7m4tXuUf5H835E/3KxOmJ9D2GpW/h+zT7ZbxXWpbET7TNK8Kf8AfFdnDBLdWE0UtxFdX82x0ttNT9zbp/02f+N6+e7nVZfE2sJ5sUt0n3Ik3/ceuts/EF7YzTXd95sOmpF8lnDv/wBIm+4nz1wyidsJHQ+fp+j3/wDac8Vq7o37qGaLznlf/c+5/wADeq3iTWEjvHur64TUNVu/nZPv+V/12f8Av/7Cfc/8cqhr2m6xPZ2Gp6ukUFtcLvtdibERP7iJXPXmm3EEO+W3aBP9tK4pe4dsY85pPqX27fFO+/fVOznl0q5eL5Xh/g/2Km8Labpuo323WdYTSLCGLzmdF3zS/wCxCn9+qFzOmpI8UW5HT7m/+5Uam/8AcL82peY77n+/T4Z0/heuet45d/zO1X/MSN9nzO9RzGnKbf8AaT/cXb/v1We6/wBiqfnvvRNn+/U3l/JV6hyhNP5n3qYn7un+Sn8NHk1mIh8z5/8A7CmNYvJNvZ6spH5fyU/y/wC9SAp+Qm/5kpjx/wACpV/7L/eenpapUmmplJGkf3ae8b/xbf8AgFbENr833Fqb7C8/3avlAxLaDy3/ANippo0j+99+t5PCt7PC8sVvL/3xVZ/CN3PJ+/dUT/bejlDU5tN8b7Kv21qkfzrXSQ+GYo/vS7/9yKrMOh2sHztu/wCBvSDmOVe1uPOhddvk/wAaPVxLWWT7qN/3xXSTfZI3T91F/wCh1Zh8QeRvSJ2g/wBtPkrUXMcr/Y97I+1beX/vinp4cu5P9bth/wCB1t3PiDzN/wA+/wD33rKm8QS/cV/k/wBisiBlt4ZeR/3tx/3wlXIdKsoEfzd0/wDuPWPNrnmP/F/33TP7Sl2U+Y05Tp7X+yrV0/0RX/2H3vReeKrKPfbwaZFB/cd65VL5/wCJ6oXPmzv9+jmI5TobzxNFI++VV/3/AON6wdU8R+Y7vFFs3/3KpvA/8SVDNGkm9Fq+YOUp/wBuXd1DMjO2z7n36zX0O91J3eK7b/cetJNHikuftDIqTJ/HWb4h+IWleDrZ90q70+RN71vS98zkattpun+HLD7ReSqjp8++Zq8H+Mfx+SP/AIlmkOv+3sTf/wB91xPxL+OGp+I3mt7OXYm/Y+z/ANkryV5P42ffXqUsP/OKPue+TalqVxqsz3E8rTzP8/36ypp0g376LnUtkL/98bK568unnfcz/JXSc06pZvNYe6fyk2on+5VN7pIP4N9UHukj+SoWuvk+WpOXmPbNNk+4n+3T9VtfIv8Af9/f89VrP/ZreSNNSs0l/jSqMD6u/ZFk8zRLmL5f+AP9+vqKw01J4f7lfMH7GElprkyWlzd+Q8L7PO+5X11rej3fhmZIp03o/wByZPuPXNKX2Demc3qUFlC/7/7/APfrjNe8q6hd9mxK7a80qaRt67Z0f+B65jxbY+XbOixNHWn2S+c+PPiRpsXir4qWGlM8v2O3fzrjYn33T+CuY8bWMUF5NcKmyFN7v8n8FetWelf8XXv7idN7pauif8Drwf4taxKn+ibF864R33/7FRqEfgPNPHmsf2r5MUHyJD/B/HXHzVt3P7vfu+/WPN9/e1dkTz5y5it/HT0pj0f6v5VetDMs2/3q6TR7qbTblJYH2bP7lc3DJ5f8FaUM7x7Pn2PQB7rZ+NE8QXlnqDOr3KfO/nJ/crY+P3h20uvD2larBFsud/30T5K8c8MXc0EyPEm+bf8Ac319FeOdNTxF+z2+urcRJNbok3kvL8/9ysOUJVPeieLabY+e8Kb/AJ9lYl5fSwXMyN87/cq5pt9cWtt50rrI9c9NO87u7VpqdBpW188jp/BXQ3muS2uj/f2TOlYmm6a/+y/8dVvEM7zv8z79lAGDc755vmdnqFKfNJ5cLpv2b6hT7ifPVmeoybZJTEqaaPy99Vk61GoajP4qkqOT79H/AAOjUNSSn1DzSeZ89Goalmn1Cn36mf7n36NQ1D/co/1dMSnyUahqPp6SUxJEp/me9Goak/NWLaR43+V9lVo/4KfDRqGpt6bdSx/d+5X6s/Aq4T/hU/hXVdQdXd7XYk2z+5X5R6bH5iV+rH7J0MPjD9mvw3LdRNs0q6dNifP8lctSJ1Uvgkez2clvPslaVnT7+xKswwJdQv8AIqIn399TfaooLOG3iRYH/g31W8+4sU3y+VP81UZj/JeT59ion8bvWVeWtxI/7i72P9xERKuTebdJ5q2nyb/v/wACU99VigTyotu/7n7mokEYlPUtV+z2f2SLzdkP+tmtpf8Aj4f/AG3/ALlULC+fy3urlHjs4vnle5TZCz/wfInzvRptxaf2kmny2t1dXjJ8sMKfJv8A9us/WpLi/wBWews9QWCG1/fXt8qfubT/AIH/AOgbKxkbcpU8Q+ILud3/ANLuLqZEd/ki2Q2//AK89udHstStv7Qvri4RLj7lzePsR9n/AKHXrnh+wt/CeizXct297pbRI86P9+X/AGP9nf8A3P4/4/kryzWNfu7rxJc61PcWunw2+yH/AEZUm+xf3Ibf+Df/ALf9+kQdD4b+Ffhzw/qVne2On6ldal87xfbE2PEn8b7P4P8A0OvaoZNSeCa1sPsaTQv+6e4Q7HTZXkXg/wAUW+jzTWunW0en/a48yzX1x9ruU2fPvmdvkX7/ANxU/j/vvXceGvFFv5F9BYWF5q+q/ZVuJvO+/K27+N/4V/2KA5hdH8J3upeLE1DWPM1R4X/4/wC5i8mFP7qW8P8A7Wf/AIBXouqpb2ts1xP/AMe8Xz7N332/hrO0u1vdStoZru5aFF+V1t2UpL13f7q//E1t6hYw3SW7XETP5Tb1iX+9XdGP2zllI52+0e81pY21N4p1jl837H/yyX+4n+21eQ/Fq11i8glshZNh0+aGN/up/c/uf8Ar6KkgiuPLaRFYo29d38LV538TpWtdAvbq5gihiWJ0M1y/yKv/ANn/AHUrGvEulI+PvGdjZabD/aE9vapCn7lIfNeZ0/3E/wDZ3/v14/8AF3XNQ1xLOW58p0t08m1hRNnlQ7/kTZ/sV9ITeEbvxVsu/tdrolhL/wAvN5b/ACP/AN8ffevMfGGh/DzS5ry0l1C8165t02faZn8nzX/2IU+4n/j9Ye15Du9lOfwHzHqVjFrGz7N5u/5N6J/6HVNPD6abC8U82+5Z32Q/3P8Afr0jxVHaSWcyWNu2g238cMPyPL8n8deaTQRJD5S3DI7/ACb3/g/266YzOaWHmPv9f0TTYfle4gmtE/0fyfvu/wDfrze/8QahqX+v1C4eF/nRHetXW7GKC/eKK48/yU2edv8AvvVO50fT4HsP+JnbzvN9/Z/yyrfmOXkKDyPfP5sr/cplzdJG/m/f/uVt+JNHtNHsIbu2l3/vdiI/8dY95qVx4gubmWWL7Vc3HzyzU9RDLmSWewT51RN/3N/36h/1kKO3yJ9zfVB4/uRbP9/ZVmH92j+bEu/+CjUBjSeZN8vyVpTSRfZtu/ZN/HVC2sbu6k/cW7Tun9xKmS1ln+dfv0agZVzI8k2zez/P8lTeYkdu8Wxd7v8AO6Vcm0NLX97fS+Rv/wCWKf65/wD4hP8Abeob+eK+8lPK2On9yrApu6yb/KRtlTeZe3elPF9o/wBDt/n2PVlLWLZsVPMqskieS+19if3P79AGan7x/uNVywjl85HlX7lMe6SP7qUz7c8bujUAbdrJ57/c31WuY/P+ff8AP/t1mpfP99as2t15j/NUagPSdLV/lqby7fZv3/P/AHKrXOyT+Bv9jfUMOz7i0ammppeZ5iVf+1JBseWX/ge+sd/3af36pvO99NDEn33fYnz1kGptvdJfK6R/c3/PUN5rlppX3vnfZ/BVnXvDl34V0qG4uXXyX+T9y/8AHXnt/BcSXLvOjQP9/Y/8FaRiZnSf8JlaSfI0X+49DzxTw+bE+9P7lcY/7upoZ5Y0fa+zf/HV8pBvTb5P4Kp3nm7PlemWd2+/az1DfyfP/uVoAyGfy0372309JPPf79U/n31Zs4/M/joIH+R5f8dM/wBhaJvv7KmhjijTez73oLKybE+6lPfdJUyR+e9Wba1/j+agCmkDyfLQ8Esf92rLyJvo/wBY/wB+gCFIJZPk2LWrpskti/8AF/t1DDBLJMjqjf8AA0rSs7W73/KlZyA6HSrq3kdLjero6fwVfmjiuvup/wB91W8PQJYvsuYl3/30rqofDMUkLyxXDOj/ANxa45RO2Mjzea18t/l/g/uV3nwuvnk1X7JLtns32b0m/jpn9lWsabJbTf8A3HetLR/D+sWN5DqumaZsRH+SaGJKok9m/wCFZXt99mfRbJfJ/j+03UUP/j7/ACJVyz+F/g2xv/8AifeLbNET5Hh0S1muf++H+Tf/AMA2f79dt4Mtddj0rzYE0198X3L+3imf/ge+prnwzqD3jy3yaM9yn30TT9+//gCVy+8VzxPLvG2h+Er6w+z6Pp9/a/ZH/wCP+/dE2J/chtIfkRP9t3d68u/sqyk3xXMrJ/cmhi/+Lr6TufAEU9nM8qXX2mZ/ueV5MKPXHzeALT7H+4t1gdP9a95L/wCyVvE5pVzxCax0yx/49opZ9/35ppdn/jiVNbak8Hz/AGS3TZ8n3N/yf8Dr1T/hB9HkT/j9VLn/AGFqg/gPQvvyveSP/wBMX2JWhn7U5jR7FNSs3uFdvm+/8iJWlDa+YiReUzp/t10Pkafptm6WemMkKfO++4d/kqtN44fRkR4LS3TyfuP5X3KOUiVWQzTfAcV9MiNEr7PndP7lX9V+E/2r57HTLV7b/ns/7n/0N6h1X4sXF1prxRXFvB5z/Psd/wD0CubuPEaT23lRJL8/zv8A7dZ8pXNIv23w5ikv5reCW3TyfnuEh+fZWVeeHPB8G9P7VZ5n+/5Nlv8An/36ynuprG2eGCX7Ek3+tf8AgrmNbjvYN8sWqrPCn3Pk2VpEfLI6H7D4Xg86KL7VO6vs3zOiI/8AwCtiHxdo8HyRaJpb7ET/AFzu9eRTak8fyeazvTIbrzPvP89acpHKe03XxQu54UtPKs7W2h+REtrdERKoXPi7UL5E/wBN2Q/cTY+yvMUun2fLudK1bOdP9n56kI0js00e91K2S7udQtbKGZ/ke5uvnf8A4BU2sT6Z4cs3ig11dRvJnRH+zRO8KJ/Hvf8AjrmHkTYjrL87/f8AkqaG03/wb99TzG3siheeKor6b5d2xPki31Z+eeRPnb5/uVDc6PaR/OySwf8AAK0vDd1/wj+t2eoWyee9u+/Y70cxpylO5uNQsd8S/cT5Pub3qbTZ7if/AFqM/wDtvVzxPNN4g1q81NkiSa4ld32fIlTaPaRWtmnn3H+23zfPWfOXyl94/ImhiVFf+P569p8K2MXiPR0Szt7PTprFNkr733vv/jrwqw1KK+1J5YE3w/cT79eteD7q48P3n+mJLBZzKnm7HrmlLkO2FLniehab4f1DR9Vh8iVtOm2I8tzDcec8X/AP79dnD4g0y1hSLT31LV5kR/8ATL+LYnmp/crKsEt9S0SzexRXm81/tszv8if3ET+/8lbfhLw4mm2c1pfWlxeoku+4Te/zp/c31ARLNz4q1Py7Z7m6Z7nykSKGGVNkSf7H9ysF5Jb538+WV5kf/ls++t7TfCMW9LiC3bzppdiJs/j/AIEp9/o8ulXj2k8SpMkux/8AYf8AuVw1TupGDJavH/wBKfDAm/cqfPsrYexlkfevyU9NHuN/yozv/sVzmxj3mjvIiSxbkf8AjSrNtGsaf8Arp7Dw/exum61Z/wDf+5RqHh95N8vmxJv/AIErUfMc2kaSfdp6QPJ8myuks9Dt4/8AWy/98JVyHTdKgX/lq7/7b/JRqHMcwkEv3NlXLbSri6dEi+d3/gSuktp9PT7qRb/9tN9XJtVlgh2fcR/7ibKNQ5jmH8HXcm/90339lMfw5cR/eeJP9960rnxA+/Z83/A3qhNrEv8ADWQib/hHUj+9d7/9xKfDpVlHN+8+dP8AbfZWPNqUv9+mf2lL8m7+Cg01Ottp9PsX2Lbxf77/AD0//hIPI+SJ9n+58lck90j/AMf36rNI/wDDT5iOU6G88TPI+xXbZ/HVb+2PLf8Adf8AfFYnmPspnme9QXymq+q3E/8AHspj6lL/AH6oJI/8KU943+T5KA5Sy915n8VVnnpiRv8A36m8hNnzUBqVn2SVTmg/uvsq/wCR8/y0940/uUBqY/2X+9/fqb7L5f8AHV+Pyt/8NMfZvrPnDmM17WWRN6v5lCRyx/eSr7/u4/lqnc33lwvup8wajHnWue8Q+I9P0eHzZbtY3f7iVxnjj4qW/h9HSzl8+5/2K8B8aePJrqaZ7mZXd/ufPXbSpc4SPSPHPxsl+zPFB+7h/wDQ0rw3xD4u1DxBcvK0rIjv/frB1LVXvtjyuyJ/crBvNceBHT+7/HXtUqXJEwlLkNK5uorX7zr/AMDrBvNVeeT919yq019Lffe+5VZ5PL+StOY8+Uwefy3fdUMk/wAlVppHkemeZ/eojEjUZNH5j76Z5D/xVM8lVnneSqMj2mGTy5q2NKn+y3KIztsf5NlYjyfP8r//AGFXJpP3O9d1SB618N/Fz/DXxVZ6h+9+zb/3uz+5X3gnxUXX/CVtdxO17Cn3dnz7K/M3wx4gS6mTT9Qf5H/1U3+3X0D8HPiVe+A9STTNTffprpvTfWcvclzmkT690fxpb6pCib1gm/uP/HVnWI4rqz/e+V/wB65WbwVF4t037b4elV3dN72yPXlGsaV4r0rUnS2lZ0T5Hhd9jpXt0MPSxcealI5ZSnD4i/4k01INSubiL+CJ99fCuvalLrF+9xK3yI+yL+PYlfZN54jeOz1JdXSX/j3dP9G/3P79fGdta+XbJ/6BXn4il9XlyFxnznMX/wC831iTR/PXVarYvH95K5uaP79KJjIoP+7oSnvTa0MyxD96rltJVBJKv20fmPQB0OmySwbJYtyf7ddnN4gln0FLf7Q3k/xwu9VtB8HXE+lPd+V8mzeiP/H/ALlcxefuLzZE/wDHXOacpcv7h7rZtrS8H+B9Q8R38NvZxM+9/nfZ/BXbfDT4O3vjS/s/3TfZndN7p/cr6N1u68KfAHREibyrrWHTYib/AJ6mUjQ8E8W+C7T4e6DsZ9+pTfcR/wD0OvE9Svnun+5XQ+P/ABxd+NNbub26lb98/wDn/gFcfNJ8+yJPkSriZ6mbqW/5H/uVZtp/M/30qG/j8yHYtFh+8rcNSy8dQ/xPVl/3lVnkeObZUahqMeN6hfpUzyVC/SjUNR/l0x/9XU3z1BRqGpOn8D1N/H9yofM+epko1DUekdFMSn/8Bo1DUf5fmU/+OoV+5VlOlGoaj4/uVJUaVJRqBo6bO8Dvt/jr9Kv+Cbfjy9b4a65o32dJorW43pI7bEVn7PX5pafs3pv+5X3x/wAE3dct3bxhokkuzzrX7SifwO6VhI2pfaPuL7D5dtbP5sV1vV3lm27E3/7FVntYvO81Zfn/ALm+oYYJZ4Ufe2z+BP4KmSCWR9qyqlt/G6Jvd/8AYqAMGae4kmdJU/0ZP461PDPh+7kvLbUJbdnRPnt4d333/v8A+wlWoY0nv98r+RYW/wDHMldL4ehulmub67fyLc/MjyN87J/t/wB2s/jCUuUw20v+yra8Rrdft7xf39ibP9+vP/Ekl0vhmS4aCGF5ZdkSTfI7Kn39if8AANm+rnjTxlqXiHUrC3t2itbZ7j91Nt37P4N7p/HWXeeT478YXn2G9a9trSLzpf3qJvRE+5v/AIE/+LrMDH17xpqF9se5it9Uf7Ol5FpqbNm/+B3/AO+K5WGG3h8E6Okts8+q6nqtxePND++2pbp999/yffd3q94X8QL4u+ImsX1/e/6HaaRd/aEhXZDEiJ8n/AKp/CnUpdav/wCzZryWXSNPsriWVGi/5Yvsd9m3+J32LvrXUDn9N1VbXRdU8S6hbz3tm+9NN0dN8KXcqP8Axv8A66X53/2N7v8A79exfCG2vbjxQbx7TZ/aFlvuNzbYYt6fJCn/AAPfUfgfwCljDqPirV72NXt4Ps0XkokVtYovyeTb/wC0ifJv/vu/32rRtr640OFNVufKn1vU9iRW0Mu/yk/j/wBxETZWcgPT7PWV8KwCHUmjsrNfkid5d81w3+yi1u6Trlvr1vLJbpJtU7G8xdvzf3a8V/4SCysdW13Vde1212TXH2OyhSX980P+w/8A8RsT++9e0eHZrGTTrVbGSI2/lKyKn9z+CuqlLmMKkQuvtdrMZDNFBp8EW98v8zP/ALzfdWvJ/ihrOnP4ZPiHV8T2ds/nWsNw/lRO/wB1NqP97r95/wDvivSvFuuro1iqfZVvPOby0ib5t7f3dn8VfJX7TPi4eLvEf9iXLkpZKp+xq/7nzv8Ab/v1y4yryQPTy7DOtVPMPFvxN13xpf8A2iW4a6T7kX2aJ/JiT/YrHs/AF9dQu63ESTff2O/3Kv6TY/YXubTY1qiJvlm/uf7laXgmS9ukuZVibyUbYjun36+NxGNn9g+zhRhA5LUvhXLPC/n273s39/8AuVwdt8JLi6e8i1P7n8GxPk2V7Tf+KtQsbnYsUqb6oaf4qvb64dG+zz7Pv70rCGNxUIhLD0pnz34z+GUWjx7LaJtjv8nz15XqvhH7LNvl2o/8SJX2T4ntYrq2uZYrd7rUpotibE+RK8K1vw4mlQ3Lyot7Mj/67Z8iV9Dg8fz/ABnhYzBx+weMzaU8j/xO6f33+5V+HSrj+zZooE2Qv/ra625015/Jigi+d33v/sJ/fqtr2mpptm6RRPvT7j7/AOOvehiOc8GeHkcHbaVLfXPk20TO6ff2VDcRpHvd3rqtB8P6ZdWD3eq3ap+9d5d77PKRK5K5+zyWzytud3/1Sf3P9+us4TrfBPifStD0q8lvLjZN9oR/JRN7yps+RErnk1L7VNNcfKif8skT+Cq3l6ZBo+9pf9MdPuf7dULCd4/no1IGTTvvd2/fu7/feqfn/wDfdXHg373b+D+OqyRpv/8AHEo1LLMMj7Pldk30x40jtvlf98/3kqz5fl1C8D+TNL/c/wDH6NQIUtapzR1NbRvI/wA33Ke9q8c2z+CjUCnDH89athB5kMz/AC7IU31Clq//AACr8Nr5Gm+b9zzpdn/fFBpqVpp/Lh2VmvP5f3auXKf/ALFZt5J5ceygjmGPdPJ8n8dX7axlgm3t/B89ZVn+7ff/AB1NeX0skLou7f8A36NRD9e1zUPEF4kt5eyz20OxIoXf5ErNv5/MRPn+/VxP7Quodi/Oj/7FQw6P/wA9asgzYbHz/wB7Lu2fwVpJGnk/+yVcmsZZ4URYt6IlQw2Mu9Pk/wB/fQBT/wBRM9M/1j1pPo8uzfv8uoU0f+9LVkGbJH/eo3+X96tJ9NTf9/fV/TdKi++yb6AMFIP71X/sMsyfKlbz2Kf88qe8f91KCzmP7KuIJt7fcrbsLG3kh2M7f7eytLyPLTeyUxNK8v51lV/9ioAHsbT+G3T/ANDq5bWPlp8qKm//AGKhhntJPkWWpob60j+7uoAY8fkTPuSrmm6be6tMkMEMru/3PkrKvPFUUFzsWJf+B1f0fx/d28yPEnkJ/c/v0Gcjs7DwBqE03lSpvf8AjTf9z/fr0LQfh7cWOzz9WsIEmT+N3ffXl0PxUuPJd/s/+k/cR92xP++P46ytS8VXupTI8t6zon3Hd6JRMeaqe/XPhXw1ffvZdVlTyfn8mGJErHTX9E0OZ/ItLqfb8iJf3T7E/wBvYmxK8cs/ED2P72J2f/frsNN8XW/ibfZanaef53/PFPnrDl5Dqj75798K/ibpVrCiLb+e6v8A6nY/zv8A79dVrfxpuI0+z2elW+nPv3u7u7v/AMAd/krw3wN4OvdH16zeK9vH0qZNn303o/8AwP8Agr2bxJpVjfaP5t19qtX8pIUvL+4T96/99LdE3v8A7n3K5ftm/svdOb17UtQ1iF7iK4aff/Hv+5XGXmpahYu73Ly/I/8AH86Vq6Prn/CP37/ZUvLrSpdkNwlz8j7/AO/s/grs9S0O0n3xXKNPZ3Cu6Tb9myr5zDlPMW1jT/ESeVKjQXkL7POhes2a6ltZvs+9vJT7j1f8VeDr3wzcpLpEvn22/wCd3T7lVv7Yi1iw2XlusF//ANMfuMlHOacoW3ir7CjvFKroi/xpVC5uv7YsE8/b87/O/wB/fXPXljaWt47sjbP9h/v1WtvNjT7RBcL8if6l/vvTK5TSudKt4Jv3Xz/J8lZrweXM8rbv9jY+yhNSl37JfNgmRPkd0+/Qk93PDsZInff8+z56BjEnvdj+budP9tKp6rqsUlm9v9nXe/8AH/cq5c313s/dP89UPsNxfXPmy/J/wCrDUwbm1SOH5P8Ax+qyQL/E6p/wCukudHbeib13/wByr9tYpB8k9u3/AABKOYOUwYYE3om+L+/V9NNe4f5UVP8AYroUsUj/AOXRZ4f7/wDHWlZ2MsD+bBbrsRKz5y+U5i20OWf7v/2FatnpV75LxM9un8aO7V3lh4OuJ7a2dUl/ffwf3K625+DtxHYb4opdUm2b0dLV0T/x+p1LPEPstxdI+67i/wDi6hm0e3un+V23/wBxEr2Ob4Zan9jm+2Wlnp0KbP3011Emz/gH36wb/wAD6ZYo/wBs12337PuW2+arIkeXW1rcfb/s9srb0f8A5bfJXValo6R6b5st3awb3fY/8b1vWfgfQtDme41O7urqZIt+xNifJT/7Y8Lxqjrp63Tom93uZXdP/s6XKRzFPwT4f/tK5+z77f5E+T7S/k769j1j4e6h51skF3Z6jvi/1NhK83lf8Drg9E+KEtjve20/Td7/APPG1RP/AB999Ztz8YtQundGuLpPk+5/A9RKlznTSryge8eA9DvbW/ttMubJrWzmf5HmfY+//br2nS7G9tbO80S8u/sX2t03zQy/J8n8Gz/2SvirS/ihcQQv56Nv3/fdN9fRXg/40+fo6ahplxpul6lD5MMsPm+dNcP/ABum/wD9DqJRNJe8ervoen2P2/TJbtr2a3uke1dF/wBbs/gerPjPTdMtbyzu209bVLi33on2jfv/ANv5KoeFdS/4klzd6fE11con+kXN4/zpv/2K5XUr641i5he7l/494khTYnyIlcNWJ1Upc0jYfXLK1tn8u0t/4P4Kh/4Sp/nffs/2E+SuemjSO5dIpd6f7lP8v5Pv1wnaTP4jl+dGdnR6IdVl+4z/ACVT8hd9EcafcanzDkX/AD5Y/vbqp3M7xp8tWYZP4Gpk2yP+CkZla3un3o/8aVcm1K4nT5pmehI/koeP5/lqeYsreY7/AHqZ89X0tXk+6jP/ALiUf2TL/des+c01KGz5Pmo8itL+zfk+balH2FI/46OcNTHSP5/mSn+X89avkJHR5cX9yo5g1Mp43/hqHY8iVq3myOH+H56YkCR7NqL/AN8UcxfKVoZHjTY3/jlP/eyP8sTP/wAAqz/q3+5THj/jo5g5RkNrcSf8slT/AH3qZLF/4ri3T/gdMSTZUtHMXyjZrVI/+XhX/wBxHqm8Cf7VTeY/nPuof/fo5g5TxPxVJ4jtfiFbW+y4TQZn87fC7p9z+D/Yr1Sw1KLVI08r5H/uPV+a3Wf5JU3pWIkEWlXM1xv2Qp9z56eoe6WdS1KXSoXdki8lE+/Xg/xF+M1xJ51lYy/O3/fCUfF34my32/T7F9ifxv8A3K+cte8RvvdIHbzn375q9PD4X7czGUi54h8TeW7/AL157l/464+8neR/Nldt9Q3Mn8bPvrE1XVX+4r17UIwgcMpj9S1J/uLWakb3Xzt8nz0Lvk+dnoefy6iUjllMJpEjeqbz+ZTLmbzKpvdeXVxiYFqo5tn8VVvMf1qF5K0I5izJIkiUyoUkoSSkRKR7Sn+/VyGPzET56hRPM/36fDI9SbGVqsbwPvi/gr6Q/Z78f+EvGOm/2J42ie1ufkS31KH+D/fr541v5IX2v9yqHh6+ljs38p/nhf5PnpVaXtYco4y5Jn6F2Fj4t+BFwl7Y3H9t+GH+eK8h3vDs/wDZHr37wt488C/GzT0t9Zhhh1NPk85XRLlf/i6/Oj4dftPeLfh7Z/2Utwuo6O6bPsdym9NlP/4WVZX2q/bdPlbRLnf52z7R/H/sf3P9yvPhQr0/eU/eOyUqUz7L+On7Nt3o/gbxDrejaxBqGm29lLNsf5HRESvgrwZocV1D5svz7E+5sr3LW/2rPFGpfDrVfD87xXv2i3eH7TcxI7on3Pv15d4JgSPREl/jd9j1v7evWj/tBjClS+ycH4t037LfP8nyfcrz3Uv3czptr2bxzavJDvaJti/x145rf7u5f+Ou2kctWPJIx3j+em06aOm1uco5H+f7ldDokH2q5hRk+++ysRNuyun8Hx/8TS22/wAD/foHA+kPD2m+ZoltF5S/JEiOleOfEjQ4tK8SXMXleRC6b0/3K9p8H3Sz2zor/crhvj3pr7LDUPl/54/f/wC+K86n8R3y+E0ofjT4gg8E2dpocVroNnDFsd7ZP30rp/t145r2uahrmpPd6hcS3s39+Z99UIZ3kh2M7SbKP96uqMTnGTSPJs/uLTH376k5o5rQz1M+8/d73b7lULDfHN8taU0f3/k+SqCQeXc0ahqaX8FU7n7+9avv9yqF5H+5o1DUF/g3f+P1Wei3vkk+Rvkeh5E3/fo1DUmT95DTP46IZPkpj/x0ahqWU61JUCyfO9CUahqS/PUiU2ijUNSWpkkqsklTJHRqGpMknzfcqeoP/ZKmj+6aNQ1Llv8AwV9l/wDBO2z/ALQ+LElsXWSGW3cypXxpbSPX1V+wNr39i/HjRhIcJeN5Hzf5/wBuokbU9mfqreeG5biRI4JVghU4+X/drXsNJgsoVXYrOP4sVojFDVUaaRy8zMxtLSMuYjt3fdXb8q1zd5axw+X/AGxdQx3FwtwkSJvdNz/7H8fyV2NxN5MLv/drzTW5BpMWq69JO09//wAe8HnS7ER/9j/cqJR94uJ5x4w8P6hpt9rES2kt0kNu8zeTvh82FP4N/wD8RXnWlawkeib1svsv2u4RLiHY6QpD/An+3XbaP40uNHmuU33niF7tfszpNK6J8/30h/uJ/tv/AOOV5jqvxeTR/EjxRag2yxuHhihsJd9tFsf+++/f8/8AHWJ0cxzFzr8t14k8Safp9ur3+pyvbSon3/J373T/AIHsSvrj4JfCW28K/Dv7FqsSTatqCtNe7/4N/wBxP+AJiuB+DGlw/FPxC+pa14fs9Rt9N/1OvfZPsjvN/sbH+avdfHWpxaL4b1y4SRopIbCWbMMfz9Ou6toxM6kv5T5v+Onim3+06XottcWM1nA8sVrptuXf5U+Tf5Kfe+46Jv8A9v8AgrynxP4u1iT4UWF7ePLapNqTw+Sj/PKmz5N6f3N//oFP1v4sP4f8Q3louj2s7xfudQ+0xfwbPnhhRNmz5Pvv9/8AgrBvJ7S6+FGsI0TWTza0kyW0OzfF5v3Pk/8AZKgInQv4RsvGnxpf+14rp9B0+K33vM6Q20SeT/f/AI3d/wCCvqrwrq2laLqj6ZcxRXWpQy74rDTg9y9v/tzP9zf/AOgV8/6roaQeJLC3truKC5Syt7n55fJ2Ps2b3f8AuJ/6H/t19DfCvwHDodnbtLNc3l1v87mLyraL5PlbZ/F9X+f/AHaxh8RtP4TqLqKe+uFupYfszbNnmqinyv8Acb+//tfcr4n16FPEnjTUr3ymREuJn/23+evvHUp3uW2RMqQr993/APZa+EdVke0vNet/uPDezb/n3/cd68TOJcsYwPeyPeRpeJ7q3sbaGJEV5ni+d/8Abqm+pPBpvlK+z5K8iv8AxdcalrFmk7sju38CfwV0lz4gfZsZ/nf/AL7r5T2Eon1PuwJtVvvPmfbL8/8ABVO2sfMmSKL5N9Y76knnb2/8fre0GR7p96vs8mtpQnGBhKfIdJZwRabZ7FTZ/G71ytzpUV9azRS+Va2cKPM8zp/qqZreuPI7xLL8n9zf9+sTVZ5ZNK+yT3DIn+ul2fxv/AlRSpzhI5ZS5znrb4c3cF+l23z2b/vk3/wJ/Bv/ANuuJ8aaHFPeI+xUS3t3uXT/AD/wCvY/Cvip77TbnSr5G3/cSb/YrjPEmnRTvr0u/fv+zw7N/wAiJv8AO2f98In/AH3XvYerPm984cRShyHzr4ksUtb+a3lT54X/AHv+/XPJP5f7mJF/367DxVBLfX80rIqIkT3Mszt993rj/M8xHfZ9/wDuV9XSl7p8dVj75DeSRSQoixfO/wDG9Ft/A7fc2bK0ptH8uzS4ldfn/gqgk7/aU8pN6fwVvqZj7iB402MjJVa2gTzkdf4P79aupfaLq/me5dXm/jqmlr8+zZ87/foAmTZHNDLKiun9zfUM379/mTYn8CJUzx+WnypRZ6VLdb9zKif7dZGmpQeRNibV+epod8ifNV+20f598rq+yrKabFO+9vkT+5U8walBNnkpt+ei5n+RItm/ZWlDa28FyiU/UrpJ33+VsoNDm7m1lkff5TPWVc6bcSTPuT7ldVeal8mzZWJcXT7/AJquJhIoJpTyOnz7E3ffrVvNNt9iIv3E/uVWhkTZvbbVl75ZHRN6/PWmoiZEihhT/wBAoeR5N77PnoTZGm9vnqG8vnjTYqfPRqAx5JZPk2b/AO58lM8h4GT5NlMm1W4tf4F87+5srE+1XE82xnZ5pnqyDp5I/wBy7s67NnzvWb5lvHv/AHq1W1KN7VEi373f56xJv9dsoA6T7dZb/m3PWlD4gsY4flt2rjE/dzVq+ekGz+OgDbvNc8//AJZbKyptcu5/u7U/4BVC5uvM/gqF53/2aANX7Vd3SP5r70oSd9mz+D+/VCG6T5Nz1Z+1RR/7dAE1tGlrM77/AL9TTTpJC+1/nqH7dbx7NqLv/wBuqd5defM7/L/wCgChcz77n5fv1vaba3E9m8qxS/Zl+RptnyJWOuyT+D560oZPLRE3t/sJvoAvwyVcSRNm9vv/AMFZX2j/AGavrH5if3HqyC5bfvN9bGmwfYZkuJfk/wBtH+5WbYabcbN+ytJILiR0il+5Wci4noug+I5YHSaK43p/t17r4J1yy8eWaW8/m+cvyeclfMFhocti6SpcM/8AsJXp3g/7bpvk3Gn/AGjyYX/eom/53rilE7YyPS/E/gO402G5+3W/35XR5kT+CsrRPE0ulQ/2FfW++FP9Vcv8+x//AIivXfA11qHi7RHt7m0uHttn71H+Tf8A991Z1v4Q3c8KXe+1srOL7m9/nlSseYJRPKPEOpJPYPFBEjuj/OleV6x4DuNSRPKlb5Hd/k+evpPRPg79y4l1BZ33/Iltbu6f99vWw/wr0yOGbbb3Vjqr/cd3TY9Z8xv7L3D4zhjlgf7JLcef/cSb79FzpUsbwywaZ56I+/ZC+yvqXVvhJpmqpNFc/Z7W8T5/tML/AMdYj/DnR9KvETU7iWBP7iJs82tIyMPZHgltpr6x/wAg+3bzv+eNz9z/AL7rSfwjdx22yW32Tb/3uz59le3zeFfCljN9otbS4ff/AATPVB/E2laOk32a0t/n+/vTeiVuSeV2fwyvbqa2la0uH3vsTY/zv/wCuwh+AN3JYQ+Vby/b3R3lSbYiRJ/wOt5PihLIieRdrBMr/J5L7NlYmt+P9Qvpkf7W37n7lAokNt8CH03Z/aGoWaXPm/6lH3vV+/8AAej6HMlvqF9smT76JF5zp/v/ANyuMfxjcWszvLK3/AP43rBvPFUt1M7y3Do7/PWfMWd+/wDwi9rNv2XU6b/kTeifJVyHxpZabD/oOlWCO/35pk85/wDvuvIrrUpf9azs/wDuPT7bxGkCbGdvn+49AHs1n8bNQ0f/AEezl+xW2x0dLOJE31Wm+LGp3z/NqFxP/wBfLv8AIleOXPiBEhfb9/Z8j/wLWVZ+IJftmyWW3f8A30/joJPUba6uPEd/cxLe2GnQ7N8s1++xIk/9Dqh9l8H6On2vWvGH21Ef57aw0+XfL/338iVw11Hd6kiPBZXW9337Eid/nrEvPA/iXUkd4Le487/ps/k/+h1fPAzlCcybxN8RotV+3/ZreVLm7fZ51y+/yof7n+//ALdVtEtbi+R3W4qHTfhXrEk2y5e1gf8A6+N//oFei6b4HsrGzS3n1C1gfZvl8l3d3qJYiARpSOVubFLWFE3ypN/HserOj6UlrsdYlnuW/wBv5K61Ph7pU9g7td3TpCn8Cffrb03wjpmmww3DW91PC/3POdE31xSxkTtjQOYT95vTymR/9hd9ei+APEf/AAityk32KzunmR4X86Lf5W/+NP8AbpmlWOnz3jvFpUU/z/fmld99dVZ6P5ab/slnao/zv+62VxSxh6NLDnuXw61XzLazu1+xvbf7d1seVP7ldh4z8PpHeJqcFpFpem3HyIkL70/2/kryv4XeJvMuYdEaW1d/N+0o+xN77P4K941W6+1aDDp9zqux7h/tP2PYiP8A7Fbe154HLKlKjVPNP+Efu5HmeCKV030Q+H72d/lRURPvu7/cSuw1u1iutHtrhYt80P8Ax8TOn/fFYM19qE+lfuklTSkdEd0T5N7/AN+vLlKcJHoRlzGUmlf9PcX++lVrnSvL/wCWv/jlTJM2/wD1uyoZpHkqOaZvyj7OCKT52f56vvY2/wAm5N9YjyPA6PWxpt8kieVL/H9yjmIlEm/dRp/qlqb7dLs2LtRP9hKrTfu32VD58Uf8a0i4ll5Hk+9K/wD33Q++oUnSf7tDz0Fj3qn5nz1M8lMfZQRykPme9L89Rwz+Zv8A9inzSeWm+gvlKepSfc2/36sp+8RKrQwPdfvW+T+5Vny39KACh5Kf5D0eR5f8dADIfv8AzU95E309I0pnkJG+5UoApzSf8Apn8H3GerP72d/uLsqa1gffvb7laRjzkSq8hT+yvIm5tyJXjPxp+JVvoFs9pFKqPsf+P+49dt8Wvida+DdHm/eqk39z++9fCvjPxpd+MdVmuG+47v8A8Dr1KGFI5vtEPiTxNcarM7xOyI7/ADvs+/XMPP5dPvJ/I+Rv7lYN/qqSfJFXtx5YHDKY+/vvM3orrWb5b/fanpB8++mTXH8C1hKRjKQTSJVOaSoZrp5KrTT/AO3VxicspBNJ9+qz7d9D0x5P/H63MJSDfTH/AOB1N5fmUJavJv2pV8wcpFSfP/DV+2077jtU32FI/nWsw5T2BP3fz/x09J4o5kf+N/4Kf/A/+xXGX88sGtu7fOifcT++lSbHbaxB+5+4r/364yz/ANF1jZvbY/8ABXW/anvv7v3K5XWIHguYX/gWqIOkeT5EemJJT7b/AI9vlT/Ypnl+W+ygCzDdS7Nm9tj/AH69a8Kx+ZokNeOJ+7+evZvCX/Iu2237/wA71zVfhN6XxFDxDH5kLxN8+9K8Q1uDZdTIyfxv/wAAr6B1KPzEf5Pv14h4zgSx1WZF/wCAVpQDEHHvHUP8dTTb99Q/x/LvrtPOLKbP4q7DwNGn9qpu/g+4/wDt1xifvK7nwHH599v+V32fx0pDie/eA9mx12fP/wCh0z406O+peDJnVN7w/PVbwldSx3mxf4/nrtvGFj/avhK5i/6ZfP8A7leX9s9T/l0fH9n/AH6m8uhIPImeL+5UlelqcRH5b+tMf7nzVZeTy0qs2zfRqLlIXj/u1Qf7+/5q0n/1dUbz79GpGpYhk8xKp3kfmb0qaGTzKJo3+ejUNTBmgqazj2JU00flpT7b/U/N9+jUNQSnU2PZv+WnvJ/H/HRqGo//AG6P9XTE6UlGoak6Sfx096Ykfz09KNQ1H1NDJ89Vn/v09JPno1DUs/wb6mSoX2eTvoho1DUv2cnz17Z+zTqs2lfFrwrcRO29NShT/vt68Qs5K7z4e6r/AGb4h024XdvhuEdNj7P46zl8JtTl7x++fv0pskir941gtrH/ABTNnerIwaaGJ1fG/wC8tZMV+WkieW5W5lTYPJV/3MG7++/8bU5VeQwjTuXrzVftmn6u00Gy3t1d45Zk+R9n/oVfPfxf8fT3trprW6SzOlvvih/jZ3f53f8AuV0Pxu+I1vHbJo6yq8yy+dvf5PKT/cT/ANnrwfXvEDz7Lie4+yww/wAHlO80v/AP4Kz+M0j7h6PYpYWnjjwno96zQ6RNbxXl/Ncv/wAfEzo7/wDfH+xXJ/DT4H/8LC1ua9vv9C8PfavJR0+/cbHf5Ef/AHP46mukb4rfGKHStPWf7Bbpb2yyIvybEhT/AOzr6f8AEeraL8MtF023nTCSf6HAibU2qo3u/wDs/d/9Ao5Q5yPR5LS1jm0yw09be20q282LTbdfLeJNv7r/AIG3L/7O7+/XK/ELxZdWPwxsYrvzZobxHtruazl+f7R/cR3/AIN+/wCf/Yrfj1Ca+8IvJpVxHDq2polxPqKrvSySX50f/gCbNiV4z4huk8M/De5tdP0+8exiupUsNQv7p3meXZ++m+T/AG/4E/j/ANytuYwPmbVfCtpB4t16LSonn+zv+6e/f5Ed/wCN9/33d/n2fcT+OtXQfCuoeB/hLf6xfXEunPfagl5Fc+b88qIjpvT/AH3+TfXct4V0Hwf4e0rUtctZ9buZf30EO90SV/4/9yJP45v433on9+sfx/481D7NoNpFp9vNrGoJ9pis3t0eG0hT5IdkP3E2J9z7+z/fqPjHzHQaf460+4+Kngm9i0eOfW9R0O1it3ulzDZbfkd9n8b/AH3+f/fr7Kk8aWkOgrqctzDZWkn+pnvJQnmen/fX+zX53X/xGtPB2t6rreoXdve/Yf8AiW6fpTy7/tcyfI80yJ/yyR/4P4/9zfXqnhL4jeJfipeWD2mhNZQ29uj3V/rdxvmf+/8A3Et7ff8AwJs3/c/2Kx5uSJt8Z75q3iOKMadd3eoyWcE1wkoSaL/TL1/4P3X8EX9xP+B18++MLW3tfGevefu8l99y/wDwP569XsI3kS/1XU7eV9YR/kubl98z/Js+RP4E/wBt0/3E/jryX42ebDrE0qWssD31gjrv3u7f7e/+Ovnsx/fRgfT5TLklI+fv7VtNW8Q3920S7Ifkt/8AYSqE2uSwXju1xv3/AH99c3pUlxBrcyXO5/3v3K9C8VeEbKCGGXZ/rnTZWXsuU6K+I98zbnZdQ/K/yPXQ2eqvJDDZfLavs+T5/v8A9+vPde1WXTb/AMqPciIn/fVc9rH2jyZtQSVvO3/x/wAaVvHC8551XFcp61qVilrDeahPL5CInyb/AP0CprOT+0k/h3v8/wAleOQ+Mbe6s3uNTluLq5TeiQvverngnxjcR6kiN8nyb9/8H/AKJYD+QKWM5T2Cw8P2kaXMtzLsd5fkRH+4leaeNvFVpJDeWlmjIk0roj7/AO5/HTPEnjB7q5fd/wAe0W/9zC/364DWNS/tV9kCLBCnyP8A7n8db4fC8nxmFXESmZuq6Pd6lcpuffbTb3ff/AiVzF/ocVrDD5Vwt1v3u8KI/wC6/wBj/brubm+u/wCynlV1tUmfZ8/30RK4+aR5LPzWX/c/269eJ5cit9hlks082Xej/wC39yrPhXStPe/d75IpIdnyb3/jqhHJLOn8T/PRc/cSLeqbPvvWxjyly5giguX8pNifwJvqml0kDv8AIvz1Wv5P7u75NiVD5iJps27d52/5KkNSaa6+/t27P4Kmtp/PhTb8nz/cqgn/AB7J/sVpQ2v2WFHb+5QaD7pJY9iLt+ejzPLTZ/HUPz7/ADV+f5PuVZsI0k3u1QZ6laGf7KkzyJvmm/cxb/4P770+5ukkh2bN7pRqsaSJv/ufIn+xWU9BoPeRJIflf56x9S3/ANytKGP+OrL2MU7omxfnqzOUTlYZHjetiGxt50Tc670qzqHhx7VN6vWb5Dxp9+qMzbSS3tfvPVaa68//AFSbP9usT7U+/Y1WUupYIflrTlAZf/u03/xvWDbRyyTeav8AyxrVmgefe8r+X/cqHzHkbYqMiVoQTP5t188rb6ynj/0nfWxN+7ttjff/AIKx/wDboAIY/Mud7f8AAK0oYER/79Zqf66tWGOKNEfe2+ggf9lST+Bap3/8e3+Crnnps+WmJG/mfKm9/wC/VlmI8mytLz4o0fyPnT+DelPexaR/mSmLo8siO6p8lQBmvvkqa237/mrVtvDlxP8AwNWlD4HuJH+5sT/begDEhjSSrPlpH/A7109n4D8t/wB7cKlb1t4H0+BEee4/+Io5oAcSm/Z8sVaWmwXE7/ukWuwS18L2v7rYzv8A3663wr480Tw/fw+Ro8SIn332JvrCVU05TntE8F6xqKQ+Xp9w6P8AOjon369F034H+KNSSGX7EtrC/wBx7mVE/wDs62Lb4xWnnXNxF5r3OzZsdPnd/wDfrK1j4t6rPb2dvFK0CQu7psf56w55FcsTrbP4J3FrsivNV061/vv877K7PRI9E0qz+yNrt/NDD/BbRRW2/wD9DevBLzxpqF9bfNcSv/f3vT9NvtQ8mHynZHd/nd/nep1N4n1Lo/i7RNNmmuIpd/z/AHLmV32V6LpvxQin8lPs9ulncbE/490TYlfH9hJqsdsjxeVs/uTffrsPDGsSyJMkt2rps+fY+/Y9Yc0Tf3T6W8c6rqGpWzy2Msvkp9xPN2I//AK8oufEGoSO+5LiB/40f+P/AHK7b4deOP7VsIbS5RUdE2M7oju6VQ8VWN7fX81x9iV7ZP8AltvTYiVySkbxOJfXHns/skUu+53/AMf364zxJrF3BbXMVz5qTI/7qZ33pXZ3mq6fHC8VnEt67/cmf76PWVealaR2CI21Ll03pM6fIn+/URq8hcjyj/hI9Q3/AGe5lZ3+T50f7n/AKrarJd3Vs/kW9w6fxuivXVX9q/zyq6wOn9ys2bxBLJNsa4ldKv6wcsoHMWHh/Xb5N66fcQJv/wBc/wAm/wD77rSTwzrcH+vSC13v995Uf/0Cr/2jz9iM/wAm+q154gt4E+yRffSo9vIjlKyeC5YE2T3dq+/+5veof+EL0yTf5+q3G/7n7m3SrNnfXc6TPLt2b9lQzebt/cUe1mXyhZ+B7SOZ3V7qeH7mx3p83h/R4E2f2ZvdH/jleq1zqqQJ5Ul389Y82pRRvvaVneo5pzDlOktrWyjm/wCQZYf3/ni3/wDodXE/0WHfbRLAn8CQxIlcZc648exIIt7v/femJ4j/AOerxb/4NlRKMxnZu93PD5Xm3H/fWysq5024jmSVn3on8c0tc3N4glvlmiWWXyf9+sead59+3dsSojSZnzHbf2xaQeTEssSTbH31saVHpl03m31w3yff+fYjpXlaWqSXML7/AJP4/nreub63sbb/AFy/P/fq/ZFxmel3+sRXVzC8H2dNHt/9bvf5HrEvPGj6i++2TYn8CIlee6l4meTybffvhh+58nyVq6Dq0XnQuyN9+r+r8hv7Xnker6VPcRzI7boP/Z629S1GW+mS3X7n8Hz1zem65FfKiKjI6J9+pvEOqvpsMPlbfO+/vSuHk949el7kDobPzYJvmfy5k+46V734D8R/2r4be4WVb3UkldJUmXe6J/fr5R0TxBcSTb7mVvv/AD/7deheD/FT6Hfu/wBn8+F4nTY8rom/+B/9v/crel7kvfIqx9tH3D6WvPEFx4gmtovmS8S32Nv2J5r7/v7PuIlX7mCX/hFb+0W4b5ZUuZbNPuI/9/8A3HrzeG6uNRtrC7ubtXubjYiJ86ean8fz16p4b36l4hs90UW+7iRHhT+5/uVtVhznnRl/McN4ksYtNmtkWXe726O/ybPnesqGdI2+/XVfEexf/hMtRiXd5MMuyL5kf5Nn+xXLfYa8+cT1IS9wleNJ9m6hNkD/AOxT4f3HyMtPeTz0rMsmeR5/+AVQe0ffv3/I9WYZPn2b6mfZv2fwP/45QR8AyGD5Ke9q+zfvp6Wssb7PKar6aVd3XyJF/wB9vso90sx3/d/3nqb/AFifcrVfw/Lv2Sy26f8AA99CeH0j+Rrv/vhKfPA05TE+SN/uUP8A7Nb39j26f3np6abaR/8ALv8A99vUe1DlObhjfZ838FWU3yf7dat5J5EaeVFFs/3KmSeWOH+5/uUe1L9mY72ssn/LJv8Avipv7OuP7qp/vvVnzJX/AI6Y++lzSDlK32VI4/mlip6QJIn+t/8AHKhmg8z7z0zelqjy+dsRKIc0yJcsIF9LW0jtvmSV3/vu9eafFT4t6Z4H0qZ1lVHTenyPWD8V/jpZeGbOa0gm3zOnybHr5F8YeI7vxVefa7513/wJX0WFwvJ8Z53Lze+VvHXjy98carNcXMrPDv8A3SbK4PVb6Wxd3X5ErSvr6KxTe235K4/Vb57p9/8AB/cr0wlIrTXzz/P/AB0xIPuO3/AKPI8z56fNJ8n36iUjilIHn/grNuZvMomnff8ALVZ5PM+7RGJy8wx6heRKf5fzpT4bF53dVStjMpvJ/dqaGxln/vVt2fhzY++X/wAfrYSxSB/3SfPU8xpGkYNnpSRujtVxo0/hSr837uqzx+XJ8tQbcpTmjojj31Z+yu7/AO/WlDYoibNlAcp36f52VyusQeZePXTvJ5bun8aVC9jFJco7VZgU9Hk8u2RP40/2Kp6x+8+bY9bdza+X86vVC5j+RPu1QBpU/wDo0Kb9+xPn31ZmjqhZyeW+xv8AL1pP/A3399AEKV7l4bj8vw3YfP5jvFvrxCP7xr3XQY/L8N6a7bU3xJ8ifwVzYg3ofEVtSj/cv/crxz4hWvlv93/cevZtV/eQ15j8RYJZLaGVdr/fqKI8R8B5Lcx/O6bPv1D/ALH8dWbmP5/4kqt/H9yvUPKHw/u69F+HX/Hy7/7GzZXAQ13/AIAk+eZG+R6UvgCPxns3hLyvtiOv399eo+X5mmui/fryXw9I8dyjr9+vXbP9/Zp8+z5K8yR7EfhPjO/g+y69qVvs/wBTcOn/AI/UMkfz/LW98QrV9N8earF83/Hw7/P/APF1gzSfP81dhwi1G6JJsp/+9Q/+roArPG8n+3VO5j+T/crS/wBXVO//ANT8v3611JKen/vH+arLfcqnZ/u5tn9yr70amepQbZJvSmbPLhqab/WUx/uPRqGpWh/cJU3meYlQ0+FP+AUahqCVPzUH8dPeP5KNQ1J6ROtN5qVKNQ1D+/T0oemfx0ahqWUj8xP9ypof9qmJ9zYtCSUahqTW3auq8PSPHeQ7X8v565hP9ZXSaPJ5bwyq/wA++si4fGfuR8KbiHxn8HPC00u7ZNYRf99KNn9K4L41ahdfD/T7OPTkuNiK7K/8G9v/AGetj9j3WE1z9nfwjKrb3iheF/8AZZXamfErwpqGt3F3cXNx8m5/s/2l/wBzF/wCspRj7splc0oSlE+UtS8TanJePcXNxK9zN88ru/8AHWVpuh6hrEyW6ys6fflm3vsRP9uuh1LTZft9yjXCvNE+xIUT79dtoP8AaelJDaafFFH9odN9s6J+9f8A261OeUj174L+HU8J2+peI9VtP7ORoWNhCy4fyVTfNNt/2/krhNZ1q6+JHizTtLv7e8FrZ2m1bdVR5klf7m//AKaun/fG+vQtc8SXOj3HhHT9Pm/tfdH9ounxu81Eb53+frvf/wBA3f3KvfDvwldeH/EGs+IZLZbqbWLlntvLO/5XfO53/wA/cplRl7x3MmgLpfgs6dpsUNlLDaKiKW3bNq/3v++vmrxSbw4PEXhyZNRuJbKey/0i0s0n2TbJf7/9x3/uJ9xNm+vevFMMl54fmHkGZ9mRCi79zfw14vN4J8bz+FdST7MI9Y1HZ5+z+5/c3/8AodXIjmPL/jTqupXyW2oeDL3Tfsz/AGSwltn2Pc7PuQom/wDg++/+3s3/AHK801q1stc+It/qH2uKf+x4vJdN7/Ilun3P++6960f9n/WLXxho+oarLYafbWK7/klTej7Pk/3/AJ68y034FzeGdS1L+1dd0n7G/nQ/afNd9+9/7ifPUfAYylGB80pqV7pusPLp8USX9w7oj7EmdHf7+x3/AI/9uvrH4b6+/hHQ3tINPt7W5dIXd4Zftd+8v3POd/8AUxO7/c++9ZVn8M/hV4Zmme+1LWdUe02PvtrVLb/gHzvXZ+FfF3gfTftL6Z4c+y6Paf6TdXmpXrvsf/YRP46JRIjXiXPEn2i6s/sUW/RHWL/SJnd3+z7/AL8z/wAbyv8AcTfvd/8A0DE1vR73xd/Zv2GK81RLSJLZH+zv8if7ez+OtHUv2hrJY0k0TTdPhtmmb7FJ5G59+z53Td999n8dc3cfH/xFLpN2l3q949ym92hs4tnyfcT7nyIledVw0OT3z1KWKqwlHkOKm/ZX8RT3V/qEGmyokru6/adkKf8Aj+yub174Xy6G8KX2rWH2mFPktob37R/H/sfJXW+NvE2p6x4b82J5XvNn3Hr5vfxdrGh75fNREd9++ZN7159PlnE9OVOv8Zc8W+H5ZNemdXWfY+zZsdKyk8OPJD5Uvz/302V1vhvXLLUrbzZ5Vd3/AO+63k8OWV06XEErIifwVHt5w90PYRmeP2HhXT9N85L6Ft/9xEqtf2P9lWz3bfuP4/nr3LWPD9lPDD8myZP4/wC/Xl3jDSmvprnTP+eKb99dtLFRmYypchwD+Kre1jfyLTz7l9/zu/yf79c9rE8sHk28Vwu90+fyara3od3p0z+anyb/AO/VNJH/APs67YmEvdJtb1XzLG2t9jIm/wCRN/8ABVa/unvvJTeqfJ87pVPy/Pd3Z/k3/JWx4esbfVf9HZ9nz/f31fwGJ0k11bzeEobS2T5IU2fc/wC+64DUp/sNzsiffvevb9V8B2+m6DptvA7JN5U0z/7b15L4zsWtdnyKjo7o9FKfOKrS5Tm3n89/m+emSTpImxk+f+/T4Y7eGFNqM9ym93f+DZTJnSN9mz59lbGOoz7U8ibflSr6ak8kMKNtfZWU8bRo+77lTQyf+PvsqQ1Ni2u0khf73+5R5iRzOjPVCzk+dEX+P79MePyJn2/36DQ0r+TzHTc9U/k37Fqzpqedv3P9z++1X4dHikffv2fPUAULz7PsRIEb5Pvu/wDfqG2nSCZHb59n9+ti50fy3/dPvrm9S/cXPlN99Pv1cQOkudl1D/f3pWJNpXl1ZsL5PsyItaSSJ5Oz+Co5uUz1OSudNSSZ3qtNG/8AcrqpoEqt9hSPe7ffrbmDlMGGD5Nn9+j7KkbvtrY8uKP71EMen798+50f+4+yo5g5TlbqN55nqm8Lb66rUr7TIHTyrL5/77vvrNfXHjf9xCqVtGRHKU4dKuJ/n8ptlatn4cuJ4Xdk8tP7jvUKaxeyI6eb8lMfVZfL8pnZ0/36OYOU27Dwz++RG2wVfTTdKt/9be/cf5/J/jrlft0s/wAjO2z+5VaGe43/AH9n+5TDlOwm/se1+6jT/wC/Vb+3LSObYtov/A6577VcSP8AM+//AG6m8h/++6NTM25vEbyJs8pU+eq39sS/cV6zXgl+4vz0JA8cb7UajUDSTUpZPvStUy3Tz7PnZ9n8FZUMf96tjR4P3yPSkWdV4b8P2+pfPPFcfJ/t1vXlro9rsittM3/7byu++s2wukghfd8jvT7yT5N6v9+vPkaam9Z31lsTy7K3tZk+T5E+/Rqt0n2N/wCCb+CuYjvpfO3r/wCP1feR7tPmo5TQoQ3Tx/8AA/v13mjxy7Lb5/3KJ/HXGQ2vz7Fretrq7gfYu3ZsqJFROz/tiKxtXT7/APv1zeg+IJdNv5rvfstnR96JWVcyf895fk/36mtvskaIjPv31hym8T0vw940i0PWLPVYH89/v7Hr3vXvFVpqWiWzxXEt7eTJv2b9iW6f7dfH+salZWtnDaQOyOiV7N8HPEen65o81leXawX/ANyL5/kRKz5Zm4al4jeD7T5US/afn+59yueeOW603+1b7dBbTP8AJ/01dPv7P9j/AG691v8A4e6ZpthbXGlRf2pczfJE/ledNev/AHE/uJ/uf8DevKPHMGoaVbXmp3jr9pR9m93R4d/9xH/j/wBxPkSj2Rnzcx57rGpS/fku12P/AKpKwZtVitU83fv/ALjpXMa9rj3V46RS/c+fY9VodcSSH7PPE3z/AOqmT7j/AOxVxpBzG2/ip7qFIZd2zf8AxvUL6ld2s2+B1TZ8+x657UoH87YqM++qc0jxvtb53RK09lAxkd5/bkupWPmy3uz5/wDU76oXmuJv3q7Sf7bvXHpI9jc7Iv8AUzU+81L/AJZbKv2UBHSTax9x2+d6x7rxdLI7+XFFsrm7m+l/v1m3N1FPsdn2VpGlEmUjY/4Sry7p0n3I/wDBsqnN4m/fO+x9/wDv1j/ak8t3aben8HyVmujyfe2umz+Cr9lEz5js9N8Yvaxzeenn+cn3Hf7lMk8Ry7Pv7E/uVx8Oz++v/fdatnBLdfJFFLO/9yFHf/0ClKMID983kvnnufNleprnUpbuZ3Z/v1NpXgPxHquxLbRL93f+/bun/odb1n8J/Eck3zW9vB/tzXCfJWEqtKH2i/ZVZmVokDz+SjfP/wDEV3Omz2n2yGKCJo9/332Vpab8L7vdbefqdhBsT7mx3eut8N/Cu0sb/wA2812X/ctrL/2d3rjq4yh/MdtLC1SHwTG8lzNbt/8AF0a9G8Hzs7bN+z/frs/DelaJod+8sCX877HRPOdE/wDQKm1K10r7kWlLs379k0rvXn/Wo8x68ac+XlOAtt9i6MvyO7p9+uks5PtX7r7/APtpXT2ccXnQ/wChWaP/AA7IvuV1ttrl3BD5S3H7n/njCiJsrCriv7p1UqBseANV1PVdBmt7m3lf7DFsieb/ANk/vvXqPgOO9tbjRL25sonuYmfzUmuERHSvKPD3iNNDv0vWlZ5kR02P86fPXov/AAkGhX2lO+mafLC/yeU9y/zp/wDF1tSxXtYnFiMLyS5zsPFWjxfbP3dxa7LhP9dv3on/AHxWVD4RstqbtV3u/wB/ybd/k/77qawvpZPBlg6yxOn2h96JFs2/8Do+3f8APJ/+B1xVZT5jalGPKD+H9K854rZ7q62J87/IlULmxsoN7xW7On+3L9ytKzneC2vP+my7N9U0/wB//gFRzSN/cMp7WL78UUVWUukkT7OyKj/7lMvILiB/Otvn/wBis2aO4un3y/JMn+xT1NvcNVJ/PTYztvqaGR99Zr2MsaJKv36vw/v0Rv46NSS+n7/ftpiff2UxJE3ffWiaRI03rRqAPJ89MeSoXnTfQ8j0uUCG8k+TZTPM8ymXXahJKvlAen7v5KPMqF5KwfEPiaLQ4Xdvv7KuEecjU0tV1i30qF7id1REr5m+Mf7Qr/vrLSn/ANjen8dUPid8SrjxA81vE7eS/wDB/f8A/sK8ZvNNe4d5bn5/9t6+iweHjCPPMz5f5znr/wAQS30z3Fzunmb+/WPc313O77vuf3K2NSgig3/Itc3f6qnzpGleoctWRm6rP/t/PWV5afxfPVzyHnfe3yUTWv7vb/4/WcpHnSkU5pPk+WqD/c2b/v1ceD+9ULwfxtU6nNqUJt9MWP5/uVpJprz/AHa2LDR0t337Nnyfx1YuUyrPQ3nf5vuVqx6bFB91K0kg8v7v3KZNH5j0G8Ylby6E/d1ZSDy6ZNA9BRTeN5HpiWryfd/74rSS1b+J6vpaeXQSZSWvlvvqby/Mqy8Dz0JB5ex//HKCjp7yPzNjpUP8CPVxP7jJVB5PndKs4g8zzPkb+OqzxvIn+5T3j+dKY8cse9N9AFD/AJaVqp+7RKx7n929bFhP9x/v1QD4YE87/wBDr2/QZPM8MWH9/wApP/Q68WST99Xs2jx/8U3pv3v+Pf8A9nrmq/Cb0viC+/eJ8tcH4/sfP0F3Xb8j/wDA67y5/d/erkvFUfn6VN/c2fPsrOl8RdX4Dw28qn81aWpfvHes3y/469U8gsw/u67/AOHSefvdk37Hrz2GT+9XpfwxjT987fw/cpS+AI/Geo6Js8xPk2V6vo8nmWaIz15dpsLyXKbfnr0vw3+8tk/3K8yoexSPmz432P2H4iu/zJvRN/8An/vuuPevTv2lrFIPFVhcfxvb15j5nz12w+A5ZDE/eUP/AAbqfTHpGYPH8ny1Qm+5/v1a5qB/uVrqRIx4f+Px61f4Kypv+PlP9utKH/U0akala6+/TP4ae++hNmz+/RqGpTf+5QlPemUahqPf93T0/wBXTEoSPzPko1DUn5qVKrJJ8j09JKNQ1LP+rpiUz+D5qelGoalxI6PL+eoYam/jo1DUsp/rK29HnSNP9uue8ytWzn+5WRofr/8A8E8dYTUfgJHAu3db3r52f7SIa9U+KWm3ut6jZwxOsMMKu/zvs/4HXzF/wTB157jwr4p0/dv8l4plT8K9c8eeOLh7/wCw3MrO6O+6q+OJlX+Mp/8ACsreSZ7ufxBZ2qf3IU3u9aX/AAhfgfTf+Qhrd5eu/wDBCnk14/4/8QXcEPm20txa22ze+xPv150/jTU5/kXzZ97/AH/ubP8AgdL2X944vfPsrS/FXhBL57Gxs/OvLdUtkWaf7iJ9/f8A3FRfneu817xjZ+GbWx8u3kumuv8AVQw/3a+T/g3p974ls7u3Zo9F02KL7Rf38z73dE/jd/ubN/3E/v73ffsr0L4jyLaWekadPqV06TIjp5335okT77/3E+dERP8Afd6Iy5DflPQda+L8djfbjD5mlQ2nmyyW7b3d/wDY/wBhP79YPjfxLqmoeBdM1i1uonuopZVuHtpf3P8A3391/wCFfxrzbw99o8QeFdbsYpVskmiSzt/n+d0i+fYiff8Av/x1v+JLyz0HwxoXhia5kabT9OW7a2SPbtumT5Ef/c/77olVD2X8x5542+JsWseG7Z4Hln16G4lvL2Z7jZshRNmymaPa6740+G/hv+yLSd7jUNSuLyVId7uiJ8ifP/v15jqWuafHfw+HPltZrv8A4+r+FN7u7/P8/wDcr2j4TfEhPAPwts0spfJ1F9Vlhl/0f5HT/bd6iMucipCMYnjv7S1lqHgnxbpulIZUmfS4rmXzpf423/8AxFeXabdanrDw2V9qEv8AZu95nRH2InyfO9dD+0t8QrrX/iVf3t9e+dc+UiJ5P3ETZXi32q91JHu2uGtUR/vzP87/APAKuQoQPXf+EuuNYS8l/wCPK2hi+zWrp8mxP9h//Z/9uodSnuPCM1nLc6g32m4i32+mpvf5Nn/HzMn8Cf3E/j+/8n8eVYT6Z4DsLOWV7fXvGDxf6PYJ++s9MT7/AJ1w/wBx5f8Apinyb/v/ANyuS1RLu++2anfSyz3kzu/2mbe73D/xvvrlj7+50cx7foPxGt/E14lpFE0D+Vslh3/O/wDt7P4ErmPip4fSN3eK0WBNn39n+f4K8r8PeLr3wjs8i02XO/znd7h4UT/YfZ87/wDfder6P8WtM1zZb3l2t7c3H33dNib68uvhZUZe1pH0mDxkZw9lVPE5tcu9Hv4U+bYjp8lel+CfF326wttzqjp99Kh8bfD3T40e78rz32P88PyfPXnumx3elI6KmxN/30/gq/dxMSJxlRkfRSSfbod6ur/7dD2tvJDvlt1f/gH368QtvF2oQIifa5fk/g311th8TZri2hiZP3z/AH02bK4pYWUPgLjLnKHxR8F2+pQ+bbbfuu7psrxO80qaCbyokZ3f+BEr6EeP7VNDMrf+P1sP4Z0y6h/dW8T3Lo+/5PnraliJUfdmEsPznypNpryXKW7RN/3x9+rmm6akEOxv7+//AIHXvCfDK3379nzw/wAezfXN3Pg5NHmfckX9+u6GKjM4qmF5Czo91LPo8KXW55odiJv/ANuuD+K+mvHf2dvsXyYrXznf5/n/AIK9FSCKOw2L/wAtn/3N9cx4n1LzHmfZ56Pstv7+/ZRD4zOrL3eQ8l/4Rz7Dbb53ZH3/ANyqD2Plsjs/30+SvVPGcEW/TbiKLzHeJ97on3K801W++1PsX+DfsrujLnOKUTKm/wDQ/ko+SNKp38/z/fqg90+/ZWpGpqpP5bu6/wAPz0fbvMSsd53kp6T/ACfNT5Q5jVs7ry/uvWr9ul3pXMW06RvvZ/462PtSbN+//cqJRDU3rbxA8DpE27/frK1i1SR/tC/Jvqg908lzv3tT5r79z9/+CoNCazg8iHfv+/TJtYuI08pfuVDNO8kPyv8AJVDz/nq+Uz1NhNYeBPm+d6e+pJIm/wCZK555331fT/jzdP4//QKOUNSa6k89N9U0keNKZ9ueRNmymJvqg1Ibz95/e+SqafI9XLmR/wDgFUP461MzSs4/PfYv8H/j9X7bTfMm+b+Cs3SpPLuURa6H53+RUrCUjekVvITZtWsp43jd0Z66F432fcpj2vmJ/DRGRcolawg8uFPkbZv+/VxvK37FRtlXIY0jsERf++6p/wCrmRP46vmI5RiP8/y/cq48DpD9xdlTQxxRpvWLe/8AsJTJvNn+TYyVHMHKU0h8x/8AcrSs4/LTZF8j1D5bwQ/c+en20bzw/N8j0BymrYyfwTvvpmq3yR3KbX3/AOxVCzgeSZN0vz/79bFto8W9GaX7n8FY6hyhZ3UU83+qX/gb1Nc6q+mzbNioj/cqZtNt4/4Km8hLpNjIr/79LmL5Sm+qyvCj71f5KIY7iT960Uv/AHxW8myCFE2L8lDzvG+xajmN/ZlOwtbidH/df7Hz1ZTw/L9pheV9nkv/AL9Pe6Sx2fvfnf8AgqbTY7vVXeKC0uJ/9yJ6w5zeMQvNKlvpt6yrsSn+BtYfw/4h+0faG2fc2fwPW9H4V1W0sJn/ALPZJtmxEeVE+eqFh4AvbX5Ly4s4E/j2XG//ANkqI1YmnKfT/wAEPH9vfa9/YVzLcWWlX0Wx/s3zvL/0x3/wI/8A4/XVfFT4exeJoYfPtLXSNHhR/ssM0X+kvv8Avv8Af3/P/fevmbw3PLoeq2F3FcK728qPv/v19mar9o8VeHn1aK7l+2TW/wDo/k2+/Z/t7KuNU56kOSXOfHPifwX4U8H/AD/2PrN6jvs3wxb/APx9/kT/AIBvry7xhG8bo66PFpFm7/8AHt5vnP8A8Dd6+jbn4XxX2tpFc3EuqXjvs+zJK+93+/vm3/IiVyviTR/D+lahNZQafZ3t+nyPczRb0X/YT+//AL9YyqxgacvOeD2upeXDsZFdH+6/8a1TfR9Tunf7Np95dbPnR7aJ3r3jQdHS1/e2yRWu/wDuRJV+51iWO2+z/wBoXT+T/cfZWEsZ/JE2+rng9h8PfFuufuoPDl5/f3uiQ/8Aob1pTfBbxXIiJPb2Fr8n35r+J/8A0CvV7aSLVYXRkb5/43+emah4mtfDNqkXy7/uVy/XqsvhD6vA8iT4F6hIiS33iDS7VH/54rLM9EfwT0eCZP7Q128nT77pbWqQv/4/vrsH1i78R6rv83Ymx/v/ANyqE2sJa70W4infZ9/+5V+3ry+0HLSKeifBnwlqM37q01SS2/6fNS2f+gJXQzfDLwfocO+Lw1pd1N/fubiab/2esS28QW9jZ7HlZ5n+/srNm1yKS53rL8lRL6xL7QR9l/KehaV4d0+xSF7bStJ0/Z9zybKKuttprueZ3a7ZERP+WL7K8fTWHkffv/g/v1pabqqSbPNl2J/HvrjnTmdUZQPRfsPnzeaztO6f89pfv1TaG0g3/wCq3/79cxNfRXWxFffVO5k8uZIk/jrP2RfMdtZ65FpaO+2J/k2I7/wVDZ+LlkbfPcRO/wDsVzF5Gmya3Z/9iqcM9lp1tDtdXf8Av7/v1UcOP2p3P/CQW8ifJKvnb96fJU0OpPI7o3zu7799eb6b4j8+5fyvn2ffreTxAlq/m7N6fcrf6vyhGuel6bdJsR9n+/vq5eX3lo6WcqP/AH3T/wBArmPCWsS6x51pFaeRs+d5n+4ldJZ6O/kvLvV4f9j+/XLKPLM9el70BlhJ9uhf7Xcfc/8AH66HRNSS1vPs6/6n7/3686+3JPczOzxI6P8AwPvp82q/PC8T+fsffsreFL3iKvvRPq34a+NNKS313RWMU0OoQI+/+OJ6ktpJZHfyk+RPv14t8PfFVpJ4qs7j/j1s3/c3Dv8AIn+3/wCyV79Zz/YdKv8Afbt/xMIofs7/AOxv31tVpHl0pchT8zy3oefzPnWqcMjyb9tU3neB/m+5XLynaavnf7dY+sXzxujxVMknmfPULxp/FRyj1H2d9cSfefelVryf7LNuXdspjwPH91/kp9t+/R4ZU+SrDUuQ3XmJvWnx3TzVief/AGVc+VK/yP8Ax1peZ/GtAall5HpjyPT0kpjfcoDUrXO/zk2USed/DT/MqnrGqw6bbb2++/3KfJzhqU9S1z+zbZ3k+/XiHj/xBcar523c6b66rWtVl1W5fc77P/Q6x/7KikbfKm+vaw+H5A1PH7yxmgTeyfO/33rldV024n2f3P8AYr3688P2km91i2b/AO5WJf8AhGyn/wCWVejzchnzc582arAkaTI33/uVzaaXLdb3WL5P4K+nH+Htl/wD/crzTx/daZoc32SCLfM/8afwVjKr/IctWJ5dNYpa/e+Ssqb+OtK8n8+Z3rNeOrjE86RTmj8ymQ6b5+x2T5K0rPSnnf8Aep8lbFtpvmfwVuRymVZ6c/nfc+RKvvH5f8Nas0FUJtlBRQf/AGaekL7PlqzHB5nyfx1Zhg+SgCm8D7Pl+/TPsryPWqkH+w2z+/V+z0r7Qn3PkoAx003+P7lM8v8Au10l5prxw/Ki79lVrbSpfkXY2+gDK+y/3XqaGDy63odDeTZtRvuVZh8MvJNs8r5/9ygkynkeoZo/+Wq/98VZeOmeX5n3qswlErOiSJ8qb/7lTPPF5Kbov++KhT92+z/2eh/uPQZlPWLH9z5sX3HqHTZPubfnSrl/snsNjfcf5KoWH7jeiv8AJvqgNtE+f79ex6PJ/wAUxpu3f9yvHPM8v5/7le02Ef2Xwlpry7vubN+yuaob0hl1H5kNYmq2qSWb7vubK6T+GsrWIP8AQ32pvrGBvM+eNYg8iaZGT7r1iPsj+7XQ+Ko3/tWZG+dE+4/99K55/vvXrQPFmTL9+vS/h1+7/wC+680tv3j16j8OpP8ARpv7nyUS+AUfjPXfCUaz6k+7+BK7/RJPsqPu+TZ89eaeG5PL1i2+fZ8+yvS7CP8AfbGrzKp7FA8i/aigSaHQb2L7m90d9leM/wACV73+0zH5/hvTfvJ+9/dfJ/HXgMO/yU3V00vgOWXxj3joejY1EceyujUzIX61C8f8dWZoP3e+oXo1CRg3kbvMjqn3K1Yf9Sj1Tuv46s2cnmQ0amOpC8fzulQp/v1Zmj+eqf8Aq5v79GoahNUL0+b/AFf+xTKNQ1HVJ/HUdSeZ89Goaj/Lo8ujzKHko1DUf/rN/wA9PSoY/wC5UyUahqTU/wDgqH+On+XRqGpNsq5bfdqsklWbb+Csg1PvH/gl94i+y/EbXtMaVkS4sw6oV+++a+j/AIyarFa+IbmWJN/z+dXxh/wT61z+y/jxpu242JNE6OlfYHxRktNY8VXKWyt9jT5Nn8b1PP7wq/2TzHxn40iuNHufI+Temx/O+RErzHQbq71LWEt7a0/tSb7/AJLvs+T++7/wJ/t12d5BoVvDNLc29/q+x/8AkG2b+T/wB5n/APZEq54b1K98aTJo9nZf2Xo7uj/2J4ei/wCPh/4Emmf55n/j3v8Ac/uUpTMT13QfFXkeEkinSyukt3R08mJ0s3eJPk/c/wAaJ/32+xPub6oP4m0r4teTrUlvq3/FN74b1Ll0/wCJlcO/7lE2fxv87/3Erz2bXLvStYudKtrR7pIXeG3ms5d6J/f+5/t/8DrsvgZ8OvETauiXmkXg8NmKWW93xMn2h/v7P7/z/In+5XL7al/OXyzPdPC3hk6b4Rs11O+gstRmt2u2ljH/AB7xI/nbU/8AZ3f79eceO7WXWPE3i/VIIPs2mpp6zJcp/HLKnyPv/v7N7oif30rq/BnhnxRsmuNetfP+3fa4bqF3SF/Kl+4/3/8AgFZ/jn4X3virwBpXhS51LS9Ouf4JoZfv26fcT/0De/8AHsrGpjKEPtGkoykfGmpalFpvk6fbTNdP/wAvFy6fdf8Auf7if3/43r0LxPBL4V8E6PoWz/iZXGzWJZkl/wBUkv3E/wDZ3rr4P2ZvDWnXyafeeIVubl33vZ2lrcTf/EV65r3wg074h2FrLHE8GqWSw20szps82JP7iO/ybK8yvnFCjLQ29gfCnxU0OL/hLdjJFa2f2WH7PsuPOmuPk+d3/wBvfWDpvgPWL5HeLSrpET7k00Tp/wB8b6/QrTvgHoU2oNdXNhL5O1kWP7b5SfL/ALib3/77pr/D3w19pm8jw1od6ifxzRS3b7/+BvXF/bqn7sIFxoHwr4b+HN7bpMl5d2dk8yedcedcI/2dE/3Kff8AhX/hIJnlglvL2Hf5MSWdk7/98V+iHhPwm1zsS202z060Vtm6z023Tb/45XRzeF55JDbwQXlzb7OXuJnTd/3w6VtHHYqr8ECJU4QPzAv/AIQ63PNvg8L6zBDs/wCW0Xk7Koal8PdT0qZLuDTInmSLZsR0/dV+kviH4PpqVy8t3d2OnQ/xb5d//odcPc/CfwPYpN9u8QRO8z/P9jtd9e7QlVn8Zj7v2D488N6lFrmjw6TfI0FyifJNNL9+sS5+F+rec8S3Fv5Pz7N7V7f8RdS+FnhmGaWxstZ1uaH7rzXsVsm//gCV5XD8Xv7KvP8AkFLPbb9n333/APj9c1WlKHv0j18PiozjyVTib7wBqHnOkETf98Vmw+EdVtZnSKJvOT+//BXtlt8W/B93vt55W0i5dH/4/Itif99/crVufDdvqVh9os7tXRvkR0dHrz/rVWP8WJ68adCr8B4VZz6hpt5+/wDv7/nR0/jr0LRNYSObe21N/wDHvqHxD8Nbixhf59/8fz1wdt4L1P7Z9oZ/Pht/v7Hf5K1lOlWiRyypSPZpNYtI0+V13v8A+h1g6x9lkeZJYl2OmzfXDf2lLY36WnlM/kv8m/8Av1cmvpY2dJfuVjGnyhKXOaWpf2ZdWH2iVFgtofn/AN968Z17XHtby2SxT5E+/wD7dd/4nge60RPnbY7onyf7deb6lo/l/M0vz/3K9CkeXVpD/wC1f7V86Jv4EeauM1XTUgtnSKJXdH3/APAK6ezsZbW581fuJ8lVtYsfst/vZNn2iL/x+u6EjllE8u1KN/tLpWVN/rq7PxbpvlzI6xM7/wAdcfcx+Z/BXoROKQPJ5lQ+e/3F3Uz+CmJJ8+9aepmPd/71XIdVeNE+TfWb81TWFq91NQBpQ3XyO7fJT5pHk2bfuVQeT5//AIirKRvs+VKz5TTUv/P5KJ9yhIFk+999/uVZsIHnT/b2U99K/fI+/wC5/BsqA1HzabbwJDtdvO/jqF98nyVZ8t5Lnez/AD1NNAkCPuoNDBeD5/8AYplzJ5cOyJP466GGCKR/ub/7lULyBILnZ/HRzGepz02+P71Qwx+Y71tzWiSfNsqs9r5fzr9+t9TMpwwP5399K6rR98afvf8A7Os2wj8yZEV/nf79dPbWPl/O3zvWEjqpRB40nT5vk/v0x9D+1Q713Ualsjh+/seprC+SGFNrrWOpv7gQ6H5CfN8iJVxLWL5Pk+df46zde1R44fl3b3qnpupSwW3zbv8Agb0agdD9z5FSqfnvG9UP7YlkmRET5P8Abp/2p5PvJRqZmrNB51t5vzb6oeT5H+tqa21J402MlVryfzEd2qwLNtAkj+ar1sQ2LyOm27WB9m/Y/wA9cxYal5a/L9yuq8NyJJMk2z7tZyHE7PQfB1vqSI8uoS/7ey3/APi3rVufCOhabMkW+8nm2fPvdP8A2SobDxA9in7r7mzZ8lZWq+IH+eWd/wDgdeR+9nI6vdOh1Kx0KCwT7LZRed/02uHd6x5tVt7GweXyrVLl/uIkVcrNqUX2z7QrfJ/AlZV/qT3Vz8v362jTmHMdJDrDyb/Pm3zP/sV0nhuS+kuYX+1vBD/v15um+CZJZN1bEPiKW6uflfyLZP4E/jrSVIIyPS4fEdpJNcqqfInzo7/xvWI+pPcTb2TYlc3DO907uj7E/wBunw3yedt3tsT/AMerCNDkLlV5jsIdV8t97J+53/x19XfBPxdaeINHSynRU2P9/wC4myvjyzuoo7n77Oj/AH0r134XeNbTSvEltbyotrCzomxE2b/99605SJe/E+qPFviDw54H025e2uPLuXt333/2d3+T+5Dv/wDH3r5F8Yf2Z4jvLnVYPEFrBbP9xLm3lR//AECvRfiLa3HiO/S4n8Rxacnzu9ns3+an9/8A/b+SvAfEmlTRvqstndq8Mzv5SP8Ax0pUucKXuF/UtVt/s3+ja3azwwp9yGXY9YltrCb4Zv8Alj/H/tpXE3E72Lp975/nffR/aT7Pv7IaPq5ftTV8VeINTk87bdskLv8AcT+5XNpO/wAkrOru/wDt/wAFVtb1JPJ+aXfsbZ8lcfeeJotmxU+5W8cOcsqp6K+pXEjvuvYrKHZsfY/36x7zUrSx/dLLvffsfZXm9zrjyP8ALueq39uSx/Ps3/7Fbxwph7c7y/8AFUUD/KjP/BsqhD4mlk+RYlRK4lLq4nd5flqZ9SljT5X/AN/5K2jh4ke1O/h8TPvTzXbyf40rVtvF3mL+6dURP4HlryiaeW62I1xT/LSOH77f79EsLAv6xI9R/wCFhJBfo/2hYERP9Tv376s3nxQt76Z7jcqQ/wDTGJ//AGevIodm/Z/BU3nvI6Iv3NlR9VpB9akd/N8RnuneJftD73/jom8XXFqny26yfP8AIjvXMaba/wCjfaFT99VyaB50+59/Zver9lSgHtZzNLw94u1OPUt/ypv/AIK7b/hJr35It67P9yvOtNjSO8/eor7K7C2/fwp/cqJQgaQlI9j8AX0Vjpu+5u/3038Gx/krS1XxM9rv8jyp4X+REf50rz22vri10eFIn/0lP7/9yn21rd6rNDcbN/z7POf5P8pXlzpR5uc96liJcvJE9C8PSRWNs8ssXnzTfx/3Kh1KB43d1d9++rNnPFpsLpA7O8P3Pn+/UKaq89/5s8S7/uJ/uVynqe7ym34b1X7VYJpk7y77eX7TEiIiJ/t73+/X0z4S8TW994Y017NJbWaHT0SV3f781fKOsQPazQywIvnJ/wAtklr0X4b+JpbHQZook8/7Qnyf7Do9bx9+J5delyS5z6BsI/LsPte/59/z/wCf79UJoPOR0+/W3Zx/ZdEe3uU2faIkeKqCSeR8n8b158viNoSM2z/dpsoeOr72vmfd/jqzrGmxaakNusqvMif6Q6PvTf8A3KyLMS1/efJUzx/Pspn7qx3vPKsCfx73qneeKtKtU3tdr/wCoNOUmubVL5Ht5/vp9x6p6VfPHN9in++v3KzX+IWmu/8AoySzv/sJVC81TVdVmSW20K62J/y2dNn/AKHRzF8p3P8Aq6P4Hrif7S8V6xJ5VslrZPs+/eS/+yJRN4R1udN+p+K/sqJ99LC3+/8A990xnSX99ZaUm+e4Xf8A3K4DW9Vl1W5f+5TLyxstK+SCW4upv45rmXfUNnG8j79jbK9rC4f7ZnGP2xiWP8VMeB6vvv8A4fko8jZDvavUHqY81r5afN89Y+pTxWqO7fIlaWvaqlrC8rPsRK8H+IXxGl1KZ7Szl/cp/GlRy84pR5A+IvxQePfZafKv+26V4tqUjzTPcSu08z/fd60rzfvd2+//ALdVktfMf5k/8craMOQ8ucucx/Ld/u/JVyw0d/k3Jvre0rw3LfTIlsnz769v+GPwFu/EF4iTpKiO+996fwUzPlPLvCvwv1DXI/tGxvJ/v1f8Q+HItDT7P829PvpX174h8P6Z4A8PJEtuqOifIiV8weLY/tVzNL/Hv/uUGPNzHmlza+X/ALdUPsr3E3yp/wB8V1U2mvJM6fK7/wByvSPBPwdu76FLtolff9xHSgR5LpvhyXZvlRk/2/79aSeGZf8AZ/ufPX0OnwnR3RNjf98V0Om/Bny03tF8+z+59+lzknzfYeB7ieZE2N/3xXYaJ8NZY4fNZPkr6H0T4TpG/wAsS7P9yuwf4epY23yp/wCOVHMHMfJd58PZZ5vmiq5pvwyfyfmt6+jbb4e/arneyVsJ4Bij+TYqVoHMfNkPw58j5/s/3/8AvurMPgP53RYtn/AK+h38Fp/ClPTwOn8SVGocx+b6Tv8Ac31ch/eVjpWlbSeX8jUal8oy5j8ub5UqHzH/AIq1fISdPmrNm/cfI1bRMJR5CHyPMR031g3MEtrcwv8AfSuhhk+bf/HWJrcnz/f+R6uJgdDbb9n+3XtmiT/aPBmm/wAe997un3K8Ns5vMtkf+8nzV7Z4b2f8IZZv8/yfJ/v1y1Del8Rf/gSqd5skhdG/jqyj+ZDVO8tYo/8ASH+d0rlgdZ4P8QrTyNYuU+X5NmxK4/y/LrvPidHs1Lf/AM9k+/XAPXrw+A8Sr8RNbff316d8NN83nO3yPsT+OvNLaT/vivTvhdB/rnX59n9/+Crl8BmeqaVI8NzC6/8Aj9ekabdJPefL8++vMU/eR13Ph79w6IqbPkrz6sT0cPI5L9o3954Pttu7ZDcb3TfXz3bSfuf+B19LfHKNJPCXm79jpKj/AH6+aYY/LR62pfAZ1fjHpJR5lM8z56f/ALFdGpAPVZ432VNvpjyeZRqBm3MfyVDZyfwVcmqhbfu7l6NSSzN/BVN9kj760po/kqg8fz0ameox/wB5UP8AwOpn6VC9GoaglS1Ev36e/wDco1DUdSpIkiUz+Cnp9zfRqGpJzTk30yP79TJ+7ejUNSZP9ynp9ymJJT/92jUNR1Wof7lVkqa1+/WQantn7K+q/wBl/Gbw9cM7bN/3P79foL4z0e4k1u5l3/JM/wDBX5m/CKeK18eeHpZf4L1Pn/uV+tfirQ71I9Kfaqb7VJn3v/G9efVl7xtKPPGJ5voPwT0/Ukube8uJZN77/kT7lei+D/hRpmjQ3llpXmp5y+TcTffeVP7m/wDgSvSfD/wxtPsNpPd3TzTtEm/yn+TdXU6b4b0/So1WJW67vmavnq+X47Ez/i8sTSNSnCJ5dbeGb3S4UtNKuv7Ohh+/9m2Qp/44ldRoX226kgRnnfTrfe87zOz+b8mxU/8AZ67aGayd3SJ4nb+JU206LVLeaR4423MjbWrTD5ZQw/vTqmcqvP8AZONs/Acd9rFzqt9Cj7lxbw7fuLWtdeFGvc+a6om3YqRtt2JWtq2qNp+nzTRRNI6LlVrI03WrzyS2pbYCv3zvXZV145dh/j94iMqkjL0H4WWWj+JLnVTtfemyJP7ldNZaRY2MzxQgI7/Psqh/wkto199m+0Lv271rC0XXlvfHFyyyotv5DQp83zyuh+b8q4qeMwE6sYeyLcapt6vHp3hjRDcXSyTwwnHq7b3rJsPFGkXFn9o03STIm/tD/FWV8UvH2l2vhmaSR2mt7edPNaOvBn+L1k8yJFYy2tsr70d5d9VXxMeb/Yoe6OEf5z6kTVdSks/MWC2tv7qO1cf498TahHrFta2LM77X+RPufc+d/wDgFed2fxAuJ7BLhfKSwh2O8z/7f9z/AG6j0DxWmqa1ruqy6l/Zem6fa77q8d97xLv/APZ/u15/t8VKXvSL5YkWtzXt1bP5stxv3/fS3rw34qeJrjQ9HdYkuNn8T7/vv/AldDqHxKu9c0e51D7W0EL7/ndvn2V4J4t1y31bW/8ASbtZ4f7n+x/8XXt4P2v2zOUTg/EN95+m+az/AHP9v+N6rW1jLHYJLO8rzPFvl3/wb/uJV/W/s+qumn2abE3o77/9+tV7F5Ev0llln3v8j7PufJXumMjxzxhNLJeO+/Zv+/sf/YqHTfF2q+HfJvdI1OWym2ffR/4/9yrPiqx8+2vHZG87f529K5VIPL03+L7+9P8AfreMIT+Mi84HvHg/9p6X7H/Z/iWye68lEhlv7NPn/wC+K7Ow+Jvgy+tneLxBEif88ZonR/8A0D56+VLO68hJt3/Lx/8AF1ZttcltbZ7SK3id0/5bfx7K4pYGlze4dtPHVYn1FNqWleKraG40O7iutn+teH+H/gFVrzw5Lqtt/c+T53r5X0PXLu11j7Wt2yXO/f52+vUdH/aC1Xw/DD9usotUtv7+/Y6VhLByh8B6FLHRn8Z3mm6PLa+dFeI32bzfuOlcB8Y4LTw/YQywS7Hd9kSV0k37RGn6lbf6Nol55yP9x5URK8c+IvjG78cSQvcxRQbHf5IfuJ/sJWmHpS5vfDFYilOPuHQ+CfHlpdaO+mXieRvT/XO/+tffTPEM/l/e+d0+dHrzpPtE6Qor/wCpT91/sVt6V4jexm/0l/P/AIHR3+5XbKl73uHnxq8xq3MCalo/3PndHdP9+uAv9KePftSu8h1VNm+B12I+/wD3KzbmdLpHddvyfcrSMpQM6nvHAJptxIj/ACf990xLF402Nt+/XQ3Mnl79z/8AAKxLyfzE3/5SurU5uUh+yp/E/wA9CQeR916Z9rqtNdPRqIvpH5b1pW0ibNmyue+1S1Ml1LJ/G2+jUfMdUl0kH33ZPnplzfP5ybX+SsdJHk+RnbfVy2g/0d/vf79Z8peppW06SOj0/Up0kTfWbZ/6Lv2/8D31NNH9qhR9lQGoQ6qke9FSobm6/jVPnqt5fl1TvJHkdEq+UNSb7U8j/wC3T7mR5Iflqgk7xvvqa2kePe7f3/kpBqP03zd7uz7K62zk8u2T52/3K5iwglnm3t9yuqsIIt6bX37P43qZFxKepT+W+9t3z1Ws5kkdER63rzTYp0RNm96rQ6UlrN8v/jlYcxsPffImxqZJa+ZvTfU3+r+9T02U9TXUh+wpHDsZ/n/2KZ5nl1N5lVrmRKNTIPM8xt9Q3l08b7Nn36he+Xf8qVZ8vz0+bZvqyAhj8xN/3Erp9KvrfTbNE31zaSJH/rX+5/BVO51iLyX2/frOUecObkPRf+EjtI9n+kf8ArN1LxBFdI+3564BL5/vsn36v/bvM+T+Cj2Rp7U2Ptb/AN6ibUksbbzZd2z/ANDrnr/xG+mw7INrzP8AIn+xWUn2u+fzbmVvn+4n8FX7Iz5job/WLjVpkdf3EKfcSr9tfeWiO03/AADfXJXl89q6fPU32XfeW12qbErTlI5zvE1hpIURX8tKuabdec/39/z1ysP30Stu22QIlYcpvzHVTa5/Zth80TO6P/BXbeEvEa3WxWRnm2b/ALmzZXAWEizp99fv/ceunsLV59kvzfc+dKjlLjI9703TdP8AE1nDeyy2trfv+5dHi3vL/sf7dee+PNN8hJri88P3GnWdv/HDL9xP/QK7P4Yx/wBpaVsi+eZH373f+B/4P9itvXr69hh1K4gi03eifJ9mRJnuET/bffsrMOY+Y9b8I3t9czPZxXF1Yfc87Y/yPXBzQy6a727P86V7fr3iq48VX80uq6hdb/8AllbPcP5Kf7ifcrzr4neFZfDk1t5sTb3+f5PuJ/c2VpGRcoy5ec4a/wBkltv/AL6Vwz7496N9/wDjrtv+WL/J8m/5657XoPIm+ZFRJvuOldsTz5HPP+8pnzVM/wC7+99+j+OtNTAoeY8e9N7In9ynpH5ifN8lPuZE/hoT++1GpZZhjSN/uVZhjT/lqm+qafu6mSejUCZI/L/j+Sj59+9XpiXHmb02N/v1N5ieT8336ANXSp/Md9339laryeZbbP4/uVzdh/rt610KSeZ86/JWcjSJch0198Pzr/v11Vh+7/2N/wDAlcr5f7n7+yuh0eT/AENP43R6wkbROhsJ5f8AWtF8if7FXIfEEsc3lea32b7+zZWIl08c2zeyfPWrDpXmTb/tH++j1jKJ1wkdDba491ZvcRRLav8A88UffsrV0fUkk2RS7nm2b3SmaLHpkEL29z86bP3TomzZT00pPs262dYP+myVwyPapTkbf/Hwmy5dYEf+/wDwV1XgOZNHd0aVUtnREimd/uPXm80nl3MKb2f/AG3rpLCd432Mm9H/ANv+OsPgN5fvj6r/AOFqWt14Y8MW8Ey3U1jb7HmSJ0835/7j1D/bmp65eImn6TLPM/8AcSuA+F0iX1neStK106OiJC8X+q/4HXt9ha+RZ/aInl8m4i+euOcTCkZWq2viOfTbZ57iz32kWxEtn+RH/wB/+OuV/wCEO8QarM/2nW1gT+5DvevRb+fzNKs7Rdvyb3d9n33emaJHFa/bLu53bEidIk/vzPXOdXN7p51/wrWy3o99qF5ev/H86JVyHwP4fgm81dMid0/57O83/oddU8HmPQ9r8lQae8ZsMEVqmyCJYU/uQpsoeTfVx4V2Uzy03/coA5u/tfIm81fk/j/3KwfEnir/AEb+46f3P/Q66fxPqUVrZuku3/brwrXtWl1jVUt4Pvv97Z/BXr4PC83vzNqFD6xL+6bdvJ/bFw/l/cT+N66FJLeBPKaWqeg+GX02zRFl893rbtvCtxP91Pn/ANuvRlVhTN6sIIrJYpJ86vvrm/Eni59NR4liXYn8bvXpFt4R+T9/NsT+4leLfGa6isd9vZ2rI/3HmeojVjWl7hz80KPvTPMfHnji4vne3ifZ/A+yvLryD+PetdDc2vlu7s9bGg/DXVfFU0KRW7uj/wCxXXqeZVq+2POk017652L87/x/PXT6b4OvZ9kUUTPv+58lfTPgb9mV44Ue5iVH2fcr2/wH+z1aQXkNxPb/ACJ/fSrPOlVjA8x+An7NMsdnDe30W93+fY/8FfRqeALTwXo7uqKmxN716joOlW+lWqRRRKiJXmnxp8RpBYfZ1f739yg8/wBrKZ8tfFq6fVbyZ2l/3K8Zv9H89NuzYj16vrcbX14+7dW94P8Ahs+q3kKNFv8An+etuUuMuU86+FfwWuNc1VJZ7f8Ac/7FfT9h4At7G2S3iiX/AL4rv/BPw5t/DOlJui+euns9KikmT91WEg5jzrTfh78m/wArZ/wCr7+HIrV9ipXpF/AkFt8tYltY/armmRKRg6b4ZST59nyU/WNKT7qpXbLarBDWPeRpPN9ygOY5Kz0Py0+58lMm0pN9dh9l+Sqc0CR0BzHJPpvz/KlP/s1I623j+f7lQ/ZfMoEfjhDG9X7aP599UErStajU9LUv2v3KytSTy7mtJP8A7OmXNv5iP/33VRM6pj/6ys3Xo4tifJ8/8FaX8H36ZNtktnrY4RmiXXn23zJ9z7le8eG/3ngOzRfkff8ALXz3YT+XNs2fJ/cr6B8Kx/8AFGQu3zv9x9n9+sqvwmlL4i5D/qf+AVDN+8T5qmhk+Sobj7lefqd2p458VIEjmh2o33683f8AePXrXxRgd7CaX/x9/wCCvIm+5Xs0vgPEq/EPXfv+WvVPhdcfuZk/3HevKE+/sr1r4V7PsEyM7b0/gq5fAYHp0Oye23qldt4e+4j/AO4lcTpv/Hv833K63QZ3j2f3K46vwnqYch+M1i914Sd1+5C/z18wTSJHeOn8FfV3xIj3+D7/AHP9xN9fLviH93qXzfxpSpBVj7xRqPzKf/t0x+tbGA/fQn3/ALlM8z+7Q/8AnZQBWuY/nrKT9xNWw8f96se6j8t611JNKb/U/M9UJvufLVlP9T9+q037xHo1M9Rn+7UL09JKZNRqGoxJP7tPqH/VzI7VN5ifw0ahqTJ/q6en+peoU/j21ND/AKub/co1DUEj/wC+6f5dN5p9GoakqVM/99ahT/Zp6SVkGo/zKmtvvVDU0P7x6A1Oq8JXT2usabLF8jw3COn/AH3X7AJrj6l4A0G4ndnm+yojv/fdK/HDSpHgmR1+TZ9yv1r8DXb6x8ItBf7Qmze/8H9+vPxEPeO3/l0dZZ/GSPQba2tZxdXWxdnyS7K3ofjJbXQ3LaeWIhueWaXfsr5n+LviO48KvYS21vvR/wDWzP8AwVz1h8TZbW2tpVtPP3vv2I9fOVcFOctw9w+ltS+Kmp/29DLZ2/ked9yzhTe7p/fer2lePtXSb/TJ/sX/AD1R0T/x93rwjwl4013TXubi5luH1XUH/wCJfpvyf6PD/HNN/c/4HXE+JPiEn2y8t7lJbrzn8lP3vzy/89pvn/743/79XHAmcpcp7x8Qv2gNMmtpLT+2mvZn+RYdKi87/wAf+5Xl3/DSGlaHf/2Zp9pf3VzC/wDx83l0iI7/AMf3N715jDqUUmm3+oXieQlvb7/JRPub/khhT/gb1wdts0rY/wA6P/fdK6fqdL7Y4n0D4h/aM8QWt4ksVlFZO6b/ADnR96b/AO5v/wDQ67j9lnxd/wAJP471K/vGld9P0uWZn+4kSu6fIiV8pTTpBYJd3l3vubjY6W00u93Svp34F+HJfCHwb1K7bbZar4wu/s0U1y+zyrKL783+59+uGvQw9GPuRNoy92x6B+0l4ispPgwsmlxKjzXEUzbE/uP/APZ18gXPjTULXYiyxb5vued8mz/br6J+L3xJ8NaxoP8Awiumzf6HY2DpbzPE7vdP/fRP99K+Z4fCOuzzJK2n3F1M/wDqkmTZWmDpww9D3xSjI7mH4oXcfhtNPW7l2fI73Lvs37P7n9yvWPgvDBY/APx1q+pQra2t862kCzfO7fx/P/33XiWg/BPxhrFy9xLZXHm7k8qFLeWZE/4AiV9Ha18Kda0r4a6X8PtK069vrWG4/tHUtXleK3SWb7+xPNf7lZ1sRh/hgOMZHxxr2uJPM9ktuzw2j73RPuI/8G+qfkW8lz/pm59+z5IU+e4d/uIlfRUP7LepJZu89vpNrZ/O/wDp+rvcebM/8b+UlULb4Mvo+pJcT6xp11Mjv/x4abK++b+/vfZ9xK7YZjQ+CAfVpTPGbbwH5bvLLbt53m77pIf9TEn8EKf79Gt2r6VN8qLNMj+ds/2691vPAf8AZXh6a7luLp/3qfJsRN7/AP2FeReJNNi03R7+7b/j53v/AOP16NLEc5xShKHxngPjC18uz/1TbJt/z/8AA99cxbWqx2zo3z+d/wCOV3njyRIbO5tFf99by/wJ/sfcrg/n85PnbY6b9lejEjUp3likex9//HvTLmS3kmR9qpuT+Cr7yJ9nufNT59jpXNwz/wAH+3WgF+GCKC582Xds++j0yafej7f4/wCCnwwPdWbp82+H7tZttJ++2SrsoMx9ndfZbxE2VNef6Wm5fv8A9yoZo/Lff8r0xJP9v/coNNSh+9371eqDyPG/zN8/9+ukhtUkff8A3KzdV01I5t8X++6UBqULOeXzvlqZ9Wfzk837if3Eqn5jyfefYiP/AHKoTfvN9XyhqbFzGk/71n+//cqm8aRo+9Pnf5ESmW10/wDE/wDBs2VD5j/xVpqBC9q+zfs2Ux4H/i+/V9JPM+89MmRJPu0amZlR096meOmPH/BRqQTQ3Xl/79athJ5/yb1Sue8urltI/wAif+P0almx9qSN9lX0nT7G8X33/v1zCSfPVxLqWP5P9is+UfMTXO/eiLTLzZH92n22+R99TXOmv5KPH89IvUxE/d/ef56mSZPJ2Ux4Hj3/ACUyHfs+etTMvw6k8fyqjPXVabH5kKbX+R/9j7lcfZ/8fKIv/fddtpsaQon/AI4n/s9YSN6RpeW/8L/JTPL8z+Onwxy/fZ2+f+N6LmSKOP5XrHU6yskcUk39+nvHUKSeY/7qrj/c+/RqGpQ8uq00ab32pV99kcf+3WVNI/8ADVmRCkfkPQ7p/ubKZ88j/NTJtnkvVkDHfzHqHyEuE+X5KJJEjRNz7Kpzax99IE8x6okvpst4fmf5P771QvNVef8AdW3yQ/36Psss6b53b7/yJVx7Hy40RaDPUp22kpG+/wCZ3/v1qvGkafxb6rQ/u/499TVJoVoYE2fN89X4f4Nv3KppIknyfx1fsIPLoAfpt0lxczRKvl+S9bHz+Ym16x9BsZYLy5ll2vvetu2neCZ3b56go0tE1JJ7x7dpfuff3p9yut0qeWBN63bb0/jR64n7KljcvdxJ9/7/AM9aulaksjvt+R/vun9+s5GkT6B8DQPfaDNe/aIp7lJdn2O2/wCPmVNlbej+HNPutY/tBtVif7JE7/Y7m4RHf/Ym/wDiK838H6r/AGbZ+bBcfZbz7kTp9/7ldtpsmseHIbaW0eJHvrf5H8qJ9/8A6H/f+/WZcTj9V0q78OarYXuoW9vOkzv++2fIj/7CVD4ksU8R+G7/AE+f9/cwp51rc/xv/H89ehTXV7IltK1pazzN8j2zomzf/sVDfyXFjDvlsrV5ofkfZEkOxP8AgFc0pe+ejGPPA+SH/j3JsdPv1iXiJv2SrvR/4K9F+JG+DXryJtvyS70+XYnz/P8AJXE38HnpsVN716cDy6seT3Dj7y18h9i/c/vvVN/3aVq38nlw/wB+s3zPMro1OErJH5nz0/y03/cqaGT/AGKY9GpAyaRI1/iqH/V0+aP7/wDfpib43/36NQLltG+zf9ynpG8k1WYdkkfzU/y0/hSjUsYl15D/ACotbemzp9m+Z23/ANysFE8yar8Mj2tAHVfLIibv4Kv2E6Sb/nWsGwuvM+TZ89atnJ9ndH2VgaRN5I/Mffs+R0robC6fyYYv4N9cwl99yJfkrbs5EkmhRawkdUJHW23myfIqfOifcp9tBdwb3/dJv+T/AHKuaba+WnypvffW80cUFskrOruj/O/8f/AK8+R69L3jHSDyE2Sp++/261Y5P4FT76UzUvEEU+x/sm9IU2fIlGmzxSIjypsT/P3KwPUidh8PfECeH9eSWf7Q6bNmxH+R3/20r7Xtb7RtV8J+H7qHzI5ZfkvHtYtiL/sV8Ffvfv8AlbNj/fR99e5fCX4lXfnPZNK0k02xN83z/crnOWrS+2e33+lpY3/2eL9/C8v7p3/uVZ8XotjfJp8HlfY7dU8ryf8Ab+/WPc6rbuj29ntfZLveZP4/9yqH27958ybK5pG0Ic3vllJKHp8MiSJRsrA6CtNHULweZH8v36vvBT0goA4bW/A93rCbPN2JTNH+EGlWMO+X55v7/wDHXoXl1WeP5/v1v9Yny8htGUoR5IHJW1jaaVqCW7JsT++9byxpv8qJPnqHW9Ki1JH+T50+5XZ/Dfwq8lsl3fJ9z/VI9RSjOtMwq1fYx55kL+FYrXSvNufv18u/GDTYp790gTe/8GxK+q/HmpPIn2eL7iVyXgP4O/8ACXawmoX0X+jI/wAif36+rpYeNGJ89PEc/vzPn74Ufsy3vjK5+16nabLP/ni6V9e+D/gtpnhW2TbaLvr1TSvD9lodmkUUSpsqZvv1ocsq/McrYeEYo/4F2VqzQRabD8vyVtwwVQ1Kx89/moOXm5yhbT+YjvXhvxagS+v9u+vXfE99/ZVg6RP89eD6rBd6lfu7Pv31tEuJzGj+B4r6/TdX0D4J8D2mlWyTbF31z3gDwr5bI8qfPXqL7LWGiUgM2/k8xtlXNNgSNKpwx+ZNW3DGkaVBJla592qdhH5dTar+8emWEdH2SizcyfuayoY/Mmq/eSeWlVkkqAGTVW2VM8nz0x5KAKFzH5dQpHT7mT56Z9ooA/GGGN60reP7nz1Qtv7laUP+zUanrxJk/dpTHm+Snv0qhNJ+++V/kpROaqVn/eRvtoSPzEp/9/5KYn3/AJa3OQyvktb9HZ/kr3Xwfvn8JJ/cR/uf7FeG6pH5b/7le2fDePz/AAHN+9+dJX/j37Kir8BpS+I24ZP3dD/vI9lEP+rpK87U9E4f4i2ryaJcov39leFTfu6+h/GEH2jSrl/9j+OvniaPy/8A7OvXofCeJiPiCH79er/C6d5Ibn5Nn8fyV5LDsjm+Z69X+GP7u1uX+X5NmytzlPSNNnff/c/2K7nR/wDj2Rvuffrg7B3877tdz4e3yWG9nX79cNU9DDml4kj+1aDfxN8+6KvlfxPH/p8Lr/cr601uCL+x7nd86eV83+3Xyj4w/d/YH/jR3Sow5vVMTZ8nzVNTIZPMSjy/4K6TlD/VpTGjffR5lTf71AFZ4/krEvP3n+xXQzfu0euevP3n+xQRIs20iSJULyff+emWf3Pl+en+Wm+tdSNRiR0yaPzKE/1j0P8Aco1DUhb79P8Ampj/AO5T4fvUahqTQ/fkp8P3/lqFP79TInmUahqDyPsp8MnyVBUkMnl1kGpPUqSVDvqb5aA1HpT4f9dTKfDJ++oNDStpK/Vz9nW+fVf2b7C4bb9pR4vufwfJX5U6bskuU/26/TT9jm6uJP2YdUi38w+U6f8AfeyuCv8AZOmHwSOZ/aTvkg8JQp8/zy7H2V4n4Mtb26s4buK9a1d/kRN/+qSvsaHwraeJpnstQfzLP77p/frrvCvwB+G1pCix6KLpv71zK/zN/u14OOzalhPckbRw0uTnPkpPF0WkpDpWh2lxdX9xs36rc/3H/jRP7/8AtvWhoX7NHjzxRI2r6fax21pfO7fadUkW3hRd/wAm3d87f98V98aX8OfDGmx/6LodjDt9IhWd4zvINDtZr1g0l9L8kC7d9edUzrkjGfL8RnGnGtLlPBPBX7HOmx6bLb+JfFMU8zulzNDo/wDsfc+d/wD4iul8O/s8fDDUoXaLQ7bVEibYk1491d/c/wB/Yleh2H2vT9NGnRx3M+p3Sb7y5f8A5Zf7NaccyaLYxW8MC20P952rxcRnVWfwHTHDGJb/AA58PaWj/ZNHhsbeL7i2el2kSf8AfTo71zen6Xo/xL166u49C/tR7R/JF9ql67rt/wBhE+6teq2+pRXgmgEqmRF/e7f4ao/D2zi0/SX2Kx8ydzu21zRxU8RLlkLljSjKXUo+Gfh/pNozmTQNLif+J0tfmf8A76roZtO0/RVadI44F/h2xIuz/d+WqviTVLi1he1sYJHupfm3J/DXls+peL9BVf7ZtYbu23/K7S/OtR9Y9nS5PikXToOtLmkzstUbzrj5Zbnb/cluXapJLe3tgs7WsdzN99vNXfVLR7xtaktF86CF5v4F+d67WTw9DJbqjSSbx/Gprhp05znznfUqU6KjCxwus3l1qDbJItkK7PlX5EWuQ1jTUuvkiiVPn+//AHE/uV6fceFoHaXcs7/7TSqu6s+4sdH0ez83dZxvsfZM7b/9+vTwsff98mVeHJaB4b42gSOzhi+VLO3+5D/7PXg/iSNLr/R1dvk2TP8AJ/G9e9/FS+ivtBvHi+eG3Te/y/e/uJXiHiG6TTbn7E3+u/jf/b2fP/7JX3GFieRXkfNnxFg8jVb/AGp8jvv/AOB7K4/Tdn2mHcm9Hi2fJXf/ABdg8t7aXZ8j/Pv3/wCxXnXhuN5HhlV/k2PDX0MfgPP1K2qwJazTL/Bv+SuVm/dvvWvQtej/ANAeLbsmR/nrzeb93M+5f++60iZl+zvvImR1/wCB1NrdrFP/AKQqfP8Ax7Kx9KkSR3i3/P8AwV0mmyRSW3lT/wAD0AYnmPJZ/Ntd6oQ3D79jJWrf7ILyZ4v9S7/JVOa1TZ9o/wBvZQaaly2uvLdE2f79Fzska5+Xe+z5EqFI/wCBv9dT5o5ZLZ/vJ/7NQGpiPa+R8jfP/f2Vm7PndK3kjTf935KrfZUkm+X+5v2VQamI8fkO+19n+5TEk2Jv/uVc1KB43d127H+SqH8dakSJvP8A+B0/zPk+aq3+repk60aiB/8Avin+R89Mf/ZoSTy/v/co1Am+yp/cWjyNn92nwyJTHk8v+9RqAf6v+Oi5n+5VZ7p6Z/HRqBfs50j+ethJE8lP9hK56GTy0q5bXX956XKBZmtU8netU5oH+zbNjb6s/avuU+GRJH+aszQoWEf+mfL9xE3vXZ6PJ9qT7Qz7E/g3p9+uYe38hJvK273qbTdS8u48rezv/H89OQROzefzIUeX5E/2P7lU3jigm3s+zfTEn8/f93elQzQPJvl+be9YcptE0ofKjh/1q7/4KHkSP7tUEg8u2++1VprWWT/lq1Tqb8xNfyeZ86v8lZr3SRv/ALdQ3OlXe/e0vyVTmsX8z9789bRMJFma+ij/ANt/9ioZp5Z4U8tVSpv7NTYlPhtfLT5UqiSgmmvP97dV+202KBPmSr8Mb0+aP+BanmApv+82UPvjqz9l+TfvqaGx/vPQBQhtPM37qm8tI3RP79TeW/nfc/4HQ+zf8yfIlAELwRRzfc3u/wByrNta/ff5amhjSTfKu3f/AH6PMff8qVAE0Mflv/t1ZSRHf5qrQ7/O2/8AodPhjeS5R/4KANuGOKSHZv8A+APVywgitb9HWXf/AOyVTtkT+JKvpH594j7P3Oyo1KPUfCUb3SPb7FTzt773dE2f7ddP4k36HoNn/Z832W5h2Okzun716898MTxalZpLcut1Ckuze6fPXYaPdalHC8Vzb3T6Oj/JvtUmRUrnN4mPNfan4m0ewli3/wBsafK++FP40f50dErv7CCWSGzTZLBePbo7pMn3/wC/WPeeI/Efh+G2i0zUJdO0pE3282j6alo7J/cd/vvWxp91L4m1LfPqEs+q/wAE1z9//gdcVU9fCnlH7Q/hx9LvtHvmT/RruJ0+T5/nT568N8x52Tb8k38FfVf7SFjLP4D0154lS5sbr53R32OjpXyjeSJJ82//AGHr0cLLnpHnYyPJVMfVbWKff/ywuf7/APA9Yk0EsE3lSoyVt3knnvsZNj/3/wC/VCa+8yHyp3Z0Rv8AvivQieZIuaJ4ZuPE1z9ks3X7Ts+Tf8m9/wC5Wbf6bd6TcvaX1u1rco/zpMmyrmj6xd6VeJLZ3DI//PZPv19OfCn4C2P7S3hXVZrR107WLSJpv7e1jUtiJs/6d/43/gqJS5TM+Tn/ANl6ZNs+TbWx4h8I6h4V1i/0rVYvIvLR9kqJWUkfmP8ALWmpBMn+p+apvM8umJ1p8MnmTbG+5RqAJ+8/+wq/DIk/7r+D+N6reR5abN/l0x54rVHRaNSzYhjS1/j/ANyt62kTYn3t9cZYTyz3NdIm+PZves5AbcM6Rw/N9+tjTb6WTyUiVt/+x/HXJQx+W++V/keun0TUvsNs7qnn/wBzZWEjeB6RYSSwQok7sj/30+etuzgt3sPKubhkT+B//ZEridB1y71y5SL/AI9YV+/Ns+5/t10MM7yM6S/OifJ9z7n+/XFVie1SkbFzB5FnCmmS/O/8b/3KJtH8yaF2fe6fOjv/AB1c0fTreTelzLsh+/8A3K208O3Gpf8AHn88z/wP/BXFKR7FKPOUIZ3gf7Or+ZC6f991t6J/or20qoyTQy/P/t1m2Fq8/nRTp5Dp8n+49dDo89vA6eftd0T79cpcj6B026eRE2p8jpWl5nnon9+uD8H6yl06W+9vOhT5/n+/XbfwVxSNIm9DAnkpU3+rqGw/f2yPU00nl1ADH2R0f7tQVIn+5QAx99M2VZm/eUWFq91cpEqb6BbF/wAN6H/at4m77iffrv8AWNmlWHlQfJ8n8FTaJpsWh6bvZP338dZVzay+ILxIl3bP46+qwdD2UT5jFV/bSOY0rwzceLtVTd/x7I/zvXtmj6Vb6PYJbxJ9yodB0eLR7NEVKuXH3Plr0ZSPPIbyTe9EMdMWP+9UySJ/DUAWZJFjSsG/1L56ualdPsrm7qR5KAOV8W3TzpsX+OsTRPD/AJkyP/HXVXECSNU2j2v77fVFcxq6Pa/ZYUo1KT59lX/M8tKx3k3zVJJZsI6vvJUNt+7omnoAoX/7x6LWmTSeZUKSeXQUPv5KrfaP3NQ6lJ5mymR/6n5qADzKZNJQ8myq006bKgCtNJ89CVWmk+emQyVYH48w/f2VpQ/vKzYZPn2b/nrShj8uuQ9eI+aP7n3qzbmP+P8A1mytKaqc1bxOKqU7OTzn2O/z0/8A1b0x08t99Ef3jWhgQ6lAmzer/wDAK9X+FEnmeBr9N+x0l2fJXmM0fmQ/cWvTvhLHLJ4S1L+4kvyJ/wAAqKvwGlL4jobaTy6m8uq1r3q55ibf9uvO1PRMHXo/9Dmf/YffXzZefu5n3ffSvpnVJN8Lp9zfXzlr0b/b7n5dmx3+R69eh8J4+K+Myodm/wCavWvhXI8cNz8/ybK8lto/3m9q9d+EUkX+kps+/E/yf33rqOI7/Tfvvt/grtvDc3+jJFv+RHrhrD7711WjwSzq8UUuybY/z/3K4ZndSO8vLV5LDb/fWvlfxnD+5T91s/e/+h19UaPY3tvoKf2hKt0/3E2fxp/t180+PP3cN5EyMjpcf3/9uuagdlQ4b/V1N/q3qt/BvqSuw4hz0JTH/eUJ9+gB77o0d6x7mBfnrbk37HrEvI/koIkULb93NVmaqEcflzVpTfvPnrXUjUrP0pn+3soeko1DUi8unpTJKPM/vUahqS1JD+7qFJKmT+CjUNQTpSU3+OpkrINR/l/fqb/VpUKdakoDUlqaGP56hh/uVZST50oNC5Z/675fv1+jP/BPi+fxB8JfGulb/wDU/c+X+4++vzjT/XJX3h/wTZ1/OseJNJX5PNt3/wDH0/8AsK4MV8J0UvtQPo3w3DcX2qvEtvLM+z7kP8Vet+H/AAvcpbea1nHBMv3PNavJLPxB/YesPcSp9qRPkeHds313Vh8an8lP+JbHCn+81fnma0pTr/3T16cqvsuSkdroset6T9ul1SW1+x796eTvZ1Sq2uafLqFxbapHcXL7wqWsKQf6rf8AxvXJXHxk1GY7YLeBFb+NTvrjrX4ua5rFxdBrxv8AR3+XZ8ny/wDAK836vz6EKjV5udn0FpGhpYx5kmkuZv4ppm+9XCfErwhpuo3djLc3VrYQx7nd7iVq8tb9oDT7Fnt9Q8RI838EMNxvd64nxh8dPC/iC8sEvNbighV/+PZN8z/8Drv+pznCMIUjKK9lLnnM+v8AQb3SbWHbBLbb/KXd5X92qtx400u1t7iaW48uOGTYd1fI837RnhzTZnt7G01S6d33psTyUf8A77rktY+PWq6rc3LwW9uiP9xN/wByu2OFxk6caXJyxiTKlQ5uaUz6K8RfGmKx8STX9vb+faRReUvnTbPl/v7P9quZ1j4+NqUnlWNhG7r9z91vdv8Avv5Er5Wm+JviDxNqr28dpEm+XZ5333f/AHEqzNdeIJ797f7Qtl/vvvSt4ZLH7Zca0PsH03p3xW1/S2mu7i9tTbO/8H8H+x/t12bePrprXz7i/wB0Ev8AE0uyvj2/1W4g2Pcyy6pcw2++1s0T9yn+3s/9A3/7716p8MdVTxV4Jhu7m0WB3d02P9+un+yaRMqyueu3PxJsprxLf7XAjq+yKG2f55arTalp+sQ/6detdf7ibIXdPuIn+wn/AI+9eXWEelWNzf8AlJ88Lf6Rcv8AO/3/AOP/ANARP466R40voYbjZ9ls9nyO/wD6HW9LAUoBUryK3jDWF1jUrO3s7R0020l3on/Pw/8AfevE/idHLY6xCjL8728z/wC4iP8Ax17T4buovEGt3mpxRNBptjbww2SP/G7/AMf+/s3v/wADrx/48eVYza9drK2+G3htk2f7ab3r16R58jwr4oyPrEKW/mxWUL28Pz3PyIm9/vv/ALlc3ef8Ip9pey8NW949hYxbJdSv3/fahN/G/k/8sU/uJ9/+/Vz4u6q76V4bt5f9c+n73/773/8AxFcToMn+ku6/xfwV6kfgOE29btXn/wBIi/12zyfn/wBivMdY/cIj79leow6qn2y5ildnd/uJXB+JI0+4qL8jvs2VpEDm/nguUda3tHvvLud8qb3esR5Hkh/ubKs6bI8lt5q/fSrkBq3kfmTfMmxP4f8AYqtDIke9Pl+99+r7yJdQ+b/y2qhbb7W5hl8rfsdHdKg01LN5ay7HZYm+RN7uiUQyPfaa77/ufe31ZvtV+1QvFAnkQzf63++/+x/uVWSB4PkZPv8A8FAalC5jijmR9lQzQJJveL5K1bmNJNn9z+/VaaPy3+Wg0OYvI/n8pk2bP4KzXj+euwvI/P3/AN+ub1Kxe1fe38dXEzkU3j+TfTF++m6pn/eQ1Wf92/y1pqZll5E8z5loeP5PlqF5HkehJPLTZRqAeY8b/LU3+spn+s+79+mPvg/3KNQB4KhT7lTNP8lVkkST7tGoFn/0Gn/x/wDslQ+ZTHko1Auf6ynvN5f8dU0n8v5af/rKNQHzXT7H/v1TsJ/IffTJv/HKhmkfyflo1A6e2vnj3+U+yuhtrpLpH3Oz/wC3XDWE6f8As9bdnM9qiS/Ns/uVnI0jI3k3xv8Avd2yrlt+8+dd2ys37V58KOybH2fcrY0eN5977PkrCUTaMg8tP4qoXNqm/wCWti/jT7if991WmgT5Nv8AHU6lmU8aR/e+5T/LSNE/2KhvNNfzt7fPCj/cp/2V/O8qLd9379WQUPtzyXOxfuVce6SBET5d70x7Hy32fx76fNo3lzfK++rJLiR+Zsen/PIlDxvGibX+Sno7xyJUGeozy/noubVPJ2LT02fJT/8AWfJQGpTeDyIflSmWEksj/vU+T+Cr7xpI+zfTET5/ufJQGpZhgeSpvI8xEdvv1D+9jT5XXY9WUgeez+WXZQaB+9tblE3/ACP/AB11ujwfarNJYHXfv+eueTR/t0KRSvsuf4PkrY0SGXTbmGLe2yb5PuVGpUTV0SS4sbm/1Cx81Jnffsh/v/7Fei+GPihrcfhjWNPu5bqd5v8AjymuX+e0f/2dP9ivN4bqWC5mRv4/v/PVC/vptNmhltpZYN6b3RH+/WRvE9m8Q+Kr3VfAGiS6r/psyXU1t52z7iffq54MS0urlJYpWguUfeif36wfDE9v4g0ewt9Tsl1FLd3f77w/I7/30r1TQYNCurP7JBp9xpzr9x3uPO/8frzK8j6HCwOM/aNsbjUvhdeS/Kk1u8Lun/A/4K+KrydN+z7/AM/z19+fHWO0/wCFRaxabG+0+Un8H+3XwTr0fkTfc2b/ALj13YD4Dy82j70TNe68xPs8vzp/C/8AcqhNH5n3v++6mdPLmSmTR/Ijp9x/469fU8EZ5nl/IqV6d8KPipqfg59lt9lnh/543kW9K8r8z3q5YR+Xcp/c/jpcvMEZch9yaH8C9M/ao0eHUILK6TyUf7Rf6bbpDvfZ9x3ffvr5O+K/wd1v4O69NpmqpFdQo6Il/bfPC/8AwOvof9mDxxqeh+G7/Sv+Ell0u2e485IftD+Sifx79n+59z+Ovadb8HXfxe0q/i17Vf7U0ea1/wBHRLfyd+9/v73+d32Vzc0oHdKMZwPzZT+/T0k+f5UVK9O+LvwJ1v4Zaw8TJ59g+90dH3vEif8APb/4uvNLaOKDf5v/AI5XTzc553KMed93zUy5g8zZtRqmm/f/ACQRf8DqaGC4gf5nXf8A79PUC5pVi8afN8lXLmN5H3t/BTE/gfzfn2VpQxpGm/79ZFjLaN5E/wDQHrv9B0e0jtoXvri3j85P79cB9q8z5PlrY027T7N8336mRpGR6Lon2fTf3UqbNj/JXZp4g0L+zZrfyrie5+/b21siIjv/ALbvXm+k3Us9sksr10Ok7I5tnyxv/t/x1wyiepSkdhDHLPClwsqo/wB//Y31sWGq3Gm7L3TLve6v87zJ9ysfSoPP3veSts/uIm93q5HdJMmxXWDZ/f8Ak2VxSievSqnSX8j3zvcT7XuX+d9ibKhs4285/vPv+/vqhpt959nsV/kT+On3M8scKS765eU6vaHf+D7ryNVtk+1/ZU/jd/7lex219FJ88Xzp/fr540268iSF7n5NleqeBtWlvvO2u3k/f31y1Yhzcp6jo915iOn8GyrL9arW0Hlps2J8/wDHUyRvB/ra4pG4PT060/y/M+7T0grMAT9591K7PwTof/L3Onz/AMFc9pVr58yIq73evUdJsfstgiKn8Fe3gaXPLnPLx9bkjyFDVd92/lLW34e0NLGHe33/AO/RYaV++82WtV5/L+SvpT5smfrVZ5/npjz+ZVZ5KAJnkpjz1WeSmeZQAy8n+Ssd6v3klU3koApvGlWbONI6rP8AfqzbbI0oAs3MnyVmx/66pr+f5Kp237ygDV8zy0qtcz/JTHkplxIka72oAYj+Ym+oXqG2ukk+69PeRI6CitcyVC8nyVTvL799Q91QBPzVWb/V0x7ry/u1TeegCSmc1A8/l0efVAfkRbRpWlbQf7dULP8A8crVs9nyVxHsDLmP5KoPG/362Ln938n9/wD26zfL/g311xOGRTmgfZvWq38f9+tX/VpVCb92/wA1BgTQx16p8K4E/wCEb1iJU+587u/+3Xl0Oz+L7m+vV/hXsfRNYi+4j/O77Kzl8BpTL8OyT/cp/wDHUKfx0+vP+0ej9kp3kaSP/cr5+8Z/8h6/Rd2zf/HX0Dcx+ZXhvxEkf/hJLlPuJ99K9SgePivjOPhr1T4SzpBf7JUb596J/v15XD/3xXp3wlTy7+Z/v70/74rtOI9Ls/3kzuldDpW+O5+X5K56zk/0r/feuh02f/SU2p/HXFVOvDnrUMfmaDC+9tmz+Ovlr4kQPHr2qxfc/evX1LYSb/D/AMv8CV80/FfTZY9VvJdm9HdHd/7++uGh8R6dc8u+T+H+/S1Gn8e2n/wV6B5wtOSm0j/foAsyf6msq/jSNN/8FX3k/c7Kpzfc+/QEjEuY087fvq55n7mq1zJ5dTJ+8h/irXUx1IZvub6Yn7xKmm/jT/YqFJKNQ1IZKYlPf93RRqGoVMklQ/x76f5fz0ahqHmfPVn+GqyVa5rINRyR/JUlIklP3/7NAaj/ADNlTQyVWT/cqaH71BoXIf3myvrr/gnrrCab8Ynt1lWF7iJN+9/4PnSvkWGTy694/ZC1VNH+NOlO335onRP9t/keuOv8J0UPiPsDxt4mt/Dmq6295dxQJbyv8m/e7/P8nyV57qXxY1uC2vPM1CzhtrdPuQxbHf8A4HXQ/tV+B7fS/HOpXF5qEsE13apc29tbRf3H/jf/AH6+e/Ek76HapcXifanuH2W6b/8Ax96zhQpTjzzgTKrOB2Wi+LPHXjbUF0vRLnVtTvrhMxWmnP8APXP+JL7WPDf9q6ZqsVxBqUL/AGa4hml37H3/AD/x12Gm+IP+Eb+DOm/2G7Wt5rmpXH225h3o/k26Jsh3/f2b331wdzYpdJ9naG43um93SX79XyUvsQMZVpzOYmnivr/7REjQQwon3/v1t2afu3uPtH2X/ls77/netLw9o9v4j17TdEsbewsnu3RPtN+/yRf33+en3P22fW5tMjlt7qGG48mLyU/c/I/+u2f8ArQjU3vDulXd9o95r1zcLa2CbIbdLl9k13M/9xPv/In33q/8lrD9r+Z/J+fY/wAm+sT7K9in9oLud3fZE7/O71vWcF7qVh+/RXfzfkSb7j7Pn+f/AMcrCRUSbS01u+mRILe10u2dPk+T5ET79X5L64+T+zNPW9uUTZ/as3/HtF/uI/8AH/8At7KEnlgms7jU73z0ml/48LZ9n2j/AL4+ett9cXVrl0vIltYYX2fY7NPkt0/54p/t/wB965pHVE1fCvgC98XTQ2kCSz+ds+0TO+xHf++/9/8Ajrrby70fwzptzFpV2166XGyJEi2Js+4lcrZ6498729m8qQ7Psyfwf79dPbaA8GmvcN99P9V/ci/23/265dTeJQ0qC71j57l/7Oh+fekKf6p3+T/gcuz+P+D+Cunh2a5qX9nwOyWaRJbbE/54/wBxP++Pnes2aP8A0D7Pp6f6ZcP5Nq7/AMCInzzP/uVT0G6exs7y6id/kt/vun9/5EqzOR2CSW+m6bM/7qBN73L7P7+z/wCI2V8u/FfXLi4huZbl4t986P8AZv8AY2f/AGFexzaldx+Hr+VvvzbIUh+/s3v/APEJXgnxO1W303xVfyyWVnO6P5Nulym/+DZv2fx1tSMZHkvxguLS+1awiXzfO+yo++uGhuntZvlf5N6fcrY8W2r77Z5bhZ/O2fud9YlzA8F5Nb7PnREr1fsnCaV/dRWN5D8nzum/f/frH1j92+/Z8n9ytjxb5Xk2bxRL8ip89c9qV0k7/wCu3/J/33SiAzwr4cuPEd/cxQSxQJDF50s0z7ERKp2f7ubYv3HT79UEkfbMnzJv+/8A7dTJdPBCm1FrQDYtpEkTyvK3/wC3Uzx+Rs3VmpJ5Gx1qa/nf5HX+D+Cg01HpIkc2xfvpVmaSWfZ92N6yvM/1Mqv/APZ1pJIkltDcK/z/AHNlAajEk8xNjIyP/HT3jeT5qs3kaSIjrUNvvj+eoNCn5DxpvZP/AByqepQfarZ02fOn3K3vL+0Q7KwdSjeN9mz5N9WBzyWvyPUM1q8D76vpDLG/3Pv1f+ypJNs2fJV8xnynKvH/AOOU6tC/0p4X2RPVNYH/AIq0Mxeal/1iUzy3j+SnpRqBW/1ceyoX/ePV+5g/j/8AH6oP+4ffRqAJ/HT3+5U0M6SQ7PKV3/gqFNlGoAn7uSoX/ePU3+splGoA8Hmfepjx1M8ibKrTSfJRqBNbbI/4K3raRJIYUb+59yuYSfy0rStr7y5v76PRqB1tts8ne3zu/wA+ytiwungsJv8AxyubsL5403sif7FTPqssE1smz9y/36zlE05jp/P8uHY3z/3/APbpnyfJu/hrB/th5E3rt37/AJEp9tfSyTfw/wC3UcpfObcOz+5TJo0jm81dvz1lfbn+d120/Ur7zERFXZ/fes+UOcmeP947q/3qfNO8bptqGG+i2fK6/J9ypodkk2zer0w5xnkeXDsanwyJJMjs60+5j8xN6/x0z7D/ALb0EakyfvJvv0P+7ffVaGN4HTdRqV15kKItAaj/ADPM+ffUySff3Vj207xulaXmJG/zf+OUBqXIZ0k+SVN/92tu2kSdK5uGfy33r9+tKzkeO5hli3ff37P4KC4nVWcCfwv/AAVfhtfMdPM3b9+z5KypJPtVn5qpvdH2fJ/foSe40e/tnZ2/fP8AJv8A79c5vEfNHLHNMkqfx/fpl5BcRwo8su9E+5V/WJHn37X3u/36ZDPFqrpbxbk3p/HUcx2xidD4D1i90qzR1t/3O99mz7717H8NJP8AhI99vFcW770854Xf98n+xXnXgPw5LYujyJvff/qdn8dezeH/AAzFazJLpnyTTPv2bPn3/wC/XkYiUT3sLSlynJftM6l/Y/wxfSm3PNdypDFMn302fP8A+yV8N3/2uSaZ2TY6ff8Akr6r/ai8R3Frpuj6ZqbtPcvdTTJ8nz7ETZ9//gdfLV5O99c/K6wPv+49exgI8lI8HM5c1UwfPf50pjx/f21paro8tjseX7j1QSB/v/wV654Izy6uWsiR7NyUxP3f3qfNs+RIn/gqNQO88E+LpfD94lxF5T7PuJN9x3/3K/Sz4G+MfDPj+HR5YpbeTW9kL/6TLsh2In99/wCP/cSvyyubFLWSHZtR3RN6I/3K+jfgh8RtH8OabDZXzy/Pv/1Nv++R/wCBEdPn+euSrHnOqlLkPYP2vNcsp/FSXrXFn9p1C3dLi2sJfkXZ9z/f3/7dfBN5Bbx3LvB8+/7/APsV7r8ZvK/s3zYLe6soZpf+Pa5+R3/4BXgkMaQTb5XfZ/sVpS92JFX4h+/zE2bNn+5UNtG8ju7O3yVt2elPqv8AqtqVDDapa3Ozyln2ff8An+St9TArJvkdNvz7KuPJ5mxPuUx7V498sSfuU+/Qkc0k2zymd/8Acesix8P39/8A33WlYSf6TsrN8i7tZtj28sf++j10/gzw++sXk0s93a2UMKb/APSZdnm/7CU+UDYs9SuJEhSd/wBynyfIldPZ3ct9eJ91IURETZ9964x7ry7l0idZ9v3Nldn4PuntX+0S7fO/9Arlkd1KR1VtI/2nYsrJsetu/wDNvkSH5IET7mxPuJXPWcbwb5W3Oj/xvWxbXST/ADq/yVxSiehGRvW0CQWyW9mivv8Anl/2P7lPuYP7yfPC++n6VsgtklilV/O/g/260kntLXe88X2pNn+p83Z8/wDfrlOuMjNsY4r5/wB/Ns/uV23hfxHceGZkiZ4p4biVEd64aw/f6kiRW/yJ/wCOVtw753S3ZPkes5RO2J9UWc8V1MiR/f2f98Vqva+X8kv368u+BusS32pTafcu2+GL90+/+Df8le2P4duNvm/fSvFqx5JnVH4Tm5rGX55Yv4KhhvnkfZ5X+/Wlf2MskflSpvh310ngzw5/aVyjyJsRPv8Ayffq6VL20uWBnVqwow55m34J8KpsS7l+/XZvGkf3as+WkEKItQv0r67D0vYx5D5HEVfbTGPJUMlDyVWeeusxHvJULyUzzP71QzSUAEkm+h5Krb6heT5KAIbmT99UMk/yUyb/AFlQzT0AP8z56spJ8lUEk+epnn+SgCteT0+zkqhN+8f5quW0nyUFFz/WVla9deRC6LVz7RWbquySGgkzdKner809ZthJ5b1Ncz0AQv8AvKbUqbJPvUybyo6AIX61TmqZp0/hqs8iSVRRC9P/ANZTHnSoXu/7tBEj8oIf9+tizg8t96p/ubKzYf8AgVdDpUcUn3v4K5ontSKd5H5jo/8ABVN4Pk2Vq3kb7Hqg8nyVocUihN96qzx/P/n56uXMn+i+bs3un3qrJ/HVmBCknl1618IpEn0rWEX53SL7n+xXkX+rm2fx1678FoH+waw6/P8A6O9Zy+A0iXE/d1NJJvqskb/Oku3fUy/frzzu1K1zHXjPxRg8vWN7P8j17Tcx/wB2vIvjBH5d5ZpsZN8Xz/7depQPKrnm6SeY9eo/CKPzL/Yn9z/2SvLkT/Y8uvSPhF/yG9rJ8jo6fcrtOKR6Wn7u/wBi/f8A9it7TZNkyO26sF/3GqzVq2E/mXKJ/t1y1Teke3+EoPtXh7zdn99E314h8YLF/sz3DI29Nle2fD+R7rR5l3sn33+5Xlfxig8yF4tjbHR/n/ubK8ulLkme1U/hHzZNH5bvTPM/u1NqX7u8mXY2ze6VCn+sr0zzh/8ABQ/36P8AWU//AFj0EDNhqGaP5Pm+erL7P4fv0x6AMS8j8tHfZ9ymWs9XLz7/AMyVm23+uf8AgrXUx1Ht/rEqFI3jfZvqzNGn8NQ/x0ahqMmpn+sp81Q+Z5exKNQ1JvL/AL1FPeTzKEjo1DUSpE6Uz+Onp0rINSaP7pp/8FMT/WU9P7lAaj0qzDVaH76bn+SrKSfOlBcSZK9R/Z31L+yviv4euN6on2jyfn/20rzFI/kTd9+un8A3yab4t0S437PJ1C3+f+586VzVfhNqXxn6Rfti2s2s6lo+oWUrPs0XfPvi+SJHevkm5/4mupQv9n2QomyL5/ubK+xvjr4i8QX3wfsLKx0drrTbi1RLq5h++iRP/G9fIumwJBC+5GR7h/8Ax+oofwyKvuyO28tJPhjo+1Gf/Srve/3Pn2J8lc3/AGbFPrFtbzy7EdPm/wBhK0vBOq2V1DeeGtVlaDfdeda3LvsRJtmzY/8AsVZ/tXR9HhudMn0S1168d/J3/anRH+f7m9P4K01MdTz3XrW38TeNodMglt7XQYX2Lcum9H/vv/t109hY3E9s+leFdPv9a1K4+REs7V5vk/ufJ9yut8N+INQj8Qw6V4c+HnhXSL+4+RLn7L9ruf8Av9cO+xP+AVia38XvHd1fvo8viO8vd7/uobCXybbZ/seTsTZWXvBqX4fDmq+Gbn+ytVfZqVp+5uE81H2P/c+SrN/PaaVbQvcv8837mJP43f8A3KoaJHb6Vpr7rjfc79/3/wDVVZ0eS08OWb6hPKj7Hff9pRJnld/4ESpkGpZ8B2NxqVyiaZZXE+q3dxsR0XfcuifwIn8Cf33r1GbS9E8B3MNvr1l5+sOm+LQUutiRf7d26fPvf/nin/A6890T4leJY0S3s9Ti0uzuHdLhLOJLb5P7nyfO9bGpeC5YNK/tWeXyP3XnfOnz1y1Y8xsdt/bn/CR6x9r1N4rW2RERUs7fYiQp/BCn8CVZ1ie9u4Zml8qytpk2RQ7/AJP/ALP/AG3/AL9eON44u/Dmi+TZ2kV1czfdR3d3/wBj/fq54e1K4keG3nvYr282fab2Z/uff/1Kf8DrD2RvGR7H4V0e01yGa9V2ut9v5Pzrs+T+BP8A2euPv76W61u50/TE2WcMqPK6fxon+dlbHiLxcng7R0t4rtZ5rhN6Qw/33/8AZErktH1KLQ/Ct5qap898ieU7/PvRH/8Ai6C+cv69Jcf8IxZps2TTO82xPv7E+5XzT8SNVfVbya4Z/n/5ZJ/sJD/8XXvGsaxcWPhv+0JUbfDZOn3/AON0evn668PpqVt5Xm+R8iI7/f8A7lbUjlqyPLr+1lk864X7jyoiVZ1LTUj1tE+1rPv2ea6J/sfcrrZvD6abMn/THe8W/wCf56raLoaSak9xeJv+f+D7ldvtYmOpxOvSefDsVGdE+5v/ANh65W5k8yFPkr2DWPDNvfalNK37iwRPn2ff/wCAV5jqulPA77UZEf5ErSlVhMJGDDP5m/71X4fs/wBjmSf/AF38DpVCax8j7yVZhk/fbJfkrczHvIkb/cZNnyVchkijhd5d2z+B9lY806yO+16fYRvJC8XzOjv9yg05ib7Ukf8AdRKv20i/Zty/vEesqaDzEf8A9AottSS1ttjfwfc2JQGpsW0779jbf+B1Zhuk2f8AAPn31gvdeYm+D53emfavn+b/AL7oNDbhung+f+B6v3MdvfQ/7eyuY897G22M6vvqFL543+V/v0AaXkPG6b0WpvsvmP8ALT4bpJ7b5vkei2k/ffM9QUU7mxf532fJWU0HzvXWpOkbvu+esfUo0k/1W3/gFXGQSiY81j/e+5/fqg8DwTfL/H/croUtX8n5vkqnc2r/AMP8FXzGPKUEj+5uRvnqnNHW2kf8DfJ/sVWv7H7j1oGpieX5b0f6x/uVcSPzNm5dj0eR5f8ABRqZlP5qf5fyVZSP5/8A0CiP5H+ZPkoAoPG+yoX3/wANaVzH57u6f98VWeD/AGfko1AoeZ/BVmH9w9WUtftFH2GWNP4qNQNJ5/8ARkRaHneR7bb/ABv87/3Eqt5Evk/LR8++2Rv7/wA6UAbaSeWkP+fkqzbSJAkzsn3/ALiVWh2SfO38FTfavLff/AlZAPv5/sMP996rXM7yQpt/jT+CqGqzpO/+xRbT+ZbIlAF+w2bETf8APNT4b5LG8d9+z+/UNtIkGx1++n/jlZryeZM+777tT5QOwTUopLZHb5E2b3qtDqv2p9/3P/ZKyraT9y+6prPZHv8A9356jlHzGxcyeYifeSoYZE37/wCCofLeSw81X3u/yf7nz1Mn/Hsm1/kf+OoL1GfJI6fPV+GR40SKVF376rW2ySbZs+fZUyT/AGq53sjJ5P30/v0BqWUj8hvl/wCBo6VsW1ikn71VXZ/4+j1jtJL52zZvR/nR6v207xunlfI6fc/26C4nSWccsbo+9t/33SodV2SQv/A6So//AHxWlpsn2pN7JsmT5NlUNS2SJcoys6I/3Kw5jqiWbDVUvrzytn3/AOOtvStD8x3ij+ebf+6f/brjNHtXkfZB/BXpfhWG4ja22pvm/g31y1D0cPHnkeo+D7WKTTYbhk/1339/369O0q1t5LbfK7JMn3HrgNBgSDyXXe8O/fvSj43/ABUt/hr8Oby7s9s+pX2+zskf+B/43/4BXi8k5z5In0nPGjS55HzN+1R4uTxH8UZre2ffDpMX2B3T/lrMnzv/APEV5LZwPfXPlf30qtc6r5/+tT533vvShJPLhd/tcsD/AMCf36+wpUvYw5D4HEVfbVZTLkNjLdP9iZ/3MP39j/dqhqUfkXLxLFsRP9utXR9Ku76zvLiCXyEhT/SHeqdxo93BbJdtFL5Mz7Ed0+R66DkMf/WPT/Il/wBb/BXSeFfCMvibWIbJXW18778z/wByr/jDR7Lw5qSWVtLbz7E/evC+/Y/9ygjmMfTbV/kl2bK7bw3qUulTfa4Jdlyj74pk++j1x8OzyfN81Uh/262/7K1C10eHU5dPuksLv/VXk0Tokv8AuP8Ax1BZ2HiS6/tLwkn27U/Pf7VvS2dH3vvT53d68lutN8ub5XZ0rp7+6u7rybSWJk8lP46zbmBN+/7n99HoAEukjRE/v/fdP4KZNfRQQokX++++q15+5feu6qfz+c/yUuUC/f3X2r7vyQ/wolXLbUru+ud6y3CTbPv2zulZVnB8+xt3k760rN3gd/Kdk/8AQ6eoFxL69jTYt7ebP40+0PsqzZwJInzPL52+q1hGl1Inmy7Ed/nr0i2g0LSvD1/uuIp5vuW6Psd5f9v/AGEo1AwbCHY/8NdPoM9vG7xb237/ALlclbakkD7Gf/4iut8PaHe6lbXOpweVBDbpvd5n2O/+5/frCUTeMjqvP8yFIv4E/jq5pMfmQzPs37P771laDfJqVy6S3EUCIn33euqsNKT7YiWz/cf+P+OuGUTtjI6TTdK1CSw2QWkqTOm/7n3EqawtfL3yzp86fI77PuVpTarceS6RS+Q7vvlSF6rWcEsltNtt5Z4f+WqI/wDH/t1jKJ6NKQywjsvOmSxTYjvs/wButjS7W0km+bckyffrNt4Etfnb+/8AIn9ytjSofn+b59/8ez+CuWUT1IyO28GSRaH4ssNVi+SH5ElTfX1totxb6xYo9s2/+98tfKXh61stKtodQZ2ke3uN8Wx/v7K+kPhfriX15M8Xz213sm/3K8+pS5zCtV5DqR4TQ/eRfmrpdN02LTbbZEtTb97/ACfcp7yV7WFw/sYng18ROsQzSVQeSn3Mnz1TeSvTOYH61WeTy6e8iVQeSmBM8lQvJTPMqt5nvQBM8lVnkpjzVC89AELyeW9QzT1DNdfPUM09AE0MnmPVl5H2VThkTZ/t0y5neSH5aAIXn/fffq4k/lw1z3mP9prSf/V0AWUuvMemaxJ5dtVa2k/fU/W5P9GoA56wuvMm2VpPWDYSeXcvWw8lAA7+XVN5H30yaR6G+5QUQvM9VnnqGaf+CmVRITT0edUL7KY8lBnqfmDbb/Mrp7ONIIdjffrntNjR7lE/grsLm1eBE2pXEe1Ix/IeTelZU0b73+Stu5kRJvuVQmjT533/APA66DlkUE/1Lo1U9iR70+/Vx5Ej3/8AslU7j79WTqVv40+evY/gDIkltr1o3yP9nfZ/ff5K8cf9389ex/s8SJ9v1JFf99NE/wD6Bs/9nqKvwBqCf3FqaOq1zvgmdG/gp/npsrzjt1H3MiyV5p8Wtn2azf5Xf569CefzK4n4ox+Zo8L70/3NlepQPKxR45/HXpHwiuHj1hP7jv8AP/7JXm7/ALt9ldt8K/N/t6F4v7+zY/8AHXaedI9d1T93f/8AAKs2cnl3KP8A3Kh1uD7Lf7P4H/26hSfy3SuWR0UPhPfvhLJ58Lp9xK4b42WL/O6/89XT/wAcrrfgnJ5jujf3ESsf432vzvE33PtCf+gV5H/L09346R8i6xAkd+/yfJ/9hVP/AHa2PE8CJf8A323uif7lY/8A45XrHnE1M2GhKHkeggf/AH/79QzR/JVmG1TyXllf/cqn5nmfe+egCnc76yv9XeVtzfvKxLmPy5t9aRJL9zH8iVTm/eOj/wAFXH/eQpVOb7n3KepnqMf7m+oX+58lTfw/N9+oaNQ1Jqen3Khhk8ypko1DUE+5R5nvSUvz+W9ZBqWU60//AHqYn7v7r1MmyT/foNB6bP4ae/7t6Yn7un+Wnz0FFmGR9n/xFaWlSeRcwvs3/Oj1lR/eNXPM8ve6/wBzZWMzSB+pvjbUX1j9mXS4lVUtnlb7Rcb/AODZv2V8bX+m6nI80tn9odH+S3m/2/8AYr60+EsD+PP2V7aLzfLmSKHe7/wfJsr5s1LTdT8MvMl9d/vrSX5POdK5sNL92Z14+8c9Z2t3HYQpsl+37HSVHT5/9uob/fpthDbwS/6Bb/fTf996v/aru78SIjSqkOx7m6mf+BP7lbHjqTwf4Z0S2t9T0+61HxDrlv8Ab4rlLrybbT4X+4mz/ltK6J99/kTfXYc3McrrHiC9g0GzlR2f/c+R4krHttYltXfU2u/tV5M/k28ML7EiT5E+5/fp/h3WIvEF49u2mK8P+udLl3dIkStKaeWSaF96wI7okVhZ2/8A3xUiNLStcSSzmvdQt7ie2SX91Cn35a3vPu9VsIdQubdUmff8kP8AB/uVzEOpWVrcul5cfbZk+RLPfsRP78z1qw/27JYfZ59tr5yedEjukOz/ANnrOQD/AO1UjTyp/wBxvlTyv/QK9C8Z+OEtbO5tJXbzppdiJNLvfZ/ff/vivH9VukgmTa6u6v8AO++sq81h9cm+0S3H2p/40d/kSs5R5gOz17VbvXH+0futOtki8mJ0T7iV3Pwi0P8AtJ0uNVvbPSLNE329zf3HyIifJvf+N3/uIn33rxP/AISrULqZIlT55n2RJs+5s/z8n+3V+51y4uns7eC4bybRN6f39/8AfesZR+yb8x7xf+LvCX9vXkX9n694hmT/AJbX7pYwv/sQww732f8AA62P+FoeI7HTUt9B0rRvBqXEXkpeW0XnXMUKJ/A779lfPfgnxU8Goalrep3EqW1vbpCiJ999/wBxP/Z67PXtY/sq2tnV286ZH8pJv7mysJUveL5jN8T+KvL8K22mN9od3+eWZ23vL8nz1zdhO8nk/eR/vvsqhqusfbrx4pfneH5HdE+SmQ6lFHcp5vyQ+V8nyf7dacvumOppXn/Hm8sv8b/ferOm2P2p3Rfk2K8zp/G9Y+q6x5Fm8UW2d0+fzn+5/wB8VlW3iNLG5S7W9bzk2I/+5WHLzj1Ni4uopLy8iuU+++99lYPi37JfWeyCJfki3/aX+4lTa34m0/ZNceTv85/9dvrzHWPEFxqVzvnf9z9xIUrelSFKRQub5LV5t1v57/7fyVj207z3Pm7PvPU1zIskzu26n+ZFHbbIE+dvvvXpmZC8ab3dfk/2KuTeIE2OsVp5E3leS839yqbyfcdt71DNsj+emAPJ5afLVby33/LU3+sh+/8A8AqHzPLf7lUaalmHZs+eh/46pvI8kzp/A9XPM+f5HqS4j7yP7VZ/Mn3KppH8nzP/AAVcTZHMiN9x6ufZYoH+4uygZifan8lEbd8lX7O68+FEZ/nSq15D8/yov36hto3jqgOqhnSS2d5fkdKzblPvur1NDOk0P2fZTJo3g3o1ZGofbvLtvm/74p8PlT7HqHyIp9nmv8lCQS2tzvX/AFP+xQBcm0r+799KrTQeYnzJ/vVpW0nyb2en+ZFdf3aCOU5uTTfLm2rUPkf6S+6uk+ypIlULzTXg+f7n+5V8xHKZsMCTvVl9KSd/vbNn8FMS1ljk31ZSTy330AUH03y3dG21QSxl8502L89dPcyeY6VT8j/TN/8AHto5g5TES1eN61Yd/wDc/wDHKHgeStKGNfJ3/wAeyjmCMSh5Hn70/wBioZrHzHR2+TZV+bZ8+2mPJ8nzUBylC8geOF/7iPVZJPMj+Wtt4/MhdKoQ2Pl/PVEcpmzRpJN/sVZtoHjs9tTfZPMfZT4Y/Ld4m+f++9BmU0n8tHqH/WTb6vvYpG/y/PR5Hlola6gM/wBYny/fq4/7uGb/AG9iUWFr9/cn3KZNJ5aQxNWQF9JPsttDEvzvv+erPkL86L/f+SqFr/x9fJ9+tKadJEh/vonz1JpqVljlher9ts87Ztb/AH6hm2XTwuv/AAOtKODy0R/4/wCCoNBk37yZPKfe6P8AcoTzZHd03ff/AL/z0TWKTzO/zJ/fqaGN49iMjb0+5Ualcp0P25I7xJYEXY/9ymTffe4i+d/4k/v1iXM7wbHV96b/AOB627adLrYjfI7/AHKzkdUS/wCF54rq5+z3O6OZ/uf79eo+GNKfUpntW+Sbf9zZXnul6V9qdHlTY8MqOm9PkevbLbSovJ02Vn8i5835HSvOqyPYwsTpPD08UkM1pKn2WbZ5yb/4Er45/aE+JT+PPFuyB9+laej21rs/5a/x76+gf2k/GMXhzRLbTLO72eIdUR0l8l/uW/8AHv8A7n9yvjnVYLiO8dNjOn8FdWBpf8vZnLmOI/5dQGaVv3ukXyPN8nz/AO3Vl9NuLVEt59r7/uIj73q5N4Ze1+zO2oLdb4t7ojv+6rY0SN7HUra9tk/fW770/wB+vX5j50v6l4A1PwrYWc2oJsS7/gSX7j7P46hf7XqVskUryvDbp8iTS/In+5XQ6lqXiDxpqUO7bdJD/qoYU2In/AKZrfh+90e2tvtO2Dzv+WOz5605yDj/ACHjmSJtqb/79VtVsYo7l0tk2In303761dUtbfbviRnf+N/4KyvM8v7r/PQA/UtkltD/AKWru/8AyxRPuUWepahDDCn9oSvDbvvihmd3RP8AcR6hhked0h+Z3rVfR5rF0+027Qb/AJ9lBBWm1S7vrya7ubhp7mb77vWx4Y0231K/dJ7drpETeiebsrN8hI3Tb/3xU15Amzeqf990APsLXT49bT+0EdLbf+9hT+Cma9Bp8bommK2z/bffVaGBNmyVW/3Ks6Voa6lc+V9zf/t0GfMVrmNNNVLdZYp32fO8PzpVyGN/JS43q6J9xP7lQ2GlWUd/NFPdqltb7972z/63/cq5qumyz2aXtjo8unWH3N7y7/N/2/noNB819LqTo9zKvyJ5MXkxImxP+AU9LV5Jq0tB8OJdWcKN/wAfNw+yL+P5627D7Po7OjPFdOnyb9/3KjUszbDwjLdPCkjqnnPs3/f213/iSC3tdHsNMtreJPsnyb0f55X/AL71iW3iDT/O2NuT/wBAom1y0sfntvn3v8ibKyA7DwZ8Pbu+bzfN8/Z9/fshRUrrX8QW9iiRWMUWz7m/fXmNn4j1OSFEubiVNNd9/ko/yPW9Z/vHR4E8/wCf+D+/WMjtpHT/AGqWeZH37P8AYSuhsJ08n+Lf/Aj/AMP+3/tvXGfapZJvmRk2ffSuq03VIpJkuJ0/1Pzy7P8AxxK5ZHq0jp7O1/56psf/AG61Vm+y2exU+/UP2rz7BLi5iZN/9z+/VzRLF/E1ylvZxN5zP8iVxHoE2k6VqGq3/wBns0a6m2fPDD99K+sfhj4ZutK0q2+2ReReOib0/uJ/AlZvwo8I2ng/TUi+zr5335Zv7716po8fnv5rV6FLDxj754uIxXP7hq20HkQ/N9+oZpKfcT/JWbcz11nEMuZP3lUJp6e8lULqf5/loAfNJ5lVnkqF56h3tQBZmnqm89MeSqzyUATfaKhuJ/lpnmJ/wOq006UAQyffqGaT93TJp/3lQ+Z5lAEySPVl5P3L7qoPP5b1M8nmQ0AZsMn+k1pXM/yViQzp9petJ5/MoAmtpKL+TzIarJJT5vuPQBx/n+RefNWx57yQ/K9YOq/6PeVpW86bE3ffqgHvv30+5nfyaJpEqm8/mUAV6KSafy6hSSgz1GXMnl1Q+1Pvqzeb5Kpx/foDU/O7w3pX2682f3PnrttVgeDZ8lY/gOPy7zfs+Su21KRJIdleZzHtSPOtSj8zftrKf938tbd/Gm/5f+B1mpGsaOn/AI/XVE5ZGVNH89U5v3m//wBArSuY/n/36oXUnz7avnJ1KyR+ZXrv7Ov/ACMlyi/88n3/APfFeSpvjd69U/Z7neDxg6bP3LpRL4A1JtV/0W/uYvueTK6ffqHzPM+SpvEkfka9eRLF8m+q0P8AcrjO3Uf/AKtK5v4iyJPoPzffhrqvLrH8T2L/ANjzPs3/AOxXbhzzcUfP1zH/AKT81dz8KJPM8Q23++n3K4m5k8yZ2/grsPhjsj8Q2bf3H/v16B5cj2PxPH5epQvs3vVOHZ8laXieNJLmF1+f7/z1leZ8lctU6MP8J7f8FpP9Mm/ubKm+OUDxpNcbNn+pdPn/AI9+z/2esf4LXE0epbfuJXVfHWOWTR32/wAdv/8AZ15H/L892P8ACPjPxhB5F/sXdsR3T/x+sH/erp/HOyO5udyN/wAfD7P+B1zHyV68TzgT93V+zsfP/ey/6lP7/wDHWb/6DU1/fPfPCn3ERKRBZefz3/2EqjzTof3af7FMk+/QBWqheR/JWk/+zVC5j+R6CJD4f3lt/uVTmj/vVZs5P9G+aoZk8utdSNSH/VpUL/x7am/2KZ5fz0amgR1MknmPsqGn/wAdZGeo9P8A0ChKSigNSRJEqylVv9XVmGTy6DQmp6VW8zy/kqz/AL1BRZhqzbf6xPv1WT7n+xUySJ/f+epLP0j/AGJ9NsvF3wWh0++uJUs4YneXyf49j15L8S9KfXNevL3ZLdabv2I+z5Nn8G//ANDrsP2ANc8/wZr2mKiz/PcQoj/7ab65XxhO6alMjXDeTDv3w7/464sP8UoGlc8r1Kd7p7/zUi2J/o3zv9+r/wAcoJdY+KNzpS7YE0yyt7ZH/ubLZP8A4uq1/wCI5dlzp62kTomx3+T77/wV3nie10fx/NpvijSLu107xPb26W2q6Pf3CQ/aNn/LaF/uV1faPOPB9Htb2xs7l2tLpNNR0trq5RP/AByt7wl4j1OfUpv7ItLi63/IltbW73Lv/tvs/wDQK9X1L4saFpVrDp9j8P8Aw5dXMOzzU1WWW+RH/wBtN6J/45WDqX7Q3i3WNK1K0vPGDaRYWn7n+xPDFr/Z1t/wPydlL3/5QMGz8AeML77Td2fhrWftjyo6TPpUvzvv+/8AOlbdn4OfQ9eubfXNv2+FNlx+9SZ0f/bdH+//ALH8FcA8+t6xcvcXOoSvbP8APsubqWZ//H3rsIZ4pHe0leKD5E3on+5U6kGbrEmhR6w7ajLePbb3dEs5Ykd/++62Ln4leD7HRLbT7PwPBdPDF5NumpXTuj/x73SHZvff/fry7x5dRQ6rM9n5rw/ci3/fp/gbwPq3iOwvNQnspZ7CH+59/wD/AGKzlGPxSLPTpvibrGh2H2fw9ZWeg3lxEkL3Oj2UULoj/fRJvndPk/j3pXN+R5OiPbsksFzMibP9us22j1PVU1i4ieK1/eo6JM/8f8Gyq1nqrzu8t5LvuYZX3w7/AOP+/WfLymmpsXmq2kej6Potnab7ZJUe6f8A56v/APEVg6144/tLUpnluN/z+Sr/APA/4Kv+IfGL2ugzItlFBN9n8nzv9/8A2K8uuZ0jSFFdq0jEOY7Oz8TW8f2nz0Z5t/yfwfJTNV1yW6uXTeqQp99K5i28Rxf2PNaNaefc/wAD/wACf7dQ73nmmf8A2/nq+UzN6/nlvtNe43t5KfwVC9rLJYTXrfcT7iVM+m3sdhC8u5LB3+T/AG6rW1vLfTPaLL+5+/8AO+zZURAx/MeeF02fx7Pv1jvG8f3vufx1seW8E039xKoTb5P+B1uBm3UnkTbKfDIkb/xf8AqzeR/bvn+Wq3+rd/4Pn+WqA7zR/hzp998MfEPjDU/Fdhpc1pL9m0/R9m+51Cb5N/8AuJ8/36898iWRHdk+5/HRNP8AO7sm9/4Kfcz3H2BEX/U/fqImgWdi91M6K/3KZc2vyfL/AMDplnJLI7+U/wAn8daUMe9PKb+Ctg1MT54KhSR433/frVuYE+59+s2aP5P7/wA9PmDUszSeZser8N0l1Dsl270+Ssf/AFiVNDJ8/wAtQaGxDOmx0ZFqg8aRvT4Y/LR6Y/7zZQUWU3xv8tTXN08n+3/7PRZ7JLb5kaoWREfZ/f8A9ioLNWzsUvvvOuyi5g8t9n3ET7lQ2EksfyRffqZNSik+Sf8AgoAhSTy5tjfcp80H2R0eD7n8dQvs2I6/c/26hh3yfdl/cp9/fQBN5lxH86vU1zcPfbN3/wCxTEjeRPl+ej7K8kNBAx5PIm+X502UyaP/AClVk82B9jP8lPe68xPufcqwB5/33y/PR/rJt9U7mfy3qt9qeN/legDY/wCWj1C8jwI9CSb6hvJv/QaAGJO8kzp/Bsp/mfvH+eoYfv76P9XvqiS/5nmTU9JPkrNS68t//saf9q8unygWXj8uRHp80f8AGr1T+3fxtQ91v+/SM9SZ5/kpk27znT+5VN5/Md6el0+9/noMy/DI+75v7lQ3P7+bf/HTPP8AMohkeeZH/uUGmpND/wAfO+tK2k/fJVOGNN6I1asMab6kuIWcPl6lMq/cR/lrY/1zpuf512fPWb5nlv8A36msLV7q8hi370rHU3jE0vsMsFzvVN6ff/36Zef6dNv37H/h/wBitiaN7VHi+Z9/3KxLyN53/dfP/frPmNuUoQwPa3OyXfsf7++u8sND8u5SWJGkRPn+Ssez0dZ7B/PRvO/267Dw2l7BM7yuuxIt71hVkaUo++aVnOklsm7clykv/jld/wCIfFVp4Z8PJe3MqoluiOm9/vv/ALFZs2mpPrFmn2f98/8Aff79eIfEjxV/at++nwfPZ2lw6J/t1jCPtpHoVav1eJzHjDxVe+MfENzrGpy+feXD73esT7Q8b/f3o9PeBJKEg8xPlTf/AAV6x4M585q+FdNe61JE2b0RN++uw/4RW4kjmu4opUtn+7N5WxH/ANx6x/CtxcaBs1Cz+zvc/c2XMW9Er0Kw+265Z757j9y777eFH+RP7+xKfMRynN6VYva3myeVrV9n8H9/+CjXoJbqP/Sbt55rf5P3zu9bc2nRTv8Aa4It9yibEqnf2PmW32hv4Pv0Bynnt/A8dtMmz53+7XKvayx/JXeaxA8k3mqnyfwfP8lcr5kX2l/Nff8A3Nn3K6YnDINHgeP5/wCN61ZrpI/kb9//AMDo037JfXM0VzqtvoiJFvSaa3ebzf8AYRE/jqaG10TTbZ7iW4vL28f/AI90TYib/wDb/jpkSLnhvR/tzzO0W9ETem9Pkeiax/0x02Lv/wCeKfwVCmq3upO6RS/ZYU+fY71mpdPBNvXc82/Z8n36B6k037uGZN/8FPfXEurZPNiXzkTYjp8nyVDNHd79kun3Fq7/AH/OidKmk0pIE82f5Nn/ACx2UFcpNYalp9i8Ms+hW87/AH9+/fv/ANz+5U2seJn1y5TdF5Nsn3LZH+RKyryR5Pu/8AqF7VJ5Eig3TzP/AHE2UDOw8K+Mb3w/bebZ3Fumzen763SbYj/79ULy6+3O/wDBvfe+yqF/YpptnCkUq75k+dEqt9u8t9kH3NlAGxbXSWv3UV/9v+/RDI8779/z/wBys22nt9n3/n/3K25v7H06FE0/U5dXuZk3yu9r9mSL/YTe/wA9RqWX0urLZsWVnm/3NiV2fhjVf3P2dpVTZXldmifadn710rqtNj1D988UTJDCm93dPuVhI6qUvePTobp9+yD+58710+jz29jseV4k/uInzuv+f79eY6VqXlo8srM7/c3/AN+u28N6V/aUM1xO6xw7/nR32b65ZRPUidnNfPqVtD5EvyO+x3R//HN9fQnwug0qe2sH0/SvIubdNkt+9w7vcTf+ybK8E0GOK1R921/4EdP+WSf7FfSHwlsXg0Gz81Nm9N/+5WdKHvF158kD13Td/wAif369CsI/stmn9+uG8GQfbrnzf4K7yb7ld0jxdStdT/PWbcyVZmkrNmkoNCnNJ89Vnkomk+eqzyUADzpVZ56LmRNlVvM8xKAHySb6rTSPQ9U3noAmSoXnpkk/yVDDJ5lADJpKIZKhvKZDIm2gBk0jxzVNNP5ltVOaT56meN5IfloAxLbf9s+/W8n+rrm/9XeVt+dVATeZ709p/kqt/rKf8kf8dSUc34hj8v56raVJ5laviGNJId9cxYX3kTVRJ0lz9zZVP7PQk73H8dDyeX/HQZ6jHjpnmJH9+qd/qXl/deqb6k8iUBqXLydKp+f/AB1Q895KY7+XQGp8VeA/3kz7a7n7Kk8Oxv464n4e/wDHy+7+P+Cu2eTY7o1eTI92Rw1/avHC7/feue8t/OrsL+NJLmba/wAn+/XH3Mn+lPuT+OuqBzSDy/OhdP4/4KzbyPy03t/fq/5nlv8ALVO/kff8y70etyDN/wB2vSPgVG//AAnNs/8AA6On3K83/wBX/uV3/wAFpkj8YWD/AN/5N+/7lZ1fhM4nQ+MI/L168f8A6a/JWVDvjre+IUfkeIbz+55r/J/cSsSGdN9cep2x+EuQ75Kp+IkeTRLxPm37Pk2f36vp/q6fN+8s5k/v134f4jy8Z8J8wX8Dx3jpKlb3gmTy9btn/jR/kqn4k2R6lMjff31Z8JSeXrEL/L/wOvUPOke963/qYXZKoeW8aVsa3G8FtDuTZv8AuVlfwbP7tctQ0wsvdPUfg/P5eqwuyb67/wCM0CSeHt//AEydP/HK83+DP7/W4Ymdfvp8lezfFfTbf+xLaLYs6bPn/grxZfxT6GP8I+D/ABVH5nnOyeX86P8AJXI13XjmB4L+/tPlTZXE+Wm+vTgecLzSPUlR+ZVkD0kqF5KPLpmygB/l/JVC5/dv8tXHjfZ81U5o3oIkVtN/d70ai5+9TIZPLvHqa8j/ALtBGpT/ANZR/FR/q3okrXUNQX79PqFP3j09vuUahqP/APQKekiUzzPLT5alrINSXmpUqFPufwVMlBoTU/y/Mop/me9SUPTpVm2/dvVWrUNBZ9gf8E/fEyWvxIvNHl+5ceTMn/j6PXoXxU8MpB4wv7e2i/0ZLp0l2f8Aj9eG/sVX32X402z/AHP9F+//ALjpX1X8XdHuJPHOqxW0v+h/aN7p/v1xQ92rI1q/wonzf4k8ORSJcxafb/vnff8Af/uVwfgnUv7VmRNTleyhhlfzUf5/Nr3jxt4feBEt2+49v87w/f2V4z4Yg8Pwa9NZNbyvNcPsiff/AKqu2J5pyt/J/wAID9plnuFurnVnd0s/uOkP990/g+/8lcfbR291bXMv2idIXl86VH+f569LTwd/wk3iTVdK0x4rXTUimm1DXtSd/Jt7dPvu7/O//wAX/BXm9/dLpWieVA63Sea/7502O/8AAnyfwVZAy28R+WiJv+1WaJ/33/sV9CeCf+Ec+zeIZdat1gvLe0/0fzv4H+TYlfNOiedO6JFCrzI+/wCdPkSvYPE8FxJrczwJvS+iS5idP496JXLUA5LXv7Pu9bfynZ7OFN6J9ze//wARXqOleKn8OeCf7Vi8q18m4SaXfLvubh/ueTsrze28HJda9bW95exWtmj+ddTO+xET79d+mlaZqV/bXGmxWulpfS73ubyL54kRN/z7/uVy1eWfuG5j/FH+x9c1JNY0qW8skuLhEuN8Twwvv/jrz2H7PHqtyltL59tsT99/f+euq8f6xLPrlh4cl1VdRs9iTS3Kf8tbh/497/wJWxo/wyt7Wze4i1BbqZLj/Uwpv+T+/RGXso++Gp5vr0kupX/2Rt0CTP8APv8A4KPGHh3R9N02a4iu9l58iRQo/wB+vS7nwdb3yfZ1uF0uZP8AWzbN7ulMk+DqalpuxkaBIXeb7Y6b3lqPrUIBynlGj+HfP8H3NxFd2/nebsRN/wC+3/3ESrj+GbvQ5v7PvrfyLxPvw70f/wBAr2/w9+z7aaVC+p/aP30KP8j1w3iTQ/7Ns08+7/0l02RIkWyojio1pe4RymPZzxSQw2987T20T74kqmkEX2m5SBP30yVg22pXEDp577/4K6fw3O91c7F2p8n8dbSjyCMR7HyLZ4pbffN/A7u/yJ/uVlXlink722ojp8iPXcw6bFfTTRSvvfZsR0qHWPDN7BYebLZfJ/fT+Cj2oHnUMCfJFK6oj/Jvqzf6Hb2Ng8vm+Y7/ACRV1Wm+GbiF98turpMmxN9TXngB9Ns5rv7XE6J8/k/x/wDAKv2sAPNLrTXkf/fqhefa438qXbsT+5XSax/x87F2o/8Afese5sXjR2VPk3/frqiBjwzy2u94nq5pt0/nfM9U7mB4/k2M9MSbyHR62NNTevI0kfzV2/PWJN/rtmz71bFtJ5lm9Q2cn+kpuSpNCFLH5NmynpYvHMkv8FaU37vZ8n8dVppPLf8AuUFFa8k8hKrQ3HmI/wDfp9/Jv+T7lMtv3aUAWbad7X733KvvOkibm/8AQ6ofJOmze1MtoPL/AHWz/boA1fLffvX/AMcohsUvndPuOlPhkeNPl+Si2jiguXl3tveoLHvY+WvlN9z+Cq3l+Ts21pTQTSfP82x6oX++1+98m77jpQA9P3f/AMRT3j8+HYv30eq0N086fNT3/wBd8tAFPUJLiObY3yOn36rJcfwN9+n3M7xzfvfn31TuZEjdJV+5VkDLz+Dd/wCOVWSPzHT+5U00nmJVZJH8t93/AI/VEmw918ibaZcfc/3KzUk/gapnn+RKBc5cSTy4fmqs8/mPsX+OoXnqtv8A/HKCNSZ5Pn/26Ykj0zzPn+/TPM+etdQ5i4kjSLU3mfIlUeasQ0ahqPST56fDv2fcpn8H36ek6R/PRqGpZS18z73yVZs4/wB8nz1CknmJU1t+7dH/ALj76yLiX5o/ubvuPVmGRN/y0XO+62bk+/8A+OUW0H77f/A9ZGxNc2r/AH1/74rS02OWN0dfv/8AoFHmeYm9U+dP46he+Sxhfd/Gnyf399Rqa6k2parLPeJbwPsSH/W1c0SNI7xJZdv30/3Erj/MuJ381nZ03/O/9+u/8MaO9reQxTxM9nN86b/46UohH4jqng8iT7i/ZnTfvrpNEg+1I6Lt+RPn+SsrRLW4ktneVGeFH/j/AIKfrfi6LwXpU0sXlfbLj5LdP77/AN//AHK4vjOz4PfK3xO8ePa2yaZYyt9vRP3syP8A6pP7leJvH5/+xRc3VxI80ssrO8z73d3++9WdNj3uiV20o8kTz6tX20iF4P4Kme1lg2I27/Yq/wDYU+d1daJo3uvJi+Z9nyJ89aGfKaWlQJGmxfnrsPD1imyZ1mb5E/df7b1m22m28E0P3oEZ/n2f3KuXPiNNHe2iVF2P/qqCy/c30tq/73b8/wB/YlGpRxSab5UT7HmT+Cs3Uo7idEeTc7/J871f8jz7PYv/AI5QRI4nVbSW1tniZ2+f5K5vUtN0/TdHhlillnv33+ajp8iP/sV2fie1ljT7O0Wx/kf5/wC5XDXM/wC+SFd3+3XTE4pGJDO+9/7/AP6HWlZ+VG+yf7/+xVPUoEgfzV/8cqsk7yfPv+Tf89aEHYW0CeZ80uzen8FQpapJco9tK0Myfxo+zZVCG68z5Ivkqaz+0SPv3tsoA9FfxdqviC2sP+El1q81v+z0f7P9sl37P79cfeTy6rfu+/en9+i8vkjh8r77tRDOn2ZNyb3/ANyojHlArefFY/JF9/8Ajett/FVvHDbanFcXl1rex0uHubdPJRP4ET+N65h7qLfMklvvd/ufP9yobaC4n329sjTu/wDAlWAy51zzJH3RLvf+5TIUfem1/nf+BK6rTfg74r1jY9jo8vk/xzXPyJXoXhv9lfVbvZLqeq2dr8/zpCm+gs8o/s1Hv0fzZXh+T5HSuh02ey0ffL9nV5n+5/sV9FaD+y94cg+fUL26vf8AcfyU/wDHK7yw+Eng/R5kex8P2sDo+9N+9/8A0Oo1LPjm2j1XXLx3sdNlmmm+55MTv5VehaV8E/HfiDybiXT1sk/6eX2f8D2V9Vwxpa/6pFg/3E2VNNdf3nrM0jI8W0f9nm9jmhuL7U7WB0/54o716FbeB9MsYUi3s+ytt9Sh/heq02pRRoj/ADVHKbe1mVk020tWR4LJd6f369v8K3Usejoipsd0RK8ZudVt4Idy17T8JY/7V+wJKn3E31cYmPPznuvgbSv7N0pHb77JW3NPT7aNILZF/wBiqdzJUBqVpp6yppKs3MlZU0lBoQzT1C8nlpUM0/7yoZp/MoAZNPUPn+WlVprpKrPdeZQA+a++/VbzPnqF+lH+rSgCaaf5KrQz+XTHkqslULlC5keR6E37KZNIm+mfaKBhNP8APVxLr9zWbNs8yrNtJ5cNBnqYl5J5d/vati2k8yue1WdPt9bFhOkaJQXEvvJ5aVT+1Pvomn8yqD3SRvQWTalvntX/ANyuDubh7Wau5STzErhvFUDxzb/9unEDb03VfMhp811XMaJP8/3623/efdpGOpWuZP71Cfc30+5gSNKynun2bFoDUuPcJHJVa8nSs3+P5nqG8uk/v0BqfJ3w9kT53Z1+T+/XYPIl9DvXdsevK/Dc8sd4ixbvn+REr1q2sfLhTd8j/wAaV5Mj6E4/Uv8ARbnZv+euev41jm3/AN/569C1vR4vJR9nz1x+pWqeSj/3K2hI5ZROeeTzP4fnqG5/fwon+3V+5h8hP4dj1Wkro1MTHm/dvXbfBx0/4TOzff5bp8/+/XJXP99f++K6T4YyJD4zsN39/wCSpl8IHc/E79x4tvEZ/nmf7lc9axvJ92ut+Kkb/wBvTS/L877/APxyuSsPv/Nv2VznTH4TVSNNiUPB5kL7np8MnybFq5YQf652/wB9K6cP8Z5+M+E+bPGcfl+Ibz/rq/yf3KPCWyTWLbzX2Jv+f5Kv/FGPyPFV5t/do7/crK8Kyf8AE4h2/f31632jx/sH0z4hj8vR4XZPk2Js/wBiub/grp9SjefQURf4Ik+/XN/8sayqjwp6L8GbpLTxDD8m/wCX7/8AwOvePGGy+trb+/Xg/wAHI0k1VEX5/wDfr3XXo0gS2ffvrwan8U+nj/CPiH4qWr2PjbWLdkb5HrzqaR9zuv8A3xXsfx4gS18fv5CbPOi+f5K8fmj8t9lenA8yJCj+ZR5f92meXT/4qsuQz/dp/wDFTHjpKDMV+lVpo/kqymyRNj1DN/uUAY7yeXc79lXLn9592q15H5iVZ2f6Mjbf4KDHUoN9+ii6j8uhJPkoNBnz/wANPjpj/fp8dAEyfc2U+GiH93T4/v0ACb6mTfvo8tI/4Km8upKH/wAD0/8A1lJUiR/PQAJ/33V+22eZ+9/8cqvUtt+7k31BZ7N+zHff2V8afD0srqkL+dDv37PvpX6EfEXyoNe/tPyv+PjT4fv/AN/+/X5p/Cu+Sx8eeGLjZ9zUof8A4iv1K8Q6Pb6l4T024vH/AHz280Kf7Dp89edzclc6JR/dHzf8UbHW7qwf7DFbwedEiNczfcRK8c8O+A7jQ9bubvymupoYv9dv+RP9uvrfxDYpfeHkt/KidPK8mJ3Tfs3/AMdeRf8ACub3UtSmtJX8/wC3bLNIU+d9n9//ANnrtjI86UTy7+yrvw58NNYibbOnilESLyf+fSKb7/8AwN//AECvKJvhPqc+larcXkradDb273KI8T75X/8AiK+mfidqWn6O6afp8Wyz0m1+zW6bP4In/wDi99eb/Ej4qW/irwreWkFlYac726QpDZ27+dK/++/8H8dXzmZ4Jpuj3elW1ne3P7jTbuX5HR03yon3/k370SvV/Cvji18QWaeF7yKKy+zrs03UkTYkSf8APGavItSgeeGwSLT2RIf9bNsd0leu58M6xFH4h0SXV7JU0pJfOuEhT+D7m96ioBcvJLKeF7TyvnR9/wBpT7j0zR9N1Px5Z6lcT7Z3eLZb73dNj7//AIivQvEnhXTNK0q8t57i3T5He3eH78qP9zZXGeEtSvfCNzc28Vx9ls5v3zv5XneV/wDt1xfFE01Oh8Q+H/CX2awe882615LiFLp0if8AdJ/GlaXhX+0PB1m+safp7f2U8Two94/39/3H2V5p4t8QXcl/D8jP8nnP5z/O+/8Aj/369R8YePP+LU6Dok+j2aarM6Pcar5rvNKiJ8iIn3ET/wBDrlqxnyhE2PI0yTTU1CW0aDUpov3u+jUvEFl9jhS2e4ebZ9+b7i/8ArhrDxd/aqPbtcb3hfZF8lXNN8TWmm/23FPE08zxbIkh/g/+IrhlSkaHZ22saq+nvbwbd80X/fCV5X4qtbiSaFN8s958/wB/+5Wro/iO4guYfNiZ9/303/fq5r2sXd9ZzJPZRWqXEX7qbytj7P8AfrelHkkZyPDbmxSDT0dd082996In+qStXRLV/szvLE2xP43rqk0fULXzrdYtm/yZnTf8n99K0tH8PxW6TaheXduiQy/Zvs2/9883+wn9xP79ejKqZlazjTf5tntSF0+/D/crSvLq71WwS0WVYETZvRPvvTNNksvnitrdrWHfs+d99aSWL2lr5qovzfcrkkaGJZ/a/s1zbr/qX+R/krK1iOKC2meL/lsmxH/2K6S8nSSF0X+NNm+sTUv+JlZpE33ETZFUxLOPm03R7pIXlffeP935KPEmj3F1oj6gz28FtC/k7P43etWzj0+C8RLlPv8Ayb/7lcr4n1JLqb91Fs/2Eeu2HxEanDX8ied8r1mvH/BW3cWPyPKz/wDAKx3/AHe/bXqRDUuWF0nyJL/wOjUt9rf71+5Vb5P4avzTpJbfc+fZVGhNDfJPD8z/AMdVprrzKp20nlvs/gpl5+7f5akCy8iSPvpj/u3qmk/36e938/zUC5y5ZyJHMif7dXJpPImf+5WVDJ86bX+ff/HTHun875qC+Y6ez/eQ/c+7U0NrFP8AOz1labfeW+zfWwk6SK6LWcizVtoPLs0i2/In+3WbqUDxw/LKz1q20++HY23fUM0fmI6bFqTXU5V98Gzzf/HKe8nnJ8j1cmgTZsrN1KBNNfer/I6Vsc4XOyfT/wDbSs3zPLT5qm+1fI6N9yqbyfJVEjGjff8Af+SmTSeX/wAAp/mVDcyeZI70GeoxJ/M/4BRNI/8Af+T79U3/AHdWUk+T5q11MybzPuPTEkfe9U7md/v0+2n8z5G+SjUC/wDwO9H/AAP+OmQz0yaRI6NQJvM+f/fqZJPMqn5/lolDz0agXHk+/wD3KrPdJ/DUM33qhf8AeTUagaq6l5abFq/DdeZ/HXPf+yVt2Fr+53/36zkaRNhLqWSFE3/c/jrYs5P3O/8Ag/jrHtf3iOlbdhsjs/3u3yf9usJHSPfWEtUeL5d8vyfP9xKyr+6T7TCiv86ffese/kee8d2f5P4Eqm87/ad++tIxJlI7+2vrS61iH91ss0++n8G/+/XpHhix0/VoUlW9dHT5IkTf9+vDYb7y/n+b/wCLrqtH1i7sYbbyJfkd97oiVnVidNKrE9gm1yy8F6Dfpqr7/Of/AEdN/wA7vXi2parLrl493Pu3v/B/cT+5XQ+M9KuI7a21O5uGnhuE2RO/39lc3Zx+Z89Y0o8oV5Sl7hD5D/fZPkqawtfkf+D/AIBV9IHkfctXIYP4/m+T/wAcrc5eUoWf7x0Tf/H/ALlaSWqQTbZX2b/uPs+/QkfmTJt+/T9YsXgmhTfvhf54pv7lBZ0ltfJInlTxf6M6om/fUOlaPFqWq+VK/noiOlum/wDv1Wm03ULHTUil3Ik2z5Pv7K6HR7F4P9V5r/J8+/76VGppGI+HSnkttjO3nW7fc31Tub64jtkt438h4fuOlathI8E2+B1ndPk/36elrLHG9w1v87/c+TfSiRKJwet2MsHnebLvR/40f53euJv7F9Ntt/8Afr1q5+HPiXxVfvLp+iXT2zp87umxEp8P7Lfi3WET7dd2elw/9Nn3v/3wldsTzpRPB5pHnf77f7lPSDy/vV9P6V+ybpljbI+oa3LNv/ghi/8AZ67DR/gD4P0pE26f9qff9+Z3ffWgcp8l2GleZs8pGnmd/wCBK7bR/AHiDWLPZY6PcPv+RH2V9gaJ4A0/TYf9D0yJP9vZvrpE8M3ezesS0ckwPjzSv2bPEd8/7+W3tU/23312Fh+zSnyPqGqyv/fhhXZX1FZ+C5ZE37Gf+/sSn/2HFA+9vK/4HV8pHOeCaP8AAvw5pX/MPa6/33euw03wcljsis7KKD/ciSvSLm6srGHf5sGyubv/ABxZWsyPFt/4HRymnNEF0C48zzZZfnq+mjxSJ9//AL7rlbz4lJv+V/Irnr/4jSx3Pyys6UcpB6d5lvYp+9lVKoal4jt7VPv7/wDbryW/8aXd1N/DVCbxA8kabvuf3Kz5TbmPS38cJH/drNv/ABj5j/K7fP8AwV50+sJI9P8A7YT+5vrQz5jrX8VeQ+9kWob7xpcXUPlfKiJ9zZXH3N9571TmuvLqCOc6R9Yln+9cM719w/s8WqSaajt8+xERHr8+rOTzLyFN7fO9fpT8BNDTSvCtm6/xoj1nIuMj1q5k/d1lTT/JVm8k+Ssq8k+SuY6ytcyVlTSfPVmaT5KoPOu+rAp3ifJvqh8+z79Wb+6qh51AFOaN99QpPT7iqf8Aq3oAmmkeSoZp/LSoXkpjv5lAE0M/mUx56YsiJUM0lUUVrmT56fDvkpjx/PvqaGP5KCSF92+pkn8tKzbnUkjfZU0MnmJQZ6mJrEnmX9athJ+5Sqd/Y+ZNvq5ZxpH9+g0JrmTy0rHeT561byRNlYlzdff20AbFhOmzZvWsTxbs+zP8n8FQ2E7+dVzUrH7VC+6gDz3TdS8i8rqob7zE+WuJ1uNbW/fbWxompJ5O/fQZ6mrf3Uv3KoeZ5f3qLm6ed6rTSeX96g0Iby4+T79Yk0776v3knl1leZ89AHyLoknl3MKLu37/AOD5K9vtrt5LO23fOmzZv2V4hYfu3R69y8E+bquib22vsT/vivMke6VtStfPhf52+euM1W1aCN02V6W8C/Ov8CVxmvbPOfdFURkRKJwF5vkh/wCB1W/hrbTypJv3qfJ/HWU8fkXLxf3H/grticpQmj+//wB91vfD2SL/AISywdnX5Jfk3/36ypv3n/oFaXgCNI/E9m7/AMEu/wD36UvhIPQvi1sk8SfKmzZ9yuVs5P71dh8XY0j1hPk+d4oXrg7afy3/ANuuTU6Y/CdPbR1pWcib3rHtpHkRErVs40jff/6BXfh/iPPxnwng/wAY40j8WXjqv3/nrmPCsaSarbIz/JvTfXZ/GmNP7e3bNnyfJXJeFZ1g1KH+D50r1Ptnjx+A+nLmGWTw3D8nzun8H8Fcr/yx+b/YrvLaB5/CqfOro8X364Ob/j3aoqxJwcjufhLdeRrybn2f3K9v8W6r5dnDtTY//s9fOXgbVntb+H739z5K+gdVgfWPDf2tV3vt37K8Wr8Z9PT+A+Tvi7PLqWsTahOn3H2b99eXXP8Arvlr134nWvkQ3lu235rhHT/4uvKLxPnrpgcJC/3N9N5p3z03mtiCKlSOpOaj/v0AHmVC+6TfT3+5R5fyUAZV9GnkvudafZz+ZbIlMvIP97/fpmmyb0dG/gegx1Cb95vqGGrNxv8AMqnD/rKA1HyU+H+D5KJqI5NlAakydKen3/v/ACUzzKmf93UlxJpo3jh3rT4fuU+GTzLZ0/uJvSiHZ9ygsdUkP7v5KPLp6fO9QWTJ+8epk/dvQkaVMkfmVGoHSeGJ/sOpWFxv2eTcQu7v/Am9K/VzTZop/h7o99K/nwpdP/3xLDX5I2e/7NNt3fdr9UPgzOuufATSpV+d0itJn87+/Xm1f4sTt/5dGDqUFxHfu9z8kKRIkSVgw6x/ZWvWeoKjfuZUmr1TW/D6RpMjJ86I+3/frx/xPY3cmlfaLaLfMiOmyt+c8+MSh8Tvs+h+MLxLO0id4dQfe80SOmx03/8As9eM/EXwBdyPNcMkSed++SGzi37E/wBj/br3L4u6be33iT7I7xQb7KxmuJnT+PyfnrEv9Ke1dHuZVuvkT50/jqPa8gSieJ3ngvUJ/DDv/bH2X5972Dv9xP4Ed/43/wBhKx38OWmj2Fy9y7PebP3Tp/H/AHK9p8Q6HF/YiL9nXe/yJ/sb64C/8K6ZHqthcT6gr372/wBmihdH+Sjm5zHlKc2m6hP4Y8N3EWn738p7Z5n+d/kf5P8AvvfVmw36VD/Y/wDYX753ea7f+OXf/fr0K8gt9Dew0dnW6hT9y/kp/H/HsrN0rxBb2OvTanY6Zb3VynyJ9vt/tPlf7aJ9zf8A991hKQamDrfhXRfEelWFxeW7WWq26bHdIn2PsT7n/oFeY63puq/2lpuq3KK9s+xNjp/c+evcvip8W9T8TWGmxanbtst4nhi+RIYUf/cT5K4DxD4f8W+KvCtt4gn+yp4Y0+4Szd0dE/fP/cT77/J/HRS5uX3w1GeGNVigsJr2XSvPm2f65E2Iif79ZSak8iX8UVvbpeXbvNLN/cq/o+mxXyWemNK106Pv8nfs37P79XE8PtY3jy3NksFtveHzk/8AZP79RIzOe0TfY36PPcf6Sju/zpv+TZUPiT7bdXNzdXkrTolv5KI/yIn/AACu20rStMutVvLu+Rns7TY8SbP4/wDbrlfHnirSoLC5i+ae51B3RNiJ+6/299XCPvAcSnjxLG82b18lNnz7PuVNDqtldXn/AB8fI7+c/wA9cT/Y730P7hPnf7m9/wC5Q+lXuj3KP9r2fvdm9PuMn8b16Hsogeu655u+aXTE/wBDRPkT+OuYXXLuC2/eO2zd/H/BXQw+KtH02wvJYLv+1Ll3SGK2eJ97p/f3/c2Vz2sXz6wieVaxWUMKP9z+P/frj5QNK2vnkfY22RKszRxfZv3tYmla5FY2bxNFE+90+/U1xqUWpQv8n7l/7n8dYcpvEzUntPtlzdtafci+SF/ub/79ee6rdPHMj7FdP4K7C/gexd4t67Jfkrj9VgaS82r/AAV20g5TEvPKn2PFKz1lTff+f+/WxNYvA8ybKzbz75rtiHKVk/uUPv8AJ2U9KZc/c/360GU0+/vp837xH/2KEj+SmP8Axpv+/VGepCk/z1M8aSIjr9+qyR+ZJ8r1fePy02NWoakKfu99MeR3p6RpT/L+egNR9hMkc3719iVf/tLy3+WVtn9+sd4/Lm+5T/8AWPWRcZHZ6bI8apLG6/7aVpeek6fM+yuY0SeWBHRX/c/3NlbE0iRv8u3/AHKxkdXMVr/fHdPE1Zt5dJOnlSJ86fPVy/unm37v++6x9Qk3vWkTCRWT/Wffqs8nlvT361T/ANY7/wAdb6mOo/z/AJ6Zcz/3fnqFvuVD5lGpmCxvvp/mJso/gptGoD6jh/dvvqSijUBySfPRNJTP9Yj096NQGPJQ8n92m07y/wC6lGoB/t1Mn7x/uUzy/kqzDH86f36NQJkTzK6Szj8i2RKwY43j2VtwzpJDvrORvEen7ib/AH627/fPpUNvB991++6Vmwx+e6eV+8eukh273RfuJ88TvWEjeJwD6bL52z5t7/crpPD3w51DWLnZ5TbP+AVq3MflzPtT56uW3jF9Dtnitv8AXf8AjlEpS+wEYx5vfOG1KxuNH1KbT7xGgmhf+NPvV1XhKRJ7m2indUhR/v8A9ysfVZrvXLl73UJWuryb77vU2g+H77VX/wBDsr26/wCuKO9afZCPLCZ3/wAS9c0++TR9Ms5UnS0i+d0/g3/crjId8D7G+4/9yu88N/s9ePfGGz7NoVxaon/La5R0r1Tw9+xH4tnd/wC1dT06yhdPub971EY8oqlXmkeD6V+8/veTs+/Vl7V/+WW3/wCLr698PfsaeFND2S6rrt5e7E+dERNj13mj/B34X+Gdjron22ZfnR7lnfZV+ymR7WB8E6bpt7fXKJBb3G//AGEevRdE+Bfj3xVbQpBol19m2fJNMmyvtuHXNK0P/kEaFawf3HSJKoX/AIm1u+/jWOr+rzIliD5+8N/sr+K5NNey1PU7O1h3/wAb79ldhon7N/hzw/Nv1DxLcTzP/rfsyJ/7PXcp9oun/f3bf997KYmm6ZI7/vd838fz1f1cj6xMyrf4e/D/AEP54tPbUZkfejzO71ctr7TNNffp+j29q/8AfSJEqy19plr/AAKm35HrH1vxVp8EP7iVf9+t40omEqsply8vtQvn37KhttDu9Sd9u5/7/kpvrE034jaZa3MLzo88O/50rtrz9ox9K037FoenrBC6Oj/wb63jGJhzS+yU4fCPlvtnRv8Acf5K1bDTbKB/mSJP9+uDuviVcaqm+d9j7/4KytS8VJIn/H2v/fdHuBLmPorRJ/BWmw79Tu9/yfOiPsrS8VfHT4daHouzQ9C8++f5N/2dE/8AH3+evkK58VfuX/e/98ViSeJkkfYz/fSjmMeU9d8T/H7ULqHZZxRWv/j9eV6r8StYut/+kS/P/feuYv8AXPMf5fuVj3mqfP8AKlZylKZtHlgdDN4gu597vcO7v/t1Qe+eN/v1iPfPTPMeT+P56A5jSubrz3372qt9u8uqb+bQkD/fZKjlD2ppfbv46Eukkqn5cu/5YmqaGxl+41achHtQ8/y3+/T0vk30Ppz7Pub3qzDo77PmTZV8pEqsSs8z1C8jyJWwmhvJ/uVZh8Ny/J92lyhCXOU/Cumy6lr1hEvyb5Ur9R/h1Amm+HraL+4if+gV8K/BnwV5njCwu5fkRH3pX3zo+yDTYUX+5XHVlE9SFKUI++X7yb5KzZpHkqzcyVQmk+SsDQheT5PmrBvLr98+2r9xP8tYNxJ89ADLid5KpvJ89Pm/j3VWeT5KAGTSVWeSia6+b7lVpp/MoAe8yVC8lVvM+emef/AtUZ6j/M+en+f5dULyd40qtZ3zz/doDUv3M/8At0fanjtnqhcyPH96qyX3mJsoNBk11F53zVsWcnmJXMXkfmTVq6JI+zYz0AP1u+8jZVbTb555vv0eIYPk31m6PP8AZ330Ab15J/erKuI0j+7U1/P5n3XrEudSoAv2f7t99aT3Xnw7K5v+0vMqzDfPHQLlOP8AGdq/nI9ZWiXTx/x11viSNJ4d7JXmj3XkXPy/36CNTvLnVfLT5azftzyP+9rKtp3kTe1WXnWTZQaFy8uovJ+/5b1mwv5/z1DcfcqG2kf+GtQPlGGR/k3V618OpLj+ypkidvnryWH+CvY/hvB/xJ9//Lb/AG68SR7ptzI8ib1f7lY+sWvmQ72rp/MSCb5k3o9Yl/v8l02VEQkeb6rA8czv82ys2/8Avwy/7GytvXvv7P46wZpPMtnRv+WL12xOKQy/j+RP7j1N4Pfy/Elm8v3N+x6ppJ58Oxn/ANurOj7I9Ys3/wCmqVcgPVPjBH5mpW38H+jo+9P/AECuDh/dp/v16X8YE/5BW5/k8qvNE3yOiVxR+E2j8JvabH/o2/8AgrVsI3nuU+T5PuVTSNILZNtX9H+S5+ZF2f7dduH+M4sV/CPHPjZavBeWzy/Jv/g/jeuA0Gfy9Sh/2Hr134+WKSW1ncKn777leOaPs+3pXrfaPBh8B9daPP5nhKz2/wDPv9zfXBzSJvdF+5v/AI3312fhWP8A4pWzeVG+eL/vuuMuZH+0v/v06pjhfjkMsJNl4m3dv/gr6l8ARy33hv5vn+T+9XyXbXXl3ny7t6P/AOP19XfBy6+1aJ5X/AN7/wAdeLivhPp8KfPf7QMH9lJbJ/A+9HT+P79eFXk7ybK+mf2otDlj0H7XvV0huPn318xzf362o/AYz+Mh8umPvp79aZ/DWxmMfpSUU3/V0AJUn8FMen/7tAFC5+7VOwk8u5f/AG6v3n3Ny1lf6uagkuXX36oLJ5c1X5vuVQeT99/v0GepM9HmUf8AoFMjoNCZI/nSrnl+YlU4avvH5dSUENTQ/epkMn92nwx+W9QBZ/hohj+5S81KkfyUFlxP3aVMieZUKRvVyFPM+9XOal/R438z5k+/X6d/sb339ufCGzspYv3P9m/I/wD1yd6/NDRP+PxN1fov+wrqXmeBobT5kSF5rZ9/9yvMxUuRxkdMY+5M7zW75/OvH+/vleuYvPs8kP2fZ99Pm2Vt+JLqKBLmK2+dIU37/wC58lc94ejfxHf2Gn7Ggub5/J/v/wCfk3108pwmb8WrFLrxIl3A+/7Xpto7vu+58mz/ANkrj49NuLqwdGT+P5Ks+IfFz3Wt6lcXkq2tnvf7O7/J+5T5E/8AHEruPhb4LuPiRcW03z2uiM/zXnyp8if3N9TyjkeTeMIJbfTbZ2TYiSp89FnpsXiPSXuGTe8MX+j/ACfx/wB+vbv2iPgbb6Jp9g+lz3T2LL88bvvdnrzu80NLXRNEig3JN9lSF03/ACIm96zlGUDP4jyvw94Vln1iz8p9l4779+/7ifx16FeaVpnh+5v0b9/cwxfJ5Pz73p+g+H72TxDNFFaXEkLxbE2JvrofDHwv1ufxVNd/Z1TRLdPJ868dIYfN/wB9/v1jKXMRE8x8QwaVqVm+oeJbfekL7NkO/wCTf/sJXZ2fh/wP4/8ACvlWz3Xnf8skR/8AVf7ez7ldJ4z0Pwp4f02ZGuF8UXkzu8qW2+G2if8Ag+f777P7ibK6f4UWOlaVpV5bxaeyJM+/7if3P9urIkeA6V4At54f7K1fU9NRLe7+0vbabcJNeSwp/B8nyJUPxL8TWV9qSRW2j/YtNhlT7Kn+u8pNn9/+OvS/ihY6fodzNqGkaOulo8Xz3Ly75rh//HET/cSvKHnu9Sv4YlsorWwd/vu1XH3w1LmqwXseiTaVY2nnzXyfIn9zfXj/AMYNKl0dLa0ltPIS0ihSJNnz7/7/APt799ewWEmmSeIXi1PxHcWs0zvN/o339/3E/wCAVwfiTw/pl9qTy65ey2tnCjzJMiO81x8+z566qETCR4UkEsab/wDUWyPseZ/uffrrfL0zWLOHyrSK1trTf5szv87/AO5/t1D8SNSl1W8torOJ7XSrS32Wtt/c/vu9Qw6rZQaD/ZVjZLYpNFC91czJ50z7H3/I/wDAldvKBW02Ty7lJYE/c/wO/wDyy/369C8T+A9QgvIZbm7sN80W/ZYRfJ9yuGs9YSx03yrNJd+95nmdK7DxDY+KPD/hu2tNee8R2/0mK2e6R96fwfcrGUQPN7O18+abcmyFPnben8FX7OTyGdbb+Bd776x77VnguZtvyb/neobPUpbqF4mTy9++sJRO2Bva9pqXXkv/AL7oiVyV5pXl6lbIr73d/ufx1239m2/2bR3a7ld/nSX+/seodbsdMtbyF4H3zI/zO6f+gVEZHb7M4bVdKeSZ3V9j7PkSuVvNNeD73369F1KNLq5hfbs+d/uVT1LR0nsHeKHZteuqMiJUjz37L5dtvb79TfZUkT7n36v6lB5cPypUNtC8+xP7lbnLymbNa+XD9ys2bZW3quyD5K56b+OtokSIU+//AHHq55jz1WhTzKvw2rxvWmpGpC8flp8tTQxvI6NT5o/L+9T7OT56z5jQHsU/4G1QpYvG77U3/wDAK0rmDy3Tb/6HUM0nlpv+XZUFFzSvvvt+euhSCK6jdNi/Om9K57TZPLfzVTelbH27zNnyNs/geoNImPf2ryQun+38lYk0nmfe/wC+66e5kSN/v1z15s++qVcTORTeTzIdn8dUKszSf71Vpq31MdRk3/odMSP5Plqb/WJR5dGpmM8t99M2Gpkj+f5afJ9xKAKlO/1ab6f5f8dMT7myggY7+XT0pnl/7FPT93RqWTJH5e/+CmPH8/y1N/y0+atvR/COq65sTT9Mur3/AG4Yn2f990coGP5b+lTWv3K9L0T9m/x7rHk/8SdrXf8Af85/n/74SvWvCX7CPi3WN8t9e/Yof+mNv/7O71t7KYc8D5m8vzH2b6ueQ8bokX8dfbej/sK6ZYvu1C78/wCT50d9+/8A74rv/Df7Nngfwy+9dMid0T/nlWPspB7WJ8N+G/CuoarbQxWdjcXW/wC48MW+u50H4LeM9SRPK0dkT/ps9fdWj+C9M01Nlnpi/wBz7ldDZ6Pcfw26wVcaBf1k+NtB/Yx8S6wiPfahFpafxps3/wDj9ei6P+wx4UtET+1dYurr++iP9/8A4HX0s9jLs+Z/++KpzaPb/fldnq/YGPtzzTQf2ffhV4Vm/daEt7N/08/PXoWiQaPoaeVpGhWdqmzYmy3RNlXLaCygT7i1WvNYt4Pu/wANX7IPaly6k1O6RE3LHT4dNeRP3tw1YN54uijbZTJvF3l2bvFt30ckDHU2JtDso0d2dndP9uqFzqun2sezyld6891Lxjd+c7rLsrnrzxj5j/63fWmpnzHot5qqQI8vy7P7lcxf+Lkgf++n9yuPufGn8HzVz1/4jeeR/wC4/wDBV8pHMdDrfjR45t8T/I1cxN4quJJnf7Q3/fdY95J5iPWJN50fyKlTqXGqdJeeI7if/l4Z/wDgdZs2uP8Ac81tj1j/AGW4k+fZTP7NlkesveD2sTS/tX+69MfWJdn3/kqGHSvM2f7FTf2OklaRjIwliIDE1iXf8tQ3OpSzvsbdVn+ykj/26mtrX5PuVtGkcssVEyvMu/k2/c/36Psssn96uhttN8xN+z5Ksw6Un9yt/q8jm+uxOVTSpf4E30/+w3k2bv8AxyuwTTfL+7U39lVccKYSx5x6eH3k2J/33Uy6Gkb7NjV1X9mpGlTfZUg+89bewgcv1yczkv7HSP8Agqb+zU/hStW88QaZAj7rqJ/+B1z03jWy37IE3/7lTL2UDqpfWKxfS1SOpktfMrH/AOEqeSb5Yq29EsdQ1x0eK3bY3/fFckq8IHr0surz+Mf9kq5Z6VLdPsiRnrp9N8HXH+tvNv8AuVt/YVtYdipXn1cZ/IevSyv+c5u28MpB88//AHwj1qw2sUGz5FqaaN99ZV/dPHXkVcROZ9Lh8HSonoXwxuoo/E6JX17o8ySWcL/7FfDfwv1Ly/E9t/t19paJdf6HDt/u1dL4Tkx3xG3eSVm3MnyU+/nqhNP+5rc80oTT/NWPfz1cmkeN3rE1K6oAZNJ/eqtNP5afLUPnLVOZ/M+7QBC988j/ADU/zEkqhNPTI5/nqgLM0nl0yGdJN/z/ACVm6ldVWhvvL+Sgz1NW8/fpVCzn+yzPVmGdJErKvJPLufloDU0r+R7pP9iobPYkPzffqG51LzLfatU4b7+9QaBcyfPVnTb7y5krNmnSN6ZHdJG++gDpNeukks/lrlba+Te6V0M0iT2Hy/3K4maTyLnZQUdPDP5iVzepSeQ71sW10nkpWPrEfmPQBTSd5HrStp/7z1lQyJHNsar82zyd9AE15/pybK8x8SWsulTO67/v139nP++2f36yvGGm+ZDv/goJOJs9Y8v5G+5W9bTpNsdXrjH/AHD/ANzfWrpupeQn396UFG3c7/4n+SmeZ8m+sG/1x53RF+RKfbT/ACUEcp83233/AJv79e0+CZPL0SHyk2J9yvFraT59/wD6HXuXhKPy9BtvvfJ8leZI940nk8z5Gf8A3KhubV54Xqa5/dojqlH+shf/AHPkrlLOA8Q2vmbH2Vz1hapJc7Jd2x/krs9bgTa+7+D564+5/dzb1+/XVCRxSMR4/ImmTZs2P9yrOk/8hK2/66pVnW43kv0uG2/OifcpmlR+Xfwuv8Do6Vt9gg9d+MEfmWGlSrv+5/H/AHK83s/+PlNyV6F8UZEk8L6P+93uiff3/frz3T+tccfhNonT22yRErSsP3bp/v1lWf3NrPWlZyfPsrsw/wAZy4r4Tg/j3H5mj20vy/I9eFabO0FyjxffSvoT4x2rz+Ht67X2ffr57h2ed833K9s+fp/CfWPgD/SvAFt/G7p9z+4/8dcxqUfkXjoyfP8Ax10Pwrk8zwfbJ9+sfxP+71Wbcn36KvwmFD+LKBzbyJ9sd9n8dfTPwHn8yz2b/wCD7lfNM0n76ve/gPdfO6N/cryMV8J9JhiH9qLTZbrwZqW1G2I6TO/9yvjzzH2fMn8Ffb3x4tft3g/W/wDr1r4ehkeSH5v9yrw/wGdT+KDyU3mjmketiBnmVHUn+rqH+OgB709OlMejzPLoAZcx/wAdYlzv86t5/wB4n8NY9/8Au3oIkWX/AHkKf3KzXq/bSf6NVOagjUf/AAb/ALlM/uVND/q6Hj/u/PTkaEyR1ZSP5Epif6t6IZN6fw1BRNs/26mh+/8AKlM/v1Mn7xKx1LLOw1Mn7umR/wDs9TeXRqak0NX0jeqcMfyb61bb95XPI2L+jxpJcpur7t/YSvnms9b0/f8APDeo/wD32iV8MWEf8dfZn7B91L/wlWsW/mr++ihmX5P7leTjPhO+hHSZ7xquledquvWUUTPCnzon9/ZVz4d2r6b450S0nsljd3d3S5++nyO//oFevjwfb2vjRNT/AL+/en96uK8YajqGh+JLPUoNM87/AE3znf8AjZP4/wDgFenCXNA8I+afG3hyyk8MTefcRWUL3DwpeXP3IvnrrfBPxQ8P2PhvTdKivYtli7wy/unR7tP76J/8XXSfErwXaNDr2myL58OnP9vt93yff+dP/HK+bLDTU8OXn9p31i1752of8ecL7EdP4EreMecD9BGmbxN4LsdQuZ9ltc2WVt4V/fOr14ppvgCWx8T20t9tewd02Qv8/wAn+3XqfwS0v+1PDUOs3Mtxp9/dpsezmi2eU/8Asb62/GmjxG5s1trdke3fe0397fVypROKUjkPHl9aR3kOm2cuyGJ0e4S2f5E/2Pkrxzxn4cex8T6xFElw7w7LmLZ/zxevV5tYtLWa5t10/wA+a4l2PvfYiJ/sJ/frj/HmpWvh2/trdbtZ3RHS6eZP49/3P+AJWEqQRkeXJ/oNzDLPpX+jTRb4vOl3v/v7E+5Xrt59k0p4bS2lbYiImzf8/wDt15jqt19u1V0VNkO/fb7/AO5Wl4h1WXSv9UkX+kIiPNs+dHrllSOov/Fq60rUrb+xGfY+/ej7P/HK8W03Soo7lLRXZ4Ud9++u88ReKrTXHs7ez0yVJtPTZcXk0ru9w/8A7IleUa3dJBfuy/uE3p9/+/WkI+6RqbGpf2VpV/8AvdMl1e8eLZF9mT51/wBiuMv/ABBe6xcw29nafYrab5Hh++++ukbxBcabqVtcQPF5yRfJ8m9Nlc3bXV7pXiH+2Ly3luoUf7ZKib7ZLj5/uI/8FdUDM5Kwg03TZpovEdlcXt/D8jwun7mL/f8A771g6lPp/wDwk73un2kUFt5XyJMibIvk/grY1XUn1LW3ee0t7Xzrh7z7NvfZ9/7n399TabrF3HrEOq2Nvb/b7e4+2RJ9nTyUf/rj9zZ/sVvzEFZNVt49KsIb6yurq8TfbfO+xPJ++lULax1jVdVRLaXz0TZvuZn3pEif79bFhpt3qt5eS6/9s864R5vOd/nlmf8A2/8AvumWslv4VvPs8V632N9m9Ef599KQHm/ifw/9h1vVYluPPS3ldEmdNm/5/v7P4KytEsfMmtn+b/br0vxzo9lpWpXm64aea4RPK2J8j/J996h+HvhGy1K8tom3O7y7PufuU/2K4qsuSB6uFpc5m/2V++tnjh3pvfZsrK8SWst9MnlW7fI6b/kr2y28K6rYvDb/ANntGib9n9yqGpaalq7pqForpt3vCkteXGue1LCnl3hvwXd65vafdBbQv996Z4h0d9DTyldXSu21jXJbq3hS2iXTrB/kS2h/+Lrkry1e6uJtz/I6b0/74reM5cxnKlyRPN9Sj8zZ5qf8AqnZ2qRp8qbK2NSgf5P9v+Cqdmn7l0/uV6nMefymJqVij7926ueeCLY/9966rW/3lt8tcr5D/wASVtE5apW8vyH+5VlZ0j+9UMkEsj/capntX++z/crYxGXMnmP/ALFFn+731C86SSU/z3+TbQBsJskj+ah408uq1nI/kpu/3KuPGlSak1hH5ibFfZUzwvH9599Q237un+Z5fyN9zf8ALUAVptkaO/39/wDfrKm/1f8AsVpXP8afwVlPG6Tf7FbRIkZr0eX8lTTRpG/zfJVmw0e91J9ljZXV7/B/o1u7/wDj9acpiZv8f/slCV3+i/Avxx4gf9xojQf9dpUSvUfCX7DHjjxNNvvHisrb+N0id/8A0OrjSlMwlKMD5v8A9v8A2KHj8xv7mz+/X3n4e/4J3aVabH1W9lvdifcmuPk/74SvYPDH7JPw/wDDOx10Sz3p/Glv8/8A329bRoGEq8YH5a2eh6hqTpFZ2V1dTP8AcS2id69C8N/s2ePfE2zyNHSyR/8An8l2f+OJvr9TbPwX4a0eHZbaVb/J8nzpvq5ZxvDbbLGyWBP4PJTYlafV4kfWJS+A+A/Bn7A/ijUpvN1fUGtUT+Czi3/+PvXrvhj/AIJ6+F9NZJdau5dUT+5NcP8A+gJ8lfVCQXckfzfI9TW1jcedslf5KuNKIe1meXeHv2W/hp4ZhTyNCs/OVPvpapvf/gb11th4H8NaU+y20q3Tf8n3K6q5tfIR3+/sqtDPFH9779WY84yGx8hPKs4lgT/YTZWkkb7Pm+/WD/wkiRzP8+xKsza5b+Sj/aNlWLnNL7LF/wAtaheO0jmTbtdK56/8XW8aTJv/ANz564O/8TS+c+13qOUOc9gmvooE+bbsqhc+Mbe1R0i2768ZvPFV7In+tasf/hI72N9/m0cpHtYntj+LkkT97WJqvjRPuK/yV5Q/i67k37vkqheak90n3230cofWIHpFz4xT7qy/PXN3/jR/uK7O9cZ9r/2qh8yjlMPbm9c+I3neqz+ILj7m9tlY++mPJ5lHKH1iQ/UrqWZ3+esSaN/4XrS8vzKZ9l8yt/ZnLLEFNI/46PI/jWr6Wv8ABU39m1vGkcssUY/keY9Q/Zfn2Ilbf2HzH/iq5baO8n8H36v6uYSxpgw6b5jU9NK+fZXVW2jvv+arP9mxQJvleto4WBx/X5nJJo/92pksf9iuke60+1V3aZa57VfH+iab/rZV+d9ifPRywgEatat8ER/9j/Pv2VZh0dJPkbbXDal8bNPtU2Rba4zVfj9dTo6WcTJ/t7/vpWMqtKB0xweKrHur6bb2qb9+xKzbzVdPsYXeW4t0RPv/AD185XnxQ13VdiLcbP8Ab31j3l1qF8/727Z9/wDBWcsZCHwHXSyec/jkfQ9/8StHsX2NcL8v8D1zGpfGmygTZEiu/wDsV4/DpT3b/M+9/wDbrbs/DlpHveX568+WPke1Syekbd58W9Qunm+zRNGnz1lTeIPEGsJ80rJD/uVfs9Ka6mS3060ad0+TZCm+vV/CXwI1XxHbI+oS/Yof7iJ89cssROfxHrwwFKB4mljcSO/2mVtn+/8Afrp/D2h3epOkVtaSv/uJX0/oPwB8M6bslltFnm3/AMe+u5sPDGn6VDsgt1RP9hKx9qdUFCB4b4G+Ceq6lsuLxNkP39j/AMder6b4cu9KT7O1v9yu5s9SexTYqLsp9zdJOm9k8usOY05jlfsr/wDLVKhmgST7yLW28kP8T1WfZI9QHNMwbmC32fNEtYmpaVpkifN+7d/9utvVZE2f7Fee+KtSeNH2vspeyL+sTLmgxppXieze2dX2v/6HX2H4S1LzLCHd/cr4A0HxB/ZuvW1xK7bEf+OvtjwHrCarpVtLF/Glb8vIYyq8/wAZ3+pSfJ9+qfmeZD9+jUpP3KPVD7V5lt8tQQUL+d43+/WPeT+ZVy//AL7PWPcyeZ/HQAyaTYlZT3yRu9WZv3cNYnnpO7pv+eqAJr753qHz/Ob5ahvNkf8AHVaGSgz1L9x9ys1JPnp9zI7p81U0kSN/megNTVhn+fZVPVb5LFN9Vnn+f5af9l+1J81AakMOq+en3KswyJJWbcRrY/ItPtrr56C4hfxvvoSB4030y/vvnTdUM2rfufloDlOh0qTzIXSsfW4Eg31Do+sbJtjUa3deZNv/AIKCytZzv/FTLzzZPnqn/aSfw0Tal5avuoAzbyd4Zk21Z/tKXyf4dlYN5deZNQkj7KCOU1f7W8uZG/jrVvL6LUrOuN+etfTbpNmygs4PxPHL9p+VPkqhYSfJ9/8A8frp/HkaSIjxbf8Abrg0n8ub/YoA25v3n3afDJ5abN9VoZPl+/Vaad9/7qgDxaw/eXKI6NPvf7n9+vftBtXj0SH5GT/frwfRIHnvoU/26+k7D95o9s/8aRJ/wOvFqntxKDWryJU0Nq+z7lWUk+envdeWn/2FYm+pyWvaamx9v3689vPv7P469O1KTz5n3fPXAarY+W/8e+uqlI5apjzQefZv/wBMf/HKrWc8sEyOv30q/DG8czoz/JMmyqCR+Xc7F/v10nKeo+P5P+KP0T7zps+evOrGf7PXf+M50k8B2cuz+BNnz151D+8dN1Yx+E3Owh2bPlq5ZyfOj/3P79ZumyJ5NWbaT99W9E5MR8BT+KMH/FNzOrr8/wDH/cr5ySP995TV9J+M98+g3O3502fcSvmmbfBqX+4/8deyfN0T6f8Ag/I8fhhEb53373ffWb4tkS31WpvhLdefoMzr9/f9zf8Aco8YRvPeJuSnV+EwofxTmLmf50evZvgbqUX2lE83/tjXi15G8b/PXoXwfuHj1JH+Xf8Awo9eXiI+4fRYWXvHtPxUjefR7nb/AB27olfBjweRvRfuI9feHjaR7rStnzOmz+CvhvWLF7XWL+L7+y4f/gfz1jhfhLxHxmU/+1Q/Sn+Xs3/79Mb7nzV1GZHRSvHTP+B1QBTKfTJKADzNlU7/APefPVzy6rTR/JQEiGz3+TUNzH9+n2e+N3p9z+7egx1IbX/WfLU3l1DDs+5Vl6ci4j061MlVofuJUyfvH+/WJcS4n7xP+AU9P9mmfwfLUyf79RqWWV/gqzDH/BvqGH/bqz/crOR0FyH7tX7aP56pw/vErVhj+T/brCRtEv6bH89fVv7F862PxYtLdv8AltbulfLem/u3r6B/Zn1T+xPiz4cvdu9PNdNn975K8jFfw5HZh92fpz4ms7q6MKxX8Gnq6Mhlf7//AACvMPFVrd6AyLp91cXuzYjzff8ANr2S9tIr60iaWLfj5v8AarhfEHi630m13tp6wPs3oj/PXrqPKj5+Jw3jnw5b+LrabW4nlgTVk8m4tpvvxOifcribnQ/C+h3Om3tncK81um/Y770Sb++n+3XbeML64kTTdMaZIHhi+2XHk/f86X7n/jleOPa29i/2fUEln+Xe80P30rqjEj4z2Xw3f+IrHQtU1S53avY26RSWTW2xHdmruLjxVqFjo9tDqumzRu4WX7Qz741/2d9eMW3xJuPDnw0+0W0X2qz+S2SZF3vE/wD02f8A3P4EpB8UtV+Ivh+0tYtKnki09N73Ts+xmT+N0+5W8TCUZDde8Taf4u8QzXulPLa7PvpNE6VyviGOK+0f+04kVHS4eGXf996Y8kWq6xeXtmkr3KRfadib5nd0T5/8/cqtreq3H9m2d2su/TbtN9vbO/zpQBTvJ7Xy7OKKL5/9dLebN7on9z/cqtqWlXF1o9nqs97b/YJriZLe28399K/9/wAn+5WbN4jsrrSvs/lXVrM+/wA19/yOlc3NoepfY5ruKJN7v+6/epv2VhKJvEmsL59H8Q/Z/KXY/wB+qfiqP7Vf6bLY6UvnRPvldE3760vFXiaKezsE1O3tY7mxRE862i2fJ/c/23rH17XLeS503TNMiuoLm7Tzrp5nTf8A7ibKiIamJNGl1C7qnz/3EWtK88XXEmpaVp+q6PFdQ26IkWm7/wCN0+R60vEnh/UPDkNnqH9mSwabD+5ludnyI7/c+f8Avv8A3K4C/wBYinv7m4lt5ZnfZ5X993/+IrblMzB1iDTL7xJNLqG7S4Xd/wBzZp/qv7iJ/fr0Xwf4O8NR+GdVvdn2rVU2Jbwu7/77vs/jrz3UvD7x63pqXnyfaE/e7PvpXqOm+LkgtnsrNLWC2/gdE2P/APZ1vymMjK1jwdd+KrN9Ysb3TbWHSUSF9N83ybl3d/kRE2fPXB+NPhnLY3O/UHW187Y8UKPvfZXsGjyeErWzv9T1C4uJ/E9xL5NrbPE6W1p/08u//LZ/7iV518TvGOmaxqX2iKyvJ4U/0NdSmR/3r/770SiWcNrcFxI8KMu/7Pshd/v1f0rXL37BDpX2u4ezt5fOitkb5Ed/46wfAHiaLX/EiafEjQJ/t/fr0JNHt7HxJcpKmx9iTJ/t14OKlHm5D6XAQlKPOTeJI0uraF5XdLlE+f8A20rBee9+x/f+T7ldtcwWmpOm77+2ubhklhR4pYnSvLjI9qUTldNuEntksp0Z33/JVDVbF43SVl/coj/8D2V0NzJbwX73EvyfPVDUp/tU32XZv/e70rtjIxlH3Tg/Ie6eGVotjp91ErH8Q6clq7/J5D/xpXpENqnkzbUX5H+SuS8XWLTzTO3z/Pv+/XVCXvHnVaXLE89ubXz02LL871QfSpY/nlRvkrrbaBI971Tv/wB5DsV/k/2P469GMjzpRObktfM+f5arXkL7P+A1pP8A7lU/LuNSudltFLdP/chid3/8creJjIwUtf31PeD50r0jw38D/Hfi59+meF7x/wDptcp9mT/x+vVPB/7BvjXxA/8AxNdQtdL/AL6W0T3L/wDsiVtGE5nJKcIHzZ5nlvVmHfJsRvkSvu3w3/wTV0/5P7V8R3k6fxomyGvRdE/YY8CeGX+WyivnT+Ob99/6HWkcPIj61E/N+z027vv3UEUs8z/88U312Gj/AAZ8Z+IPki0S4gRvuPcukNfpZ4e+APhTSm2JpVvs2f6nZ8n/AHxXeW3hyysUSKzsokf+4kVX7CJH1qU/gPzo8M/sP+MPEbI91e2tlD/H5MTzV6von/BOvR43/wCJnrF/dJ/c81If/QEr7k03wDrt1s8qwaFG/jm+StqD4W6ojIbmaHH92HfV+zgYe1qnyr4b/Y08CeHER4NKt3dP78W9/wDvt67O2+Dvh/Stjtpiu6fc3/wV9FQ+A0g/1stUNb0rTLG23Tyq9bxOaUzy7R/DlpBsigsreBE/gSKuhm8OXFxCiRbUSpk8R6Vpu9F+emTfEK0gh/dbavlM+aRTfwdff3/kqynhWKNP37/+P1ial4/ln3ur7K5u58eTTu+6WrI/xnbfYdKsZvNZ1fZVObxHp+9/IT5K80v/ABV5iOizVjv4mSD5PNoF7p6Lc+KoY037PuViX/jxI3fan364DUvF3n/Jv+5XN6l4jld0RaCPa8h6ReeMLjZ/razbzxU+/fv+evNJtclk+89Qvqryfx0+WZH1g7ybxNFI+/f89ULzxGkj7N/3K4l7p/ub6PPq+Uw+sG3c6w88m+qyal5iffrL8z/bpauMDH2xoPdeZv3VTuZ/7tR1OkDyVvGkYSxESh5lHlv9+tL7D89TfYf9irjhzilijH8j5/uUz7C1dD/ZvyfNUyWsUafva3jhzD64cx9lf+Knra/xV0Lf2fBv814kf/brEv8AxVo+m/JLLF/ff56PYQgae3qz+AYli8n3Uq5DpTyI6N8lcZqvxi0TSnRFf7//AAOuS1L9ohI5n8iLej/3P4Kz9rSgXHC4qsezfYU/iqtNqVlY/wCtuF+SvmzW/j1qbo6wOux/9uuSv/ibqGqzO89xLv8AuJsf5KxlioHbHKZz+OR9Y3PjzRLVPmlV65u/+OmiWLuivXyjNqt7qrv+9ad/9t6zZo7uOb9+/wA/9zfWEsZL7B20sppfbPorWP2jHjd4oPn/ANt64zUvjhrF87pFcMleS+en8VH27+7XLLFTmejHAUofBE62/wDGmsX0zu16yb/7j1WTUrif55biV/8AfeubSd59n+3V+zglkmRP/Q6x9qdsKMC/c3Xl/demRyO9X7PR/Mf5q27bR3upkis7Rp5v9hKwlI3jAx7aB49lav8AsV3nh34La3rCQyyxfZfn/wB+vXfDH7OemWOyW+fz3376wlI3jE+ftF0291WbyrO0uJ3T5H2JXtngz4O3F9CiXySwb1+5Xs2ieFdM0NNltbxJ/wAAre89I6xlI2Mrwl8OdH8K2yJbW6/J8++uqTZGmxfk2VmvqSf36rPfVBZvJdJUL31Yj6l5f8VVn1X+BnoA1X1zZNW9bakt1ClcBqV0kkPy1iWHjxNDufs9y/yVYHpepWMU3z1xOsX1xpXzrK3+5Vybx/bzw/unX/vuuG8Saw87vtfZRykFPWPiN5KfN9+uPvPEf9q/6t/MrH1uRJ99cTc3dxY/PE7/ACf3K31IkdncyeX/ALdfV3wB8QJdeG7b5/nT5K+G4fGLyTbJ/wDvuvfv2dfHD/afsrP8n3/7iUakan2rcyefZ/f+5VOzk3o9Q6bdfarNP9yoUn8h9n8dYGhDqs/l/JWU8n96rl5J5n+3VC5/1fzUFGbf33yOkVcwkjxzV0M0P36568ulgudlXECG8keR91UHvnjfZU2q3XlpvrHe6/jakBq3l18n36oedTPP+1Q1WedYPvUGOppLceZ916m+3bE+/XJJqTyTP8+xKf5z0Ght3l1veiG+TZWa908kKVW+f79AGrfz+Ym/+5WV58sj1c8zy4aoPP5L0FFmzkf7Sm6tXVZIpLPf/sVg/a6mfVfMh8qgChcu/wDDTHnfY+6qz3T+dsaq1zfeYiIv/A6AGXMib/4aZ9qeP7tULmTy6EkegAv9Vl/5ZUaVqTxv+9f79Vptke+sr7d5b7P4KkDp9Vg/tWHZ9+uP1XSvsv8AsVvaVqv+3VPxVJ5ltvi2un8X+xQBzcN08HyVMk/z1gpO8Fz9/fWl59UB514YheTWLZFTe+/7iV9Jw6a9rYwoz/cWvDfhvob6xfvtiad0WvdVneSwRJU2P9x0rwa/xHvxM3zPvpTHk8xNjPT3/dzVWuZP7v3Ky1L1M25+/wDNXPa9Gm9/kreuo331laxa+fD/ALdbRMJHGO/lzJ/HUM37u83/AN/5/kqa/geB6JrX9zC/9/5GrrOQ7zxDH5nw3s93+5v/ALn9yvNLaTy5P9yvS9Vj3/C77n8b/OleXQ/vPn/jrPU11OhsJH3/ANytWH7+9axNNk/ffL89bcO/+H5N9dVI56vwGrrdj5/hu5/65fPs/gr5dvI3j1KZZfv7/nr6ovJ0k0F9qb0RPufx18r6xB5GqzbnXe771r2T5il8Uz3v4LSS/YLxGT/7L+OtvxbB++R2/i+5WD8EZ0ksJovl3/PvrpPG0aRwpL9z50TfXRL4Dlj/ABzhr/8AeV1vwruvI1T7/wDc2VyV5Imytv4ezpHrCbn2J/B/v149X4D6HD/GfSfiGdJ9BeXZ/Bvr4k8bfu/FusRff/0h6+zHklutBd1Tf+6+5XyL8RbX7L4zv/7j/crjwp21/iOM/v8A3qPL/u0eX5dLzXacpFSv0p/+9upj9KAIaKe9MoAKhmj+SpqheqAoQ/u7l6feffT56Z/q7n/Yp959xKCJFaGT56ufw1Q/jq//AAb6cgiCVZh/2arfx/fqZKxNi4n+sqaP7lQw/c+Wph9xKjUC5D9xKuR/wVTh/d1ch+5WcjeJftf9YlbFtH5lY9n/AKz5a27auWRvE1bD+CvWvg/dfZfGfhu4/jhvYXryWz++6N89eheBr57W8tn+5slR02f79eXX96lI7aHuyifsJpN1t8PwTsv/ACxVtqfN2rivFvhK68U3jCR2jhdd/nP9yJa7LwpOt54Z06YfdeBG/NaTxFqEVjZqrjf5rqmyvfpe/QhP+6fOy/iSPM/il4dhW3XV0m2WwtUjNymz96/3Ur5e1W6u/tly/wC9nm3vv3vX1P8AFLS3aG5/fu1pdKjQIqb9r/8AsteNWHhm3vtYSygi3zXFwkK+c/yb3qtRxPN7PxBrs+m3+j2f+i6bfbPtSbN+/ZV+5tdY03w9Dp9tL9lhmffLNs+d0/uV7NbaHpWh+IUsl+f7O/kyzTRbNzp/sf3K6Txnof8AasOm3ESLPsifZ/Bs/uVHNyhI+dZrW00OwtrdYmgv5rX/AE3yZX2S7/n2P/458n3K4/W9WvZN9vplpLdXOz7/APBb16F8QtK8tN9t/rtnybK8u0rxBe+GfGFtaahbrdaJd3CJL52/Zv8A7+9P7n9yuqJy8pQ8T+INVtbDTbSz03yL+4i2f89nlf8Ay/3K6HSdH134e/2VoGsxNDqNw32m4trn/XRb/n/4B9z+Oj4nT3u+a01KVUTT7p7bT4Uf5LS337/kT/0N/v1z2ialp8iJrU97dSX6XUKPvTen39n36JGkSn4zk+1WHmq/z70d9n9+ub1jzY7mHULaZp3mT7/+3W9rcD7r+Jk8tN8yf+PvXK69J5mmpbu+x3T5P9ysJG0TbufGl7qtnZ2l5cNPbb3dIX+59z7+z7lZsM9vJc7/AONEqF7r7LYW26Jd6RbP9yueSe4gtnm+5/uffojIJROhv5Ejv4bid1d3TfWloPiOysfOef7k0Tp89c958s9nsb/vioXj8tPmq+cjlLOveKru61j7R9oW62f7FcB4kutY8TX73E6NPsT91DCnyJXQ3MHlo+1FffXN6lHe2MKPFcNBv+TfC+ytOYjlK3w90fUIfENnqC27JD9o/wBc/wAlfQniHTYv+EqR5dz/AOhb/k/3/wCOvDfDGpPBcwpv37H373/v19IXlrFqqQ3flfP9n8nzq8THfGfT5d/CPPZpJYJt/wBxEf76ffRKv3niCy/5c4vItk/jvJUd7j/4j/cStV/DN3OzxQWst0/9xEqaw+APjjxHc232PR2T5/8Al5euKOHnP4InoVa1Kj8czzfW44r62m/0SLfsrEs5JbGaGWW33/Js+evqjR/2MNd1iZH1fU/sSfxpbV6Fo/7Fvg3R4f8AiZ3F1qj/AMbzXD/P/wAAr1KWAqz+M8mrmlCB8HzXSSPvV9kz/wAFXLP4ZeIPFUyfY9Kv7pHf5H8rYj/8Dev0m0f4T+B/CtmiWOk2sD/30iRK3rOHSrG28qCyX569COXcn2jzqubc/wAET84tN/Yx8e646PK9hp1s7/Km95n/AO+Er0Xw9/wTuS63vrmu3Don8FtEkP8A6HX3PbQXF0+yK3l/3ESrieD9VvptnlNDD/fd69GFClA8iWKqzPkvw3+xN8PNDffc6ZFqM3/Pa8d7n/0OvS9E+E/hTw5ZpFZ6Zbps/gSJE/8AQK94h+FKSN/pN1/3xWtafDTRYNvmxvcsO8jV1c1KJhy1ZHiug2Nla3PlQWlum/8A2K62Hw/qF8ieRbs6f7tepQ+HdI0396lpBCf77VVvvHWhaX8r38blf4ITvNR7T+QPZHF2/wAN9QnGZdsH+81ath8LIozuubre/wDdSq2qfGzTbdtllbvO/wDt/JXPX/xuupIf3aRW3+2aPfDlhA9IsPAmkWP/AC7+c/8A02rRkm03R49zPa2i/wDAUr5x1j4vag+9JL2X5v8AbrhtW+Izz73+0VXs5Mj6xSgfVOqfFPQNLj4uvtT/APTFc1xWr/Gzzt4tolRP9+vmG58cSu/36h1Lxo8cKRK+/f8AfpxpGcsVE911X4qSyfJ9o8uuJ8SeP3uoXTzWrx/UvFzzv/rWrHvPEDz/AMdb8pyyxEDubnxV8/8AraoXPir/AKat/wB91wD6k+/79D3VXynNLEHYXPip9mzfVB/Eb/P89cw87yfx0zzH2VcaRhLEG3ea48n8TVmvqUsj/fqsm96Ty/8AbrSNIwliiSa6f+/VZ53p7weZQlrW8cOcssQVt7VMkf8Aeq4lj5lWbbTfMrb2Bh9aKCQeY9TfZfnrS8i3gj81pV/77p82v6Zaw/NLFv8A7lX7OBPt5z+Azf7Np6WL7/mrB1X4saJpTv8AP9x9j1xmq/tBWVu7+R87o/ybHqJSpQNo0MRP7J67baV5n3qJvKtX+Z1r5v1v9oy4k+SJ2T5P79cNrfxw1XUoXRZW/wBisJYqlA2pZXXn8Z9aXPirStOffLcRf3/v1z2sfGnRbX/VOr7P9uvkK88f6hfP81wz/wCw71lXPiC4kTYz765ZY49GGT0vtn1RqX7RFp86Qba4nWP2gtQmREWVoHr57mvpXfez0zz3f7z1yyxk5HoUsuoR+yenar8YtVvnRHu2f/xyuYufGN3db9ztv/365jzP++6PMrGWImdsMPCBpTarLP8Ael+Sqz3TyLs31TeT56f/AKysOY35CaSTzP46Ek+eiGxln+6jP/wCr9tpUsn3vkqOc05SFL57WT91Va8nuJ5t7OzvXQ/2Gkn3quQ6Mmz5Yv8AgdHOacpyUNrLO+zZWrbeH9ib5X+eun03w/cXz7IIt/8Ac2JXbaD8J9Q1G5/e7YEm/v1nKZfKedWGh/x+U2z/AHK3tE8M3eq3nlQW7Ps/4BXv2g/CHT7HY9y6z/396V3+laVp+lbPIiiTZ9xESo5gPIvCXwTlvvn1F9kP+x/HXrXhv4e6P4cRPs0S70/jer73yf8ALKoX1X/nq9RKRcToYdkH3dqVcTUq499cTf8Af30Jrm99i0FnZpfVWm1Xy/465WbWPLT5qx7nXPn37/8Avugs7N9V/i3UybWPk3764N/EH919lULzxMkMLu0tHKQeiprCSW29nrE1LxEkCb99cT/wmkXk7GlV/wDceuJ1vxpvd0/j/wBh/ko5Q5j1T/hPIoE+Z9nz1wfjPxx5/wA6/f8A7n9yvNLnxBLO7pvbZ/HWbc3XmJ9/79XGJHOeo+G/iF++SKV1/wBjfXcpqqTwo7P9/wDuV82fbngmSvRfCvjF5IfKlff/AHN9aajOt16FJ1f5K891uN7dH+9XbXOqpJC/z1574n1i3tfkZ6NTPUwbz93/AAfPW98K/GMvhXxVZ3G/9y7ojp9+vOtS8Y2+90V96f7dYMPib7PeeaqLVcpHMfr74A8TJqukwur761Zp/wDiZbG+5vr5X/Zd+LaeINEhsmlXzofk8n/Yr6N1LVfLSGVaxkbROh1L92iVz2pX3yf7dTPqX2q2R/79Yl5J5j/M9QWMudSfY+2uYubpI7ne1aV/P5f3a5LVZJd+9XoA1bm+S6+RfuJWVfyPsfbVaw1J40+aq1/qX8CvVAQ6LqrwI8Tf8Aqa4vopP413/wC/XK3N88c1U3n8z59lAHQvqSRzfL/HV9NSSNPmWuShn8uj7c+779AHZ2d15j1Nfzpb1iWF88eyptSvvMRHoAs/2k9Qyal5n3qrWciXX8dF5Gm+gCy2sRRw/LVOHVUjmfd/HWJfyeW/y1WSd/4qnmA6HUp/MRPKeq1tH5/3n+erNt9nksE3Ou/ZXMf2k8Ez0AX7m48i5dKhkn+TfVO8vvMT5aoPdS/7VUBZv759+z+CqDz1DNO8lQ/w1IFxL7yPu/fq+l099bOi1zzukdXNNvk2bPm/4HV8oGPqWmvazO6p8lQ20n7z+KuqvNl1D822uVuY/Lmfb9ykB6X+yR4ftPEGtzW86L8n3Pk+d69I+J3gOXwj4tvNMi/49vkmt9/9yvN/2QoLiPxU7RI3yIn3H/26+yfjf4LtLrw3Z+JYH33O9IZX/wB+vm68vePovd90+S3014H/AHqeXvqn9h8z+Cu51XTvnT5PnSubePyWdKiMjblMG50p9+9ayrmx+T5q7N5EkhdP46xJoPM+StOYxlE801WDy7nZ/wB91QeTzIdn+3XT69Am75vv1z3kPG/9967ISOKUTsL/AHyfDqb+4ifIn+3XlaSfP83/AHxXsE37z4b3KbF3w145bSeZNu2bKcQ1N6zk8vY9bcMnmJ/t1g20nmJs/wDHK2Ek8yuqBz1fgNK5kf8As2bb/Gj7Pkr5y8T2rwa9co23ej/fT+OvpOGNJLP/AH6+ePiLH5HiG5Rf+evyJXrw+A+bpfxZHqPwTk/fIm/7/wA9dt45j8y2+433/wC/XnXwKn/4muxvn/dfJXp3jCPz7N/n+59yuv7BxS/jnnV1s2f+yVc8Gf8AIYRNm/f/AHP9+sqaTy0f+/VnwrM8eqwuqb3/ALmzfvrzJ/Ce9Rl7x9V6Jvk0H/gH8FfKPxatfL8YO8u13dN9fXXhX/kA/f8Av18tfGyBE8Tw7U+R4v8A2evKw3xnp1jyW8j8uaof4auarB5d+6f+P1W8uvQOIh/1aUz/AHqf5lM/4BQAP9ymUP8Ac2Ufx/cqgBPufLUL1MlMf+OgDNvI/LffT3+e230XkfmJRD+8hoJKf8FX/wCGqb/x1ZtpPMpyAekflvVmGOq38VXE2b/lrE2iPSrkNVk/eU+HZUaiNKH7iVMn7uq1v9yrkMfmO9ZyOguW37utizkrHhrStvuJXLI2ib1n9/8A3q7PwrJ8/wB/564m3+/XVeGLrzHf5/vo9edV+E6qXxn6/wDwV1L+2Phf4cui293s03flVXXLz+3fEX2Hynh2SrFv/vJ/frjv2OdUOpfBXSU81neHcgV/4Uz8tekw6Ug8aTXsm2D/AJ5Jt/1vyfO9ethffw0Dxq0eSvM4vxxqUXiCwe3X9x5MrwxP/uV5Wnh+9guU8p13p++3o/8A3xXovirwre+IH2We3yUuHmf+D5P9+ubTxBb6UlzFBe77nytn2x0+5/cSH/4uujmMyZrVINNtrvU9zv5v735/netKa6i0r+0rLzYn+0Ij280z/wAH30rlbWxu7rw9c3bea8Ly/PNM/wAm+qHieR/J027l+S2hRLN/99KZnzDH0PUNctniii03yf8AUpc37oif7ez+/XB/ETRdK1Ca7n1y9+3ajCyfYrbTYEt7b/gf+5/cRKm8W3yaa6XtnrC/bG+5ZwxPvT/feqGiab/bmvJ59pFdO/33SX5IkT53rb3YmHLKZ514qgu/7YS7nRZ02Pc77lN+9/8A2esSw1WK+htredF86Z0f/VfJv3769y1XVbSN5oorS3nhTf5TzJWDrdq88KItlFa7Yk2Js2VBvH+Q898Yf2xG94jWipYPcPN5yfO8v+/XB3Nik80Ms/z/ACV7lc6Vqd9bJbqst07/ADukKVBpf7M/i/xNxHoF1HFu+R5l8lP/AB+s/fNoxPF7yT7UnlL9/wD2Kp20Cb9n/odfWXhj9hTX5JN2parZ6en8Sxjzn/OvTdA/Yj8JafsfU7+81F/4/L2xK35VfspBzwPgy50dI790tZftVt/BNs2b/wC/Vmz8I6hrj/6NaXV1/cRInev0x0H9nj4feHY1+y+HbWTb0e4Hmn9a6uG10DQYdlvBY2qL/BDGo/lWkcOL2sT809N/Zp8e6/Gn9n6FebH++7xbK7DS/wDgnr411x4X1W+t9OhV97Imx3r711Lxnb2sP+iQtdP6fcrH/wCEg8UawzrY6f5Cf33TZ/6HXTGgc0qp4Pof7BvgnRLci7t43Rtm97mV7mZ9n+38mz/cSu6s/hD4K8PokUUUT+T/AHEruE8IeItUy2oXsce7+DdvrVtPhzYW/wA0009y/wDvba09lS+0R7aqcU8HhyxdEs9Pi3p/sU9/EFwnyWdkv/AEr0aHwzpFku/7JF/vTfP/AOhUy41zRtHXY8sEf+yi1ceVbHNKN/jOCs9K8QarN/qmg/3/AJK2rT4d3Uz77u62H/vur958U9Csessj/wC4lc3rHx50+14tLfzH/wCmzbK298XuHW2fw+0+D/XM05961bbw7plm2+GziR/Za8K1T486rPuSCWK2/wB1K5nVPi1e3v8Ar72V3/36PZTD2tM+nbnxBpunqwlvII9v8O+uY1H4uaFY/JG8t0/oi7a+X7z4heWj/vWeuVvPHEs/3ZdiU/YGcsVyn1JqXx1RN/kwRon8O87q5DV/jhqF0n/H35H+xD8lfOt54meT/lq1Y83iN/M+WWtvZROaWKPab/4m3F1N81wzv/v1ial8Qvv7N2//AG68oufEDx/Ir1TfWHkf+KtOU5ZYg9FufHEux0V9n+3WVc+Ln8n5pd9cS1889QvI+yjlMJYg27zxNLcb03Vmzaq8n8dUPLeSj7LL/FW8aRyyxA/+0pd9Mmunk/jp/wBl+f7/AMlXIbRP9+rjSMJYgyvLeT+9T/sj1fmkt4PnZ1T/AH3qncaxaQJ8u5/9hKv2Rh9YGPa/7FTJBVCbWJZ/9Vb0x766k+9Kqf7laeyMpV2X/LT0oTyo0++tYNz4g0+x/wCPrUF3/wBzfXN6l8VNEsd/lSrO6fwfxvVylCARhVn8ETv32SP8tHyR/efZXjOsftBW8G/7Mnyf30SuG1j476hdO6RPsT/Y/jrP6xCB0xy6vM+mbnUrK1TfLcRf991iX/xC0q1R9twrv/sV8o3nxQ1C6fdLLvd02Vg3Xi6WdP3srO71h9fO2GU/zyPqi8+NNlYw74pVf/ceuS1X49S73S2+T5/46+eJtcluPkZ2dP8AbqnNdb/nrmljJTPRpZXSgeu638atVun2R3bIj1yWsfE3U7r5Gu2/uVxL3TyfIz1D5nmJXFLETmenDCUofAbb+ILiTf8A33/j31Wm1W4kTY0rbKzfM96HrH2pvyFmafzEqCmUv+fuUuYOUeklDyUzy39KekDvUc5pyjP9XR5nz/cq5baa8j/M61fh0eKP7zrRzGnKZSR73p6WMsjvtT7lb0P2S13pUyarFH8kUW+s+YOUzbbw4/8AH9961bbw4kD79i76fHfSzfJFU0Nje3SI/wAz7/uIlZlkyQJHUyeV/fWuk0T4c3d0m+5fyEdP7m+u20TwPpmlbHl+fyf7/wA9PmNDgNK8M3epf6q0Z0/v16RoPwkt/kfUJd6f3ErehvrSx+7tTZTH8VJH8+9U2VHMB1WlaHpWjw7La3igT/YrSmuorSH5fuV5pN4qfzPv7KpzeOEk+TezvQB6j/biRp83/fFU5vEfzv8AOteYv4u8v7vz1QfxM/k72/74o5TPU9Rm8VbEf5/n/gqg/iPzE3s/+3XmL+I3/h/77qGbxB5nz/x1RfOenP4jXZ9//viq3/CVeRNv315p/bEv8Lsn/AqhfVZfk3PT5Q5z2O58RpJbfK+//gdc3feI/wC98lcrbeIE+wfM6/crE1LWHnmf56OUOc63/hLl3/NVDWPE3mIm1971xjzvvd/79Q+Z5laakam3c65LI/zPsrNmn8xH+f8A36heOjYaNQ1IXpn+zVnyKe8f92jUNSlVqzne1k+X5KZ5P96n+Xs+7RqGptzeI5Y7B0V/n2V5R4kvr2+vH3O2z+Cu8/1n3qZ9hin+RkWlzBqeRfYbjb8qM/8AuJUyaVcfxRNsr1f+x4o0/wBV/wB91D9hT+FK05yOUf8AAvWNQ8B+Lba7Z/8ARnfY6P8AwJX6F6V4jt/EHh6GWB2d3Svz6htfLff8vyV9CfBzx5La2CW7S/x7ER6wkbRPofQdV8xHilf5/wC5U1/P/wB8Vwf/AAkaQarC/wDBN/HXTzaok6bKgsLm6TZ/f2Vzeq3zyQvtrSm/efItYOsT+XvRqAMr7V89Vrmfy/nrNe6/ffK+yn+Z5nyUAUNSuvLqnbaqn+qZPnqzqsfybK4+8keC5Ta33KoDqvt37z/Yq/cyRbN+z565KG68yFKs/an+41AG39qf7m+rMM/mQ/7Fcr57xvv31pWd8/yLQHMdPpsn2d9+/wCSn3k7/fb+Osea68uH5X+emfbnkh+b56AK32p5G+arKR/x1TfZHD8tU31L+DfsoA2Ibr+Bnqhqs6R/Ovz1Q+1PH/HU00nmJQAJP5ifNQ99FGm/ZVD7UnmbP46hm2ff30AWbq6ikSqHmfPTH6Ux5PkoAe8iSUyGfyH+WoZKioA3Un8z/frKv4JfO37KmhvkjTZ81Pefz02fNQB6d+x/sj1i5SJ9+90/77r9FtO0pPGHgnVNFuWXZNE8cSf3Pkr85v2RY5f7Yfyk+f8AjffX6V/Cd9v2y3ZP4UfdXi8vPV5D2MV7lLnPhzWIbi3mminRkubd3hlT/bSuSvE/fPXvPxu8I3Phzx9qS3EYW21B3u4HH8S+leMalY+Xc/L/AB15j/cz5D06f7yHOYKQP/cqs+m+W+9krpLOBPOTclVrq1+f+/S5x8pwfiGxWRH+Tf8A3K4ya18x/v8Ayb69R1ux/wCAf3K494U+dNld1KRw1YlyaB5/h7MjfPCj7Nmz+CvFraTzH/269vh3/wDCE6rt+d0+/s/9krxOHZHNsX+CtqRzam3YfOm/ZWrDWDDJ5f8AuVpQz+Yld0DnqnVWc/mW2zfXgPxRgig8Qu67n3v9+vbNNkeT+9Xkvxg/5DCP/fr2ofAfN/8AL02Pg5P5F/C6zbHRf79eta9J5mmun8f8D14n8H5E+2fw70r2nWP39hN8+xNm/fWmpy1P4p5pNJ5m92+f599GibP7ST96yf3nSrk0CRo6bKzbb93co9cMj2IH114DukuvDyfwJsr54+P0ezW9N3fP87p8if7fyV7Z8KJ3k0REldvkT5K8u/aEtYp7q2l3/Okv3K8in8Z61T4Oc8K8VJ9h1X7n34kdH/v1m+ZWx4zkffYS+cr77fYif7lc88leicQ/zKY/+spn+sTZR5b7Pv0AP/jpnl/3qKPk2UAFMo8yhf8AaqgKd59z5qhs5Pk/20qbUP46rWEn391BIxvvvT7b93/33RNH5c2+mQ/66nIC7zUqVC/7upk/8frEospU0NVo6mSo1LNKH7lWbb71ULOR4/vVcSSs5G8S/DJV+2krKSStK2m/dpWEomkTYhkrp9Bn+5t+/XKwyJJ92tvQZ/LuUrilA3hufpr+whrf2v4dXFhv3/Zrh/8AgNfTzIrbW2hq+L/+Ce+sLJb+IbENs2Oj7Gr7Ou5lt4JJGOAq5rpyyX7mUZ/zHBmEf37PPviTfXq6HLHa2e3zn8obot7P8/8A47Xn154WSTw++qanF/pMsrQxQp8iW+z+/wD369cmi1HVIohFEyL/AM9ZvlNZkfwvWWPbLeMsO7IiVd4X/vquvkqzkYe5GJ4DrF9/y7xRN+6+fZDTNYk+3aDpVlEm9033NwiJ9x3+RE/4AlfTGnfDfQdNj2/ZftI/6bfNWzZaHp2lD/Q7G3tf+uMSpXT7CRjzRPkKx+Ceu+JpkeOyuPszrv3vFs/9DruvBX7Oer6NHctLLDbTyJ5SO0hcKj/f+Wvo2aeKH/WOqf7zYrPk8S2KyCKKRrmX+5brvNb+wDmPMtJ/Zx063mSa/wBSmu3V9+yKNI0rq7H4OeFbGV5W037bM53M93K0p/Wt/wDtXUZm2waW6j+9cSbaka31O4j/AHl4sB/6d4v/AIqr5Ykc0ixaaXZaWuLa0gtV/wCmMSpUV54gsLP/AFt1Hu/uqd1V4fDFv967mnvX/vzNVy30eytZN0VrGj/3tlX7pBjt4wlmfbaaVdT/AN1nXZRt8Ramm7fBp/8AsdXrUuvEWmWLYnv7eJv9qWuf1L4r6BYvsW4+0v8A9M6sC9F4XuJm332pTz/7KnAq5F4W02P/AJd9/wDvtmvONS/aAtI932a3Xj++1czqn7QN1Gnysib/AO5/BWnLIz5oHvsccFnF8qRwovooUVQvPFOlWMe+W9i/4A+6vlXWvjFe3yO89233v79cHqvxNuJ5v9a3/fdP2ZjLEQPr/VPjJoti+2MtN/tCuP1T4+MIf3EUcFfLF548uJ/+Wv8A3xWPf+MbiRNm+tvZQOWWKPftY+L1xfTO0t23/fdcfeePJbp/muG/4HXjNz4jl/v1WfWJf79aRgcssQer6l418hNiy+Y9c3c+KpZ3+Z3rg/7UeT7z0PdSyfdrTU5ZYg7B/Eb/AN+qFz4gf+F657e1LS5TCVUvPrEsn3naqc18/wDDUXl/7dJ5fmPV+yI9qP8APf7tNqwmxN7ttT/feq15rGn2Pzy3C/crTlI9rMf5DyU9IKwbnx/p8D7Iklun/wBiqc3jHUJ0/wBD0/Z/v1tynLLnOwhh/wBjfT5pIoE/euqf79cTc6lqE/8Ax83qpC6fcR9lUJtc0qxRHub7f/wOtPcDknM7z+3LK1+TzfPf/Ypn9qvdf6q3b/fevMbz4veH9JR9qef/AAfIlcxqX7SCR70tk3/PsR/uUva0oFxwdef2T3VJLuR/m2pVO51K3+5LqESf8Dr5d1v4/arqUz7bhk/3H/grjLz4janfP+9uJX2f33rGWMgdsMpn9uR9b6r448L6Pbb5biK6dPv7Pn2VxOpfHTRIN/2aLfsfZXzBeeI7ufe7O2/Zs3u9UPtb/wB6uWWMkd1LKaUfjPftY/aFlk3pbJ9l/g+5vridY+MWsar8/wBruEf/AGH2V5o0m/fTPMf1rllipzPQp4OlD4YnSXnjTULqT9/cM/8AwOsqbWJZ3fc9ZvmUz/brGVU6uQufanpn2p6reZR5lZ8xfKTPJ5lMeT7/AM9MoqOcOUEkp9Mjo8yjnNB/mUfP/DTKmSRPuVGoBsp6QeYlPWREo+10alk0Np8j0eQkf3vnqFJ/9un/AOsqwJvMijo+3eXJsWq3l0eXQBc+3Pv+V6PIeT52otrXz5v4f9+uhsNNWOH5v+B1GppqY9tpssn3a29N8PvJN93/AIHWlDHFH91P++KuQ3XkJsWjUeppaV4dso0/e7f++624bqysX/dIv/AK5V759ny1D9qaT71ZC1O8bxd5CfLVabxVLO7vvauG89/ub6m8zzP46fKaG9N4meT7z1Wm8QS7Pv1jvVb5/wCKkZ6mw+uSyJs3/PUP9pPI9UEp6SeWlahqX0vn/v09Lr/brK8z5/lqykj0ahqXJp6Z5/mfJUPl/JR5fl/PRqGpMknz0TSVD/q3p/l0ahqCT/JQ8iffqs8fz1NDH5lGoajH60QyeXT5oPLpnl0ahqWfMTZTPMoSPzKHo1DUPMp6SPspn+sSmPG9ZBqDyUf6ynpBQlr5n8NAajNhp8MlTJAn8KU9IPnoNAT7lHlpJUyQVMlq++gCn/q/u1paJqt3pt0jwbd6fP8APT00d5E+VGf/AIBWlYeHLud0fym379mygD2Pw/qqarpXms/77Z8ldb4e8RQyOkTffT+/Xm/hXSrvSrb5omjTZVm5nmsbz7QqNsf+CgqJ67NfJ99f+B1g63dJOn+3VDStVS+tt+//AIBU02yT5NtSBx+pXSQO7t9zfQmqxffp/iSxTfvVNj1zcM6RpsZ6ANi8vvOm3r9yub1X95+9WtJ502fLVOZPPT5auIGbbXX96rn2rzNlZTp5Ez/ep6SeZ92kBsJIk6ffqaG68ispJ/LSn+fQB0KSPOn36f5nl/x1gw33z/7dTee/956ANK8nWRPkrNSRJHepvM8xHRv7lZVzI8f3VoA0nj/74+/TEn+TZvqh5/8At/foST/vugCab79M8zy0p7/79VppN8lADE/dvR5ifxUxvuUzzP7tAFz5PL+Wqc06UzznqtNG8lAEyT/P/sf7FX7OdKx4f3aVchk+5uT50oA+hP2NoPIS8l2b0SX/AIHvr748HNcaTqFtL5S7LtfmRP4Er4T/AGKp3ghvPnWdN/3Nn3H/ALlff9xZNClnLcv87ffRP4a8OXuVT2sVrCKOP/ao0Nrzwvp2oLG0htbna7r1VH4zXypqum/OjrX314m0SDxh4RvtOLCaG6t3RXz/ABfw18QalYvBM8UqMkyO6Pv/AL9cmZw5KntV9ovLZ89Nwf2Thpo/Lf5EqG5g8xK6SaCs2aCvL5z1eU5XVbXzIX+SuM1K18t/ufPXpd5B5kL1xmsWL799dtKZyyiVvsv/ABSuqvvVE2I//j9eCeZ5e/cmx9/z19DvA8fgzW3/AI/K+SvnW5/eTO6p/H8++vRw/vnnSLkM/mOlbEP7xKwbP76fJW9H+7T5a7YmMzV0rdvdPv15j8YI3+3o+9tjpXczaqmmwu7fcrzHxz4mTWLlEW0aN/7++vYpS9w8GdKXPzk3wruFgv03btj/AH/9yveL+dHs3/3K8T8JRpYpDL5Wx0rvLrxxpUemun2tdiJ/3xXTGR59enLn9wyriT99Ns+5VZJP3yf79ZU3iqyupneJ1ff9ynpPLO/yo3+x8lccj04H0b8KNYSPSvKii/33rm/jxGkmmvKyt8kqP/4/VD4deI0035GRnT+N/v1f+Kl1/bnh+ZLaKV32fc2b68vl5Kp6kqsZ0uQ8E8SSeZZ2b/3N6VzyfvK6fW7G4+zQo0Tb9+/Y6Vzcm+N/K/jT76f3K7TlGeX/AHaP4KJt8H3vuUzzE/hoAHplFHzyUAPSmfxU+mPG9AFa8j8z5/lrNT93N/v1t+WkkP8AsVjzR+W6VcSJE110SoYf9d8lXHTzIap/6uakMuPT0/eVD5lPST+CpKLMP7uT/Yqy8nzp8/3KrJ/6BT/9Z8lZ8ocxfSerMP39lMs9KeT59+xP9uun0fTdPjffO7Ps/vv9+tPZTH7eJiQxvO6bUat6w0e9vnTyrdq27a60+Cb91b/In3K6rR/EH2X97Bb7H/vulH1UzliiHR/hDrd8ifKsCP8A+OV6R4V+AMskaefe26J/GlUNH8TaxOiJFF87/wBxK7CwsfEF1MkUrsm/+/W0cLAwlipnvfwj8P6V8Mnhl0/UFhm/jd69r034taZHfI13fNc/N8ybvvV8paV4Z1CPYktw3z/crvNB8Hefcokl2qJ/fohg4wlzkSxUp/GfXGl/E7QNVTdBdsf9nym/wpZviDa/dgt55n/2vkrkfhj4b0DR9Pe7e+imfbs/etsRa6m/8b+FPDsfzXdtn/nnbrvb9K3NfdGw69rmqc2dlHGn9+QGmf2R4k1Jv9JvWtE9Ef8A+IrEm+PmgRq3lRXEn93O1a4rVP2lJ1uMQLBCn93bvrblkTzHsNt4Ks0bdNJLO3q5rUU6dokLHdDaov3mZgtfKnin9oDVNUTi9aOH+5H8lcJf/FC4uvkllZ/9jfRymEqsT7Hu/il4btG2fbvOP/TFc1zGs/HzTbNtlpB5n+3K2K+RJvHEsm/963/fdYl54qln37paOWJjLERgfUOu/tIXQhdYBBCf9mvO9S+Omp3Tvvvbj/vuvDX1iX+J99U5tSfZsXclaR5Tllij1HUvihdv/wAtfnesSbx/LJ/G1eezXzyfeeoXner5TlliDs5vFVxJvfzWqhN4mlk+9LXN+Y8iU/y3etOUw+sGlc65LM/zO1Vpr55KhSD+9T/I+StuU5pVSF7qWmPI8lXEsU/2qe8cUH3nVP8AfejlMPaszUgp6QO9Q3Ov6ZAju1wr/wAfyVz2pfFTR9N/1b+e/wDuVp7octWZ1qWP96rKWPl/7deUXnxsl+dLGL/cfZXN6l8SvEF9s2Sqnz/JvT7lHNEuOHnM9yvNStLH/X3EUf8AwOse88eaPYo/+kb68KufEEsiP5+oN8/+3srHufEGmQJvaXz3/wBio9rA6vqZ7TefFu08l/IiV/n+5WDf/ErULpP3H7ivHL/x5FB8kUX/AH3WPefEK4khfbLsT+5XP9YOqODPXW8Y3t0+ye92fx7KhfxHp9q/+kys/wDwP79eIXPjG7uv+XiXYn8dZVzrFxO+9n31Htzqjg4fbPeL/wCLWmaa/wDo0W90rE1L44Xv/LCVYE/uV4s873D72f56Y8jyVj9YmXHB0onoWpfFTUNSm3/a2+dNlcxc+Kri637pW3/+h1g/530f8DqJVTqjRhAuTalLJv3O2x6reY/9+meZTPM+esOcvlJ/npPM/wC+KZ5n+3R5nyUc5oD0x5KY9PT7++s+YA8ymeZ5lNp1PUA/1dCUx6P4/uUagP8Alo/3ahT7+9qko1Ad/q6bTvLo8vy6NQBP3lD/ALunpHR5dGoBDHT/AC/9imJH/doeSjUselP8z3qH+Kn0agOqdKh/gqZKsBealSOouad5nl0AaVhs3JW9D+7+Ra5iGf5ErSh1J40oNInQp+8qWsVNS+f5f++Kvw3yf36jUvmLnmeXTHkqHz/M/wCmf/A6Y91FH/Gr0akaj6mT/fqh9q+5t+SrKSPIlGoakzyUz+OnpG/8VTfZ6yDUh8t5KmSDzKmSOpkjoDUp+R5dWUjp/l0+OP8Au0BqHl+XR5dOqRI/42oDUreT89P8upvLp6R0BqU/I8ynpH5dWXjpnkPJQGpC8f8AdqHy60ktXqb7J/s0BqZqR0eR5laTweX/AAVMlr5lAamUkHl0PBW2li8nzqjVNDo7yfP5TUBqYiQeX/BVmG1lk/grpLXw5LIm9Yl2f3627DwrLv8AKVF3/wAdBocNbaa8j/catK28MvJ/Az/7aV6jpXw9u52/1Tf7711uifCuWP7yKm/+4n36DPU8cs/Bbx7Pk3p/f2V1Vn8Nf329ov8AvuvbLD4c+XCnyf7/APt10mm/D/5ETyfk/wByg0PHNL8ARWsyful310lh4OTf/qv9+vY7PwP5f8C1sW3hGK0/u76fMXyc55XZ+DvMRE2LXE+M/Ad3psO+NGe2/v19OJpVpA/zItQ6x4ft9Ys3tPs7O/8AsJWftoG0MPVPiqwupdHudn8FdnZ6lFdQ71f/AL7qz8V/hrqfhm8eWW02Q/8AA64PR9VeN/KldtlOMozCVKUPcmb2tyeZC7f7Fee3m/fXbXk6TQuivvrmLy1eNHoIkU0qaGdIH2VTd/LehJKozDUo/M3uv3HqgknlvWx/BWVcx+W/zffoAf5lCSVWSP5Kemz79AFmGTy5t/8ABVzz0k+Ss3zPL+7T030AaST0y/j8xN9UPOf7tEMzyPs30AM/1dP+f7jU942++tM8z+OgB6TUP+8qH/V09J/koAHqF9lDb5N70zy/++6AJKjeT5KXmjmgCOb/AFdM8zy6m8zzEemeXQB9P/sSf6652uqfx/vvkr7+8R6PL/Y8N7vZ3RV3p/er82v2P9S+w6rc7dz7Nj7Nn8dfqPY3yah4dhuJR8ssG9v++ea82VKM5SPUxU5U+RxMXwe0trbxb2z9ob/U/wB3/ar57+PXhOXRPGlzcLt+zah/pEX+/wDxp/33/wCh19B+G5Eurm2RU8jYu/ZXMftEaCNS8I2+pIv77T58s3+w/wAj/wDstctel7TCy/umVCr7HFf4j5FmgffVO5grpLy18vfWbcwV8nGR9VymJNY+Ylc3rGm/I/3a7l4PkrH1LTvket4TMJROMhj8zw9qSbN6eU/yV82al+8v5k2bER3Svqi5jitbC8819n7p/k/v14nN4ZtLF3llbz3d6+hwZ5dc4awtXk+dUrYSC437GStt9kabIkVE/wBiofL8t69eNI8iVeIyHR7fZ+//AH7/AO3XPal4RtLjxPYPPEvkvL87omzZXYWcjyUz7D5mpWdw3/LGWuulE87EVfcLNz4HtNmx/kT+4nyVxOvfCSykV3gd02fcr2C8j8tK5jW5/LfZsb5q7+U8KNWR5LpXgCKx1L/SZd9sro6f7dei+XaeS/lW6on8FY95B5j/AC1vaPGnk72pnTzzM2GeW1uU2/8AA66TTfE0sGzdtesrWNkf3aykn8v+OuGUDupSO8/tXTNVm2S2kW/7ifJ9+r8Oj6JfPvlsref/AH4t9eafanRKuabrkvnbW+5/crllE9CMjS8VfBfQtS33GnpLpb7PuWz/ACf+P14VrHhW98PzTW9ym/yfvzQ/OlfSFhrDzp5Tfc/26p+IdNi1K2f/AHPv/wByojKRvynzNR/uVveMNDi0e6d1+T++m+ueS6TZ99q3MB8dHzyf3aofavM31C90/wD3xV8pHOar/wCp+Z6yrmRJKhmklk/j+Snw2rxpVxiRKRMk/lw/7dVnkqZ7d5P4aI7F5Nn3kq+UjmGeZ8ny1ZT/AMcp9vYvv3/+OVf/ALK+RN37v/gFHKHMU0n8z5auWdjLPs/dN89bFnpUUH/A66SzntLf5Ni1oYc5Q0rw/eyJ9xtn8eyuns/BdxcbHZ/+B1Wh8QRWO+Jasp44eP5Ff5P9irM+Y7DTfA9pY2yfaZd7v9999dPbR6JaoiLt2J99Pv768f8A+Eued33XHz1CniZ5P42d601Mz6Hh8f6Po9zbPEnyJ9xESr9t8abeS8f/AEfZsr5jm1h5/vStvT/bp8OpP/f+f/fo1A+mbz44XD73geLYn3Pn2bKfpvxe1C62NLdy/OnybHr5y/tKW6T77f7Vdb4ZjeR0lo1J5j6Zs/ixcQWaRM3z/wAe+mXPxKln/jrxz7U/99qspdPs+b79EYmcsVI9IufGlx/frNufEcsi/NueuYtpPMqer5TiliDXfWHkTfvqH+0n/vVQSN6fDA0j1pymEsQXHunkT5qZ5lP+yVZhtfM/gq/ZHNKqVk309IHkq48dvY/6+VU/33rNvPFWiaan729X/gFbcsDPmnMspa/PU32Fa4nVfjFotimy22z/APA/v1zF/wDHC9k3pZ2/kf3NlHNAv2FWZ7Alqmz/AGKoTarZWv8ArbuJP+B14JqvxA16+f8A4+/I/v1z15rFxPve51BnR/v73qJVYm8cHOZ9CX/xC0Sx+Rrj50++lc3f/Ga0j3/Zot/9zfXhs2sWUe/ddq9ULnx/aQI6QJ9z+/Wftztjg4nsF58XtYnR/ITyE/vpXMTeMdY1Xf5923z/AH9leV3Pj+WRNiv8/wD7JWPeeJrud97PWP1g3jhYRPVLnWIvvT3rP/tu9ZV/4x0+1h8pU/3Hry651iWT/lr/AOP1Wed5PvfPUe0On6uehTePE++u1Kwb/wAf3s6fLLs/g+Sub8/5KheSsOY09lE1ZvEFxdQ7POb/AH6oXN9LO/zOz1W+aijmL5SbzH9aZ5j76EkSj5ajnNBnmf3vkSin+XUL76z5gJqPMplFPUAeSmeZT6Y8lGpYeXR/q6Zvo8vzKNSB/mfco8yjy6PL/vUagFM+fZU3l0R0agQpT6moo1LIUo8jfT//AECnpRqBD5dPSOn+W/pR/u0agQ/6uhJKfNHTPLo1APMp/mUz+PZQm+jUB9M/1dTJHR5NGoDP9Y9PX79P2U9OlWAzZU3+ro8z56Z5lAD/AJP71LzUf+9T0oAeknl/wUef5f3aekHmVZSDy6AIfPlp6ebJ8++n+Wn36ms4HnT5fn2UACRyzonz1ftrXy/46sw2sv8Acq5Dav8AxVGppqQwweX/AB1cSOn21p5e+rkNr89GoajPI+TfT0jq/HavImynpY+X/v1kGpTSOptlX4bVNm/ZT/svmP8AdoNCn5dPSOrP2V9+yriWP8DVrqZ6mO8dPSD+7Wr/AGO8nzsn/jlX4fD8sibPuUahqYP2X+7UyWL/AHNjV06eHPk/iSpv7K8j/bejUNTm0019lPh03zPvI1dhbaG/3NnyPWrD4OuJNm2Jv++KrlA4OHSvM/8As6uf2H8n9/8A4BXpGm/DK9un3+UyPXYab8Ibid/m+5/AmypDU8Kh8OeY+9krVs/DLyfJsb7/APAlfQ9n8GfubvkT/crsNK+FdlBsdkV3T+//ABUBqfM1t4Alnm/1XyfwV1uj/CG7k+8n3P4P4K+jbbwro+m/edUqabUtE035Gdf+AVnKUTelRnM8c0r4SfOjyr/32n8FdnpXwySNPmiX59ldOniDz3/0Gyln/wBxKvwweILp0/0eKyR/+ez7KwliIxO2ODqyKdn4Ht4HTci1qw+H9PtfvbUpj6Pdxvv1PVVgh/2E2f8AodVptc8FaO/+k6r9tmT+BJd//oFYyxX8h0xyyX25mk91pVq/313/AOxV+xkuNU/48bKWZE/j2Vx958bPDWj/ACaVoVxPN/f8pIf/AB+ub1X9oLxLI/8AodvZ2SfwO6PM/wD4/Wftas/snX9XwsPjke0p4Z1W4f5vKtU/22306bR9F0359X11Uf8Aub0SvlXWPix4l1zf9u8Rz7N+/Ykvkp/45XGXniZd/lLMz/8AA6x9lVn8Uivb4WHwRPtG5+JPw98Mqnz/ANoTJ/zzR5q4/wAQftcafpu+HTdKWH+55z/+yJXyNqXiZ9mxvkm/399Yk2sb/wC9v/26fsKf2zGWM/kiex/E74zan8RtkN5cKkKfchhXYlePzRvA77fuPWVNrjyO6eaqf7n36mttSTZ+/dnf/brsjyQ+A8+rzTlzSN6z1JN6I1TalskRNv8AHWJD9zfV+GTzNlaHIZVza/P9/wCSmInl1sXlr8jvWVN/tVqQQvTHg89Kmfdv/wCB0fx0AUPLeP8A26Hjq48dQ/LQBFSJ+7f5qf5fl0yb++tADPPSP+Cn+Z/vJWDqviKHSv8AXy7Kp23jzT55PKW4i31pykfCdnDP5aOvy1Wm/gqhDIk6I7fO9aT/ALxP/iKzLIX/ANZT0jo/2Gp/l/J9xaAI/kpr/wC0lTUz/wAfoAbUaVN5fmJR5fmUAMT93THj+SpvL/u/98UbDQB7f+xzdafB4hmSeVUm2fc/jev1Dso7TVtLgidfkMf+q3ba/In9l37RP48h+zP5Fyn8e/8Agr9OPhrfPHHDE0rIUT5kT53evJ9ryVT08VDnp3PQI9Bs7W8huFHklPurU/iTSU17Qr+wddyXELxH8Ris/XLWfNveI/8AqX/1P8G2t+GRZI/lKt/u16FPlfNA8V811I+ItSsZYHminTZNC+yVP9usG5gr1v4y6WuneONU8sYSVVuP++vvf+P15bqs8Wm201xK+yFfvvX5vVjKOInSPvqM+ejCZQmjSCHfK+xE/jevPfFvxGt7V/s9jtnf+ObZXH+P/ipcaxM9pYvss/8AY/jrg31J5Pvbq93C4Hk9+Zw1a/8AIb1/4jln3+bNv31z1/dee+/fWbNdP5jp/BTI5/nr6GETxKsyy9Hl+Z/8RQn7z/fp8OzztjPXoxPBn8Rchj8uHf8A+OVQ/txI5oZVf5Ep+peI7TTbb5pVTf8A3K868W+MbSCw+z221H2V1RMJc0z1TxD44tLFof3q/On3K5vVfGNvdIjxSq/8Cb0rw3UvED7/AJnWqaeI/L2fefZ/BvrTmIjheQ9pTXIpPvSrv3/crVtvEdvBDs3r/sV8/J4jlj3p82z79TP4qf7jJvf+/wD36z5jb2Z7rc+KrSd/v/7/AM9ZX/CQW87/AHm/74rxyHxHLO/zS+Qm/wDgrVsPEdvBvZn3vWcjeMeQ9gs99191ap6l4gtNDmfz5VSvNJviNex23lQP8mz79cxc30t8/mz3DO7/AN96x5TfmPXZvjElq++2i+1TbP4/46wdV+LGu6l8jSrBD/sfI9cB5/l7NtWf7SeT+7V8ocw+5ku9Rmd55d7u9WYdKieH/Wr/AN91jvdPJ916PM/260DmOktoNKg+dvnerKalpmx0Wyi3v/G9c3D/AL9Pe68ulymZpf6/ftRae9qlU4bpI4d6/wAdMfUn3/w0yC48EUb1Z8xI0rB+3PvoS689/merA23vkgpk2seZsrHmk8x/4qEqyDYXWGkb79PTUn/hesqGOrKR0Eal97p5P42p76k9U9nz/cqbyPMrTUz5izbz+Z8/zO9WYZJY0+aobaBI0q+kfmfw1fKRzD/MerltA/8Atb6LPSnnTf8A+h12HhjwzLdbH8r5P79XymE6pW0HQ7i++9tRK9I0qxSNPmRkq5o/h+3gTYqf8DrbSC002HfO6on+21aRpHmSrz+wU4bXzP8AYqZLV5Pu1Qv/ABjo9jv/ANI3/wC5WDN8W9HtU3xfvHf+/V+4Z8tWZ6FbQeXD81TW2z59ybP77vXj+pfGa4uodlpb/wC49crf+NNbun3/AGtkqPaxNo4WUz6Eudc0+x/1t2qIlY+q/FTQtK+7L57r/AlfPc19cT/PPd7/AO/VCbWLK1+7Lv8A4/k+5Wftzqjg4nt+ofHS3j3/AGa3/wBz5K5jVfi9rd0ifY3eD5/43370ryW58Y2iOnkbX3p/3xWVf+OLuNNkHyf7j1HtTeODieozeJtYvof9J1BoE/2Kyrye3j2Pc3e/+5vevK7nxVd3XySyt/33VCTUpZPvPWHtTqjhz0u88XaZa79vzvWVc/EL538i3VE/364Z56Z5nvUcxv7KB0l140u5n37/AJN/3KoXPiC4kT7/AN+sd6Y8n96jmFylma+eSbf/AB1C8j1DRv8AL+7UGhN5j+tDyUzzPnpnmf3az5gHvJRHTP8AWUfx09QH+ZR5n36ipHko1Af5n3Kf/v1Dvo/26NSyb+PfR5iVClDxvRqBM8lM8ymJG/8AElTeX/eo1Ah30f7tTeR/BT0g8ujUCslTeX5n3t1TQwPvp/kUagVvJ/26Ejqz5dPSOjU05St5dP8AL+epvLSjy/ko1DlK3l1N5dP8t99Mf938lGpmR0v+7Q+/+FaE30agMein+T8/z7qf5FGoCVE8b1ZSNPkp7yVYFby/k+b56Z5NXPM8z5PlqH/eoAhSD+BqPMSOmN9+jyPMoIJPPqX599MSPy3+b+/U3l0FjE+dN9P+z0+GOpkoAppG9P8ALer6QPI/y1fttDe6+9QBiJBU0Ni8j/xf79dbbeHPn2f99/JWlbaH/eTZRzj5TlbPSpZER121fj8P+f8AOz/98V1SaOkez5Puf3KuJpqR1nzF6nMQ6Gkcexk31pQ6PsTaqbK6e2sUj/g+erKWKbPuU9Q1OY/s1402bP8AvuhNK/vV1v8AY7/xJU1t4ff5/wCP/gFGoanJJpX91K0rbTf4dldtpvg24kffs+SuhtvhzLP86/J/f30uUNTzFIP41/goS1ef+Bv+AJXrqfDK3/ii+f8A261YfA8Ub79iv8/yf7FPUOY8fTwzd7/li2f7bvWwng7y/wDc/wBhK9dh8Ivs2Lbtv/v1ch8B3c/yeU2yq5SOY8ih8FxRtveVnrVtvD8UCfLFvr122+Fd7OibYtj/AO29dPpXwdfZ+9dU/wBxNlHKZ8x4PDofnv8ALF/v76uWfg67un2LE3/fFfSdn8L9PtfnlRXq++m6Fo/3nij/ANimWeA6b8Mr26+9EyJ/tpXQ2HwWlkT5tyV3msfFvwv4f37riLenyP8A7FcHrH7T2nwb0sbdp0/g+TZQXHmOt034Q2UEaO0S/wC38ldDbeDtKsU/e+Umz+/XgPiH9pPU9S2RWO2D+/8APWPbfE241J999eyv/f2PsRP+AVnzGkaHOfT82peH9K+dpYvkqn/wsLTN+yxtJbp/7kKO9fP1h8XvDnh9/NZPtU39zyt//odXL/8Aa2tLH5LPT2+R/wCO4/8AiK4pSn9g9SlSoQj78j3h9S8S30O+DSltYX+49zKkNX7Pw5qupQ+bea3FAn9y2R32f8D+5XyR4h/a28R32+LTkWy/vvbRf/F1w2pfErxn4qhdLm7vHT7/AM7/ACVHLVmdUauFh8MT7Vv77wf4fmeLV/ECvMn30e6RP/HErB1X46fDrw/D/o0S3T/c/cxb/wD0OvjyHQ9Yvt7z3qwb/v8A9+rNt4ctN/8ApNxvqPZfzyL+vfyQPqWH9qF9ST7PpWmW6J/A80u/Z/wBKzdS+KHiXUpn83WGsoX/AILNEhT/AL7+/XhthJaaP88SS/J/HWlJ4miuo38ran+270ezjEwlXqz+0d/c+Jred3lnuJb2Z/43d5t9U38eW+mw/wCq2f7Fee3OuRQfI0rb3/uJXN63rjybEiTfs/jd6vmOa7PS7/4lPI/yoqf3NlYN54x1CeR9zts/g+euGuNVlkRNu5P9xKpvdSyP+9f/AL7pAb2q+Kpfn3Xf/AEqh/biRw74Hfe/3977KxEsXkfe250etVLGKOPfs+egB/8AwkF39/f8n+wlMfUpZ3fc7P8A770JH8iLsp7w/P8A7dAB58snyb2/4AmytK2gT+5VazneBP3USu/+3V9J3kT7nz0FGrYP5ibGq5/q3rES68hPuVNbat8+xkrTmMZRNt5/Mqs8HmP/ALFPT94nyvUyfvK2MCh5fl/JTHgq48fl/PULx+Z/HVkFZ46heOrPl0PvoAp+X/BTJo/7tTeX9+jZQB4V8Zo3guX8p5dj/wB968usNVuLG581Xb/vuvdfi1ob3VslwsTb0rwG4heCZ4mT7j11xOaXxnrvgn4lSyTfZ7yVvOf5Pk/v16vpupJMibXWT+/sf7lfJFtdS2r/ACvXrXgDxxbwIlpK6o+/fE7p8lRKJcZHuX+s+69Hl/3qp2F156I8X3HrS8tP79c5sQvH5dHl/JVny6h8t461LGPH5dQvvjqy8nz/ACpR5fmUagVthp6VN5f+xQkfz0agbf7OuqvpXjmzRXVHm+T7lfqZ4NmgtfC+nXFtF5mp+Z87V+Wf7N9r9q8eWySxN8r1+ofgR5dFsrZni+6nybl+SvBqyjCZ69aH7o9YsYJZIX+07XWX/ll/dWq+pXUWg2KJbxqjN8qLUPh3Ur3VFdrlFRF4+796pdc0lL9PNErI6rzs/iWvU5v3XuHz32vePFPjVoLWtvaa5JIr/aP3M/8As/xpXwj8b/ig+pXD6ZZ3C/Y0l2Psr6q/ao+MZ8P+F7nwthHluBh1T5/mr88tVuPMd7ud1Te+9PnrxI4OPtfbH0NPET9lyE39pJIibqH1JNlc3c65aQfO0uxP79Yl540tPn2yv/wBK9GNI5vanYPqtvvf56rf8JBFB/BLXnVz4xt43+Xdv2fcrNuPGLyfIqb/AOOu2NI4pVT0i/8AHCWu91T5K5LVviNcSJsi2/P9/wCSuMvNYlvvnldtn+3VOG6i3/NW0YnL7hfv/Eeoal95/wDgCVj3P2if73z1tpqunwfP5TO7pVObWEk+7Fsej3xcsTHhsXk3uztvqb7D5f8AHVybUndNm/8A74qt57yU9RkLweXTPL+SpqPlqzMZ5fz/ACpUyb5Ef56E/d06gBv8dJT6KAF8x5KSl/y9JQQFSJUdS81YDkkoeT5//ZKbzSJQQTb2pnl09KfVgNpE/wBmpkg8x9+2pkg8unymfMQ+XT0jp1SJInyVepA+2jq/DH5jPVDzE/iepk1JIK0I94v+WnrU0MfmVmvqqf3Kh/tJ43Tb8lBnynQps3/3K1bPUreP/Wvs/wB+uPSSW6+Te1WUjijT97L9z7nz0uc05TvLbxNaWv8AtpWxbfFR7GP/AEa0VPkT59n368x/tWyg+66vs/gqt/wlVvHv+Sj2pHsIzPTrz4la3dI6ROsCf7lY9z4g1O+3pPd/I/3/AOCvPZvF1xH919iVm3PiS7uPnaVqx5zaGHhA9Cmvoo/9bcb9n996pzeJrKBH2/8AAK89fUpZ3+aZn/36Hkes/al+yOzufGjyfwKj/frNufF13Jv2uyI9c35nmfx0zzKOY05YGk+sSyfOr7N/9yqz3TyfIz1W/joqOcvlH+Z70x/3lHmfJR5lZ8wB5dFM3/7f6UR09QD5/uUUUeZRqAUx6Y8lM8yjUCbzKZ/q6h8ypKNSx9Jvpidaf5b/ACUAM8z5KP8Aaqylq86fIrP/ALlXIfD97P8A6iylf+P7lZ8xpyTMpOtLXWW3w51Of5/KVP7/APsV0mlfCd5/nllVP7/yVn7WBtHC1ZnmPkVZhsXk+7XsE3wrt7WHfv37/wC+lXNH8BxR79sS/J/G6VH1iBv9TkePpo8v9xnepv7Hl3/cben8FezTeEbeBP8Ad/2KyrnQ7eN98v3P7lRGrzh9V5DzFNK8t/mqb7CkldnNaxR/wLVCaNN/ypW/MR7I5z7ClR/Yfv8A8FbE0aVTeN5Koz5Sg8NDwf7FTfPHN8yNVlIEkrXUx1Md/wDWUJH8lX3sfMd6Ykfl/eqw1KaR/PQkdWaEk8t9+yo1DUmS1SNN7VTeH56uPO8n8Hz1T8t5H+WrIkMeOof4KvpYyz/dRqZ9hf5P7jp/coEVvnp6b6me1/u09IPLSgCm/wC8oeOr/wBlST71P8j5KsDNhjp7weZVx49j76PLoAppa/PT5oKmqZLV53+WggoeRU3l+Z8i1q22gPO/zfcrVtvDi/Ju3O9QWc9Davs+5WlZ6O7/AHk+9/frrbbQ/wCBYvnrYs/DlxNsWK0lf/cSrA5uw0NPk3JW3Z6bFG/ypXSWHgfU7p9i2mz+Otu2+Gupx/O0P/fCVAHH+Skf3afbQeY+zZ89eo2Hwr+RNyNPuf7ldJYfDJIE2Jbqn+2/z0AeMw6HLO/3K0k8JS/I7I3z/wAFe5P4D+REW3V9lTQ+Dn8lEit6vlHzHjln4Ll+Tdu2f366qw8FRffVPnf7/wDt16XbeDmg/wCWSu9b2leEXjf5kqPdEeXW3gtJPnVF+T+/XQ6b4H8i2Tdbq7796fJXrtj4Vi2f6rf/AMArYTw5/u1nzGmp5XYeC/kT91s/9nrStvB0s/3UX/gaV6dDptpBs819lVrnxV4c0f8A193En++9PmHqc3Z/DlJP9aiOn+3WxbfD2yg2bkrm/EP7Rng/w5v3XsXyf7deXeIf20rLydmlWks8zp9x02VZlyzPo2HwrZQfwf8AfdPuZ9H01P3stuj18Va3+1J4r1KH/Rolsv8AfffXm/iH4oeKNcd/tOsSomzZsh+Sg05T72174xeF/DkO9r233/7b/wDsleV+JP2wNKsUmSxid5kfZs2bK+PHmlnhR55pXTf/ABvVbzreP71HOB79rf7V+t6lM/2Xcn+271wGvfFDxL4mud7XssKb96Ij1waSXE/yRRN/wN6v22j6rdO7xRbPn2bKz5gjzE3mXEj757iV/wDfepob63gR/NlXf/B89WYfh7cXyf6TcMn+2j1t6b4HtNN2bkX7nz1j7WBv7KZyr6r5j/u037P7lEMeoX3yRRP/AL9d5DpWn2vzrbr/AL7/ACbKEuIo5t8TxIn9zfvesPaF+wOSTwjqE6I7S/8AAKv23g60tX/fuz/7D1q6lqUWzYvm/On3/uVlTalcRpsXb/voj0e1kX7M0rDTbS13+VF/33T7m6dN+35E/wBis2GSWRPmqZv3kL+a/wDwCsy+UhTWIo3+ZW/4HT01z99+7iXZ/wB91T+yp/8At09I/Lf/AOIoNC4iS3W95X3p/wB8U9IPIk3r9z+P5KId8cPyfwLT0nqAGXn3Hf53eqb7JPkX79XJp/krKmkTe+2goPI+T5v71Vnp80/93+/UKTVZJctv3f36uNIkaVQhp6RvI2xf79AFlLj7+1KPn/2Up/k+X977lP3/AN1/k/uUFE0MnlrsX/x+j+Pez0xPvojU9I/46CSbzH+5so8ve+/5qhm/gf8AjqbzPn+X/gdAGrYXyR7ErYhgeSHev3P79Q+A/Btx4x1uG0iRvJ3p5r/7FfTOq+A9K03w9Dp626p8myt4nLUlGB83vHVZ4P8AYrsPFXgu40d3dU+RP+WyVzHl/wAGyt+UzKHl1C8Dx1feP5PlqF4/MpAU3jeSmP8A7NXHjqF4/MTf/BT5gMfW9NTUrZ0/v185eP8AwW+jX7/3HbenyV9RPB5n3a57xP4ZtNYh8qeJXd/uVcZESifITxvv2snz1c0q6e1uUr0jxV8JLvTXmuIE3/3ESvN7mxeCbyv4/wC5W5yn0b4D1yW+01Hb+P567m2keRPmrw34P30u97dvk2p8le8W0b+TvZPv1hI6oknNR+XT0/du9TbDWZZW8v8A2KHj+f8Aiqby6PLrXUsq02rPl/P81M8v+CjUDS/Z78XW/hXx5Z3E8rJv+R6/SvT/AIpaTb+GrMrqsUBVtz8o+/8A4HX4+2cnkXPmp99K3r/x/rd8nlS3txs379m+vHlQjWlznsSqe7yTP08l/bO8PeHZrlLnUorl142zSD5W9Plryn4pf8FCIbXR/s+nZnmm/jWNV2V+faSXU/393/A3qGaxaRNjIse+vRhS9w8fmh/Kdb8TvjhrfjzUpru5u2dHfenz7Nif3K8r1LxBdz7EllZ0rS1LTktX3s/z1iXkcP8Af/4HVxjExlORQvLp96Vm3Mj/AH/46v3M6RvWbcyPJ8laDKbzvTPMp7x+ZTPL/vVZnqHl+ZTJPvvto/ipj/7NBmPo8umJv/hp7/f2fwUAHmUUUUAPT7lP8v5KZ/HRQQOqRP7lMTfT0/eVYB/D8tCdKk5pI4/M/wByggh+ffTqn8v503VMkCbK05Q5ysm+hP8AxyrKR+Z/BT/lo5TPmK3l/JUyWvmfO1P+T7lTJ9yr5R6jPLSOmL9+nzSJ/FVB56NQ1NWGdI6JrpP4UrH+1fP833KHvko5g1LnmUzz6zXvvL+7VZ7p/wCJ6jmFymx9uSmTXX+3WP5/z0zzPM+ffRzF8pq/aqe+pf8AA6xqk8ys5SDlNL+2Zf79QvfSyfx1T/hp6SVHOaFl5/MpnnvvqH5Kfvo5wJn/AHn+5TKPMo8zzKz5gH/xvRTP4KPMT1p6gPSSn+ZUPmeXR51GpZN81MeNKY918lM896NQJvMSmeZ/dpn+3TaNQJfM+Smef/dp6R0zyP4KNQGeZ5lLVuztXkf5fnrYtfB2oX2zyrdvu799ZGkYTmc95byVN9lfZXc2fwxupE/evs+b+NPuV0Nn8Pbe1X97Kr/8AqZVYm8cLI8r/sO4k+RUb/vitK28HahO6bYl2fx7/wCCvV7Pwrb/AOqVPk+5XSWfh+3+4sSv/v1hKudsMCeRWHwyeR0SWX5/+mNdJpvw5soE3yo7v9/ZXpcOleW/+q31pWfh9JH+b/gG+sJVZHoRwcDgLDwzbxojwWq/f++9bFto8v3PK2fJ/BXf2elWlr/Bv/36ZdbI/upsrmlVmdsMPCBzdnob7ERn2JWqljbwf8Ap6RyyfdSriaVLIlZmnKYmq31vAmxUrEm1F40fb8iV2E3hxJE+ZPuVWfw+kafc+StImEonnt/qUsnyKjfPXPXkkv3/AJn/ANyvYE8ORb/3SbP9yq03hWyj37YtldMJchxSpSPFpvtEn/fFVvsssn8Feu3Phm3k2fJQ+hxfJuRfkrq5zilSPJf7Nl/uMlQrpUv8KM/+3/BXqj6PaJ/yyX/gdQvYpv8AuUc5n7I8uTR7h/m8r5KP7Dl/uV6c+lPJs/db/wDgFH/CONI+9fk/4BWnMR7M8x/s1/7n3KhfQ3d/7lenP4c/vbahm0pLVflSr5jOVLkPN00N/k3bqP7D+T5vnrtr+1SOF32bKxJo5ZPu/On+xWmpzamUmlRR0PBFH/dq5/ZtxJR/Zdx5P+qbfv8A7lWHMVoUSN/lqnc/f/8AsK208OXsjo/2eXZ/uVTvNKuILl9ybKDDmMd7V6PI8tK1f7Klk+7u/wC+KfNo7ybNybEqyDE8xI0oj+5Wx/wj9xdP+6VnT/YSuh0r4c3t06bovk/36AOGWDz/ALtXE0p/J3tXq9h8JPMdNz7P7yIldVYfC+3gRPNRXf8AjoLPELDwy883y27P/uJXSaV4Du53+W0bZXuum/Dm3gdNtu0j/wCw9dnpXgeW4f5UZKjnA8B034ZXt1/rYtiJXT6b8L0j/wBhP9t/v17rD8PZZP42/wBzZW3beAEtV+55j0GkTxyw8AafG6IsUT/8ArsLPwynkokVp/uJXeJ4Vlk+T/2Stiw8OPAibvnrPmEcZYeGZZETdbqn/APuVvW3hV9nzba62HTUk/gq+kFvAnzOqf8AA6fMaanK23hFPv8A8H9ytiz8Ip/c+/Vm88VaPpqfvLtdifPXH63+0F4a0Pen22J/k/v0ahqdtD4Vt43+VFjq5/YdpGnzba+dfE/7YGn2sb/Ztz/J8mxP/Z68o8Vftda3fJMtsnkb/kT599L3zM+2LmTStN+eWWJP+B765vWPih4c0NHeW4XZ/sV8Aa98cPEGsTP5t7K6f3K4+58VXupTbpZW3/770cppqfeet/tSeH9H3+RKruifc/jrzHXv2zrueZ00+0b/AIH/AHK+VPtUsn3v/H6mtvv/AC/+OU/dDmPWte/aQ8Z6xG6LcRQb3++n9z/gdcTeeJtb1h/9J1OX5vvoj1jpC+/7n/fdPm/d/wCtlpcxfMWXsbf77v8A99vRDIkH3U/74Ss3+1bKD70u+q1z4qSN9kVuz/7bvRzEam9dXUskPyp/33Q8Ev35XrmJvEVxJ/dT/c+eoZr67nd5WeXf/f37KgNTsEjt5ERpZf8Ax+r9hHZb0f7+yuMtpJZPnauht/3iJ5v/AAOoNonZ2F1boju0S/In9+r9tqsP/LKJv+AfcSsHRLV44d7fc/2/462IbVN7/eeuWR1RL7+IHj+TZ/4/UKalcR/PE7Jv+/T4Yfn+4qU9IF/ufPWZsCWvnzfN/HTEtUjm++z1ZT9589MePy/+AUAUJo/33+3THg8zZT3n8x6ZNJVkgkfyfLU3meXUKfvKen7yoKK00mx6mhg8ymTQJJs/2KmSPy0SgB775Pu7nqt5csf8H36mf958jPQ8/l7N38H3PkoAp3Mn39r/AD1mpB8/y1q3Mn97bWbNJ9/b/H/coJGPH5dEezZUNzJ/B/HT7OB5H37PkqwLMP7yrkO+PY/8dEMCRp/45Q/9xaAJnkf+/wDfohuH/ufJVZJ/L37Xp8M6f/Z1BZfT958lPeP/APYqnbSfan2Qbp3/ALifPXT6P4A8R6snnLpksEL/AMd5+5/9D+eolWhD4zSMJzOe8z7/AM9XNK0271i/hsrNGeab5FrqrP4V3H/L9qCon9y2i3v/AN9vXsfwf+FemabcpqcqSzzQv8jzP9z/AIBUUsRGtLkgVVpSow55nW/CvwPb/D3w2ks6b7x0+f8A36uXl291cvK1besSef8AJ/AlcxN9+vahA8L45c5Wv7WLUoXilTej15v4k+Hsse+4tovkRPuI9er20PyVZ+wpPRyl85803ljLYu+7dvT+DZVZ/wB5X0J4k8D2+sJv8r99/fryXxD8PdQ0fe7RM6fwPUcpcZHJPHUPkeX91Kvwx0yaN43+WjlAp+XUM0fz1f8ALR6Z5P8AepAY95YrdQvFKu9H+TZXJN8K9PeZ3a3Xe77/ALleheT/AHqf5f8Adp8xHKcfonge30ObzVRd6V0MMb/xJVumvRzFlbYaWpaPJpFkP+roepvL8ymeX/doAZ5fz0Onz/Oi0/8A4Bvp/wDwGgDyWGt7R57KNH899j7K5tJP7tUNSvnjT+5/7PXNE7qvwnVax4jsoN8Vsn8H9z7lclqXiB59nlfJ/wCz1jzXXnpsb599Qv8A7O+uk8vlJry+ed/m+TZWVf3T7/lepnjefZ/4/UL2qfw0F8pm/wCspjyVqxwJH/HUNzB5j0+YjlM1+lM8v/bqabfH/BUL7601I1DYtD0+GB5Ks/2a8lXzAUKPLrV/sr5E/wDQKHtfLoI5TH8t6fV/yPn+5R9hf/gD1ZnIp/7tCR+ZWkmkvU32FI/vf8A2Vpykc5mvBT/93+Krjx+XJUPlp6UjPmIfLqZI0jT7lDyJGj1D9uSgepZoeTy0qgmpJG/zUy51LzE2LWnMLlL/AJnz1C86Vm/a6heeo5i+U0vtSbKhmvqzfM/vUPJ8/wDFWfMHKWXuvno8/wAxKp+Z70eZ70cxpykzzvI9Dz1C8lM/gqADzH9ae8fyUlKklAAkdPTpTP46f5dAA/8Ac2U9KPLoeSo1AYnSn/w0xH/u0eZ/HRqBN/co8xNlQ/6yko1LJPMo8z+79+meXQkb/wANGoD/ADKP4qmhtX/i3Vch01p9iKn36yAzfLd6PI8x66Gz8P3E/wA/yx/7dWU8Ky702uqf399PmNOU5tIKmS1eT54kaT/crvLbwdb/APLetKHR7K3+7Evyf3KOY2jSPPbbQ7uSP5bdv79aum+B72+2OyLAn+3XeJOkafdqzbXUUaVHMbxpROYtvhynnfv7j/vit628F6faw7Niu+/771ffVYo/u1C2sRb/AJX+SsOaR1RhCBNbabb2sibYl+StiGRI4f3SbE/2K55L556s/bnjh/io5S4y5DY895E/uUzy/wDbSq1n9ok2bYm+f/Yq/DY3E/zrbv8AJ9/5KjlL5ya2/dp9+tuz2VQtvD+pzzbFt9j/AO2+yuns/B2pyQpuRaz5TSNUZ5n3EWr9tG+yprPwjcR/JK61sW2h+R95/nqOU6o4iJWtrVHTe1Tf2bFI/wByrn2Xy0p6WtHsgliolNLVI02bKfHHsq/9kf8Au09dNef5FSr9kYfXDKmk/wBiqc0n7v7ldb/wjjyfwVZs/CLx/wDLL/vuj2RjLGHAfvZH+RPkom0q7n/1UX369Uh8HfPvdd9aqeGU/uVpymEsUeIJ4Rvf7n3P9ipl8B3sn3vv/wC5XuSeH0j/AIFp/wDY6fwpsrTUw9vI8TT4c3G/fLF/4/VmH4c+X8+zy69mTSk/ipn2VN9GpHtZHkUPgB/vrEv/AAD+OrifD9/9/wD369R8u3j/ALtULzUrSF/4asz5pnnv/CtYp3/ep8//AH3R/wAKk0+dNkqfJv8A9yunvPF1pBv2/P8A7FY9x4ulk/1SbKCTN/4VDo+xN1vE6I+/7lPufAehQJ81vEiJ/AlMufEGoT/J5vyVlTTy7P3tx8lX7xgWbzQ/D9qiOtvb7/4Kx9Skso0/0a3Xf/f2VC93F86K9VkklvpvKgTe9bcpmU7mRNjoyLs/uViXmlW87vuhV/8AfrubbwjLdv8AvU2P/v1t2fgtI/7v/fFPUg8os/CMs/3bddm/Z/uVsWfw5TYnmp9xfkRK9as/DKb3+Rf++K27Dw6nmfNF/wCOVfOHKeV6b4Lt43RPs679n9yuhs/CUsmzbFXpyaPFa/PtWtK201NlZ8xpynAab4Ded/m/9DrqrPwdbx7EZF310KRxWqb2ddlVrnxdo9j8897Emyp5i+U0rPQ7eBPuVfhtUg+7XnWsfHrw1pvyJcRPs+T79cBr37V9lB8lnEz/AMabE+/V6hyn0OkaR/PT31KytU3z3ESbP9uvi3Xv2pNdvkdLZPI/ub3rgNY+L3iPWH3y6myf7CPRygfe2q/FDw5oaO896vyf7dcHrf7Unhqx+Szfz32fwV8N3niOWT55Lu4nf+PznrKm1KW6+6jP/uUoxDmPq7Xv2urj53s7fej/AHP4K4DXv2l/EepI6Ldra/3NiV4bDNLP8m+rltYvJ87Iz/7/AMlaC9pI6fVPiNrGqu/2nU5dj/fTfsSsG51yW+/1vz/+P0x7FI0+Xb/3xvqtNdWUHyM+/wDv0B74Pvk/j+dKZ9hedPl3f+gUf25FB/qolf8A29lU7nxHLJs+7/33Rzj5TS/sb5PmdU/3H31MkFla/em+f/frm5tVlkR90rbHqnNP/t1GoanYSapaR/d+d938FU7nxG8f+qT/AL7rm/tT7P4qZ577KA1NWbWLuT7srIn+xVaafzNju/8A329Vvn30JH5n3qNQ1JvM/wApT/MeT+DfQkf8FPjo1DUem/7lWYYPM+98/wDv1BVq2krIDVsI/MfZXW6Varv+5XMaPH5ldbpsf75EqZHVE6qwjSOH7lCbN/3/AJKPk2bKhSN/7lch1F+GRP4Xp7z+Wm9aoQwPG6f7f9yrnkJIm/5agoPM8zZ8lMm+49TJIlMfZvqwM3yXjf5qIY3nf+5VmaT79PSRY0+VqCQWD+89VnkSN6f5n8DVleX87/79QUaqSeYmymfPH8j/AHE/jqnbSJG//j9Ped9+xfv0ATJJVaaR/wDcqGa68t6zbzUvk2b1+egZcmnTZ99apzT+XRpeh6x4juUi0/T7q6d/7ifJXZ2PwL8S3zpFP9lskdN++Z9+z/gCVnLEUofFI0jSqz+CJwySfx1pWM6Rw75X2f7dewaV+zvo9rHvvtWur1/k+SFPJT/2eun034e+F9D2S2Oj2vnQ/ceb98//AI/Xn1c0pfYO2OXVftnhVhBd6xNssbS6uv8ArjFvrodN+E/i3Uptk9vBpyf37yX/ANkSveLORI49kW1E+/sSn/6z51Ty68+eaT+wdsMuj9s8x0r4A/uf+JnrDO/9yziRE/77euw0f4T+FNN2JPpn22ZPk33j+dXTpP8AcRas+X5n/wBnXnVMZXn9o9GlhaUDNTSorGHyoP3CfweT8myqyR3cbvufz99atz/B89VkkT59r7/9ysedm0oFD+ynkm+Xajv/ABvXrvh6xTS9Ktrdfv7PndP43rj/AAf4cl8R6xCm39ynzvXoVzYpa3j26t8ifJX1eUw+2fL5tP8A5dGbqX7tK57+OtvW/v7KxI/vGvqD540rCPzK0kgqnZx+XW9YWvmPQRqMsNNed6Ne0qLydjJ/wCuqs7XyIa5vW5/Pmqw1PHPGHw1t53+0Wb+Q/wDGn8D15dqWjy6bc+UybP49lfSd5Gmx6838Q2KTzP8AJWEi4nlbx0x4/LrqrnQ4ZJt+z56h/wCEZuLpHdYt6Uw5zmaj/wBZWxeaHcWv+tTZWb5H3/vVkWQvHUdWn/3/APvumeRUgQ+X/dpnlvH96rKR/JR5a/3KCyskaUbKmej/AFmygCHyKY8fz/NVny6Z5dAHiNZOq/cd60v7+2qGq/6l/wDcrCJ3S+E55Lr5/loef7iVW/1e/dR/Hvrc4Sz5iVD/AOP0b/k2UzYtAD36UJ/4/THk/u0zz/LSgAeNJPvJR5HybGSjzP71PtoPPmSrIHw2vmPsiVt/9xK29N8K6nqXyW1pK/8AuJXQ+G49K0397qCLPs+5D9+uqX4qWWjwolsio/8AwCuqMTz6tWcJe5E5iH4X6xO6P9nZE/uPTJvhfLB+9l3b0/g3Vc1L42Syb0VPk3/J8myuY1L4nXt0m/fsRP4N9bfuoGH7+fxmlc+FUgj+Z/uVj3lrb2v8a7/7lc9eeLru+TY0zf8AxdZU2q3D/wAdR7U0jTOq+3RW71j3mqeY/wAu2sd759n36h/4HUcxXKXJtSff9+oftzx1W8yofMqOc05SzNP5j1C/7umPJ5aUzzPes+YB7yUb3/2qZ5nmUytAJvM8umf+h0yigse9M/3nodHko/goAPMo+aj/AIBR/BvagA8t/SihKZ/rKCCf/vio6KPLf0qNSx/mJ6UfwUJG9PSB5Pn+agBnme9M/jrSh015Nm5P++6uWvhzz/vfJ/7JRqPlMdLfzP4Kf9lf+HdXSQ6PFG/3GrSh0u3jf7lZF+zOSSxl2Vfh8P3Eib1T+GunhtYo/uqtTJIkdPmNo0jnrbwy8/3vkT7nyVpW3hWKB/m+f56v/bqh+3Pvd6Q+SJN/ZVvb/wAC1MkcUabNi/7lVvtTyfO1P8iWT+CpKLKTxR0x7r56s23h+9uvu27PWrpvge9ukTcmzf8Ac30AY73TyfPvpn2p9m9UbYn369F0r4M3E8O+5l2f7CJXSab8HdPj/wBfEz/J/fegDxaGS4k2J/6AlbdhoeoXSIkUTvXusPgPTIPu2luj/wDXKtWz0O3gffUGkTw228AanJ97Yj/3P7lbCfCu7k2Orrv/ALjpXsH2GL7T/uVc8tPWgvnPNNN+EkSOnmyt/wAArpLD4c2kE2/yl2P9/wD2661JKenmyP8AKlRqRzGanhHT43/1X/fdWYbGytbnf5So/wDsVfS1lkf7lPfQ5Z2/+wqw5gSCL+FKHk+TZsrbs/D7xwpu+/Vy28MvJ/BQRzHH/vX+fZT4dNln/gruf+EZ/wBirKeH0jeoDmmcfD4flkTY1X7Pwr5b121vY28fyMlXI7FI/upVhzHJJ4ZTZ8yVfh8PpG/3VT+/XSeQn9ymPsjqNSDNh02L+5VlLFI/4amedI0+/Wbc6xFAn36NRF/y6f5affrnrnxGmz5azX8RyyfdpcoHZzTxQJ8z1m3OsW8e/wDe/crj5tSu5/k3tUL6bcXT/frQDbufF0WzYu6ueufFVxv+X7/9+nvodvafPc3aoiVj6lrmj6U/+/8Axu9LlDmCa+1C6TZvaq39m3cj75X2f7bvWPf/ABKi+5bJs/29lcrqXjTUNSf5ZfI+f+D+KtIxMZTO8uILSxT97cLWDf8Aie0g/wBRtf8A364+a+lun/eS0x5FjTe33K25SOY6GbxHcSJ8qVm+fcXT/M/yPWO/iCyt32earv8A3EqzZ65byXKIzrCn+3WhmdPpWmxb/wB7XVW1rbwfdRd9cHc+MdM0NP38u/5/4HrNm+M2n2sL7XV3T+/voA9v02Nf9+tj91sr5juf2hbiD5LNF2VzGq/HDXb7/l7l/wBve9AH17NrljY/624VH2fxvWVf/FvQrGF912u9K+Krzxpqt0/7++l/29nyVlPqM0/3pZX/AOB1nyln1vr37Sen2O/ykben3Nn8dcTqX7Ul75Oy2TyH/wBv/wCwr54ed9/36Ykcu/7n/slXyj5j1HVfjp4j1Xf/AKcyf3Pn31yWpeONY1Lf9p1CV/8AgVYnkPOny/foex/vOv8AwN6YiabWLiT7zs/+/UP26WR/lRqY/wBng+8//slPfWLWB/lT5P8Ab+fZQAeRLOn+3T001/kdm2J/t1W/4SB/4fkSqF5qtxO/36Oc05Tee1tINjtLvd/4EWhdS0y1/g/4A/z1yr3T70f79HnvJ/e/75qNQ5TebxB/AqbP7lQ/8JBK/wD0z2ViPv30x/3lGoal+a++f5n+/wD7dVvP+SofLT+5UnyUahqJ57/5ameW/pT9lPTpRqGozy/+B09I/wCOj/gFH+s2UahqPSl5pP4aXmjUNRydaf8A6ymf6unpRqGoQ1ZST+CoUp9GoaktWrX79Qw/6nZVm2/g21kPU3tEjTfXYaVsjf5q5XR4/n/367DSo/LR9vz76xkdkTYhk+fZ/sVZ8zy/u7aoQ1NDIm9Nz1gdJc8x5KY8fz/K9HmJTPPSR9myoAZNJ8lUHuHkm372qa/k8jfurKS6/wBJSKL55v4ET7++quP3ze+T5KY8kUf3a1bD4e+LdSR3i0S6g/27zZD/AOh1vaP8D9TurpP7V1i3tYd/3LNPOd0/8cSuaWKpQ+0bxw9Wf2Tg7m7/AOeVU5rpPkTeu/8AufxvX0JonwB8Lwfvby4v9Xf+5NL5Kf8AfCV3OleHNH8Pw+VpWlWGnOn8dtboj/8Aff368+WaUofAehDLqs/jPlrRPCOu64nm2elXnkv8iPNE6I//AH3XSW3wZ1ufZ9pls7L/AGN/nOn/AHxX0JNavI7vsZ6p3Nj5f735USvOnmlWXwHVDLow+M8fh+B+mSQp9svbqd/uP5OyFHrpNK8B6P4fh321lbpcomzznTe712Hlp8/z1TmgeP8AgX/gb1xSxtWZ2xwtKHwFaGfyE8pvnStJbGW+h2LuRP79MsbXzHd2rV8vy65Z1TqhAp2eleXvRrjen+wlTJpvkO/yLs/26sw/7T/8Ap/me9Yc5vylBLTyE2L/AOgUeQn+z/wOrjyf7FQvH8/y0cxHKM/4H93+5VlNkn+/TPLT77PT/M/jrQZDNB5++mQ2MUPzr/3xT3np9hBLqt/bW8f35n2UQ/eOxL9xXO88B7tKs7m4/jf5ErbSN5N8rffer+peDk8K6DYRb2eab79Vv9Xa1+mYKh7GlGJ+fY2rGtV54HK6lJ5j1Whj+er9/H5j/LTLC1+eu44i5YQP8ldhpVrWbptj8ldPYR/J9ygz1C/k8uzeuGvJPMfdXYa9J5cOz+/XGXO/e9WZmbf/AHa4zW4/v12d19yuP1b771Bpqc2kfmP9yvbPhX4Riks/tE6b0f8AgryXTbVJ9ShT++9fTnhjTU03R7ZF/jT56IxCRyXjP4SaZ4gh/dRRJs+f7leD+MPhPd6PN/qn+9s3p9x6+t3/AHlU7/Tbe+heKdN6P/BV8pnGR8JX+lXFi7pKku9P43SqD/7lfS3jz4X28/nS2aL/ALleLax4OuNNmf5P9ysJe6bxkcrUVXngljd12fPTPL/8crMsrPHUPl/wLVz/AFiUeX9/bUgU/Lo8urM0H8OymeX/AN90FngP8FU9S/1L1Z+Sob+NJIa5Ynoy+E4/z/3z/PR5nvTG2R3M23+N6YknyV1HnEzyf3aZ81M8z+OmPJ9+gB/mfJULyUTSVTed/n20ESkTPfeRv/v0z+0vLqg/8f8AfptURzmi+pS7KrTTvsqvSP1rXUwH+e9Dyffpj9aZ5n92jUB7yfPS1G++o6NQJP8AV0eZTH/eUx6NQJvM/u1Dz/tUzzKdRqA1/wCCijzP71FGpAz/AFdFHzyfep6R+Yn8NGpYzzKeklPSOjyf71GoCVFJVxLV6spo/mP/ALdGppymb/co8v7lbCaG/wDcq/Do8Xybvv0ah7M56G1ln+6lWU01/wC41dJDYxQfdT/xypkgT+JKzNvZHPJpX95Ksw6H5j/3E/jrY8tEp/8Aq6OYOUrQ6Hbx7Hb56mh02KP+Cn+ZT0jlk+Rfv1AD0jSP7qLR5lWYdKuJ/u/I/wD6BV+28OXEj/cb/fqizESfy3qbzH2b9ldPbeEX2fNtrbs/BaTp8yLv/wBigjmPPU82f7vyb6uQ6VdyIm2Jq9Rs/CVpH8nlVt2ejxQbNqfx0BzHlFr4H1C6TeybK6Sw+E7yQ/v3+Tf/AAPXpdtBbx/7laTyJGn+xUhzHntt8MtPg2f63f8A79att4DsoHR1i+589dD59Hn0AVrPR7SD7luqVsWdrFv+4qVT8x/v1Ztt8lAHQpPFHDs+VKZ9q/u1ThsXk+8laSaVLJ91KAK32p5KZ5jyP8tbFhobSN83361bbw+kbo+ygDBtrGWR61bbRpZ/nb7ldPZ6On3GSti202KNE+SoDmOSh8Pv9/ZWxbeHPMdPkrpEjSriRpHQBjw6GkdTf2On39i1fmnSOoftSUATW9rF/ElWfkjrN+3eXTH1LzPuv89RqWX5tm+q00nl1T+2vVaa6lko1IL6XSRvRNrHlpWJ5byU/wCyvs3NRqBcm8QP/DVN9Yln+SoXtU/ipiXVpYv+/dUo1AuPJcTw/wAVUH02bf8ANVbUviNpmk70Z1/4G6VxmsfGZ/8Al2i+T++lXGIHef2V9/dVO8vtM0355XV68Z1X4m6hffull8tP7/33rm7/AMR3F077pW/77rblMeY9mv8A4saZau6Qbd6PXJal8WLu6m/0baifx15i8/z/AH6ZNdeWn36vliRKR0l/4u1C+d/Nu23u/wA/+3VBNVl+4z/PXMXOv2kHzs9YmpeOLeDekXzu/wBx6Zmd+86fxPWPc+ILeD/lrv8A9hGrzS/8Y3E/zrLs/wBj79Y76lcT/Ozs++rA9Lv/AIh2/wByJ9n++lc3eeNJZ5vmf7n9+uMeSWR6e8DfxUAaU3iB5Hfc7Om+j/hIJdnyyy7P9+qcNr5n3fnqZLHy/vfJ/v0FlybxHLPbbWf/AL7ffVCaTzP4KspYvH/epnkRQfedf/Q6AK3zyP8Afqby3qbz7eBPmdvuVD/asUf+qSs+YB62vmJv2fJ/sVM9qkf3v/i6oarqssGze/zv/wADqhNfSzp8z09TTlNv7VFB/e/3E+SoZtYhjd/KirHST/bo+ffvo1DlLk2uXEi/f2JVOa6uN/yytTPM+Smf71Goaj/PeT7z7/8Afej/AHXoSOnpHRqGoxN9JT6XzKNQ1I6fRTKNQ1H0yn0UahqN8z3pKX+OnUahqFMp9L5abKNQ1EqTy6P9XT360ahqLUfl+ZUlOT/vujUNRn/AKf8A+gUtFGoajk+5/wCz1Mn9/wC5UKR1MlAallKv20fl7Nn36oJ9/wCZ629E0271V0TT7K6vXf8A59ot9c85wgbwhOZvabGkkNdPpsDwQ/79X9B+DPjC+s0lbTIrL+59suER/wDvivSNN+B/lww/2hrEr7/4LaLZ/wCPvXkVcZSj9o9Slg6v8p5dNPVO2keebZbbp3/6Ypvr6N034Q+GrGb/AJB7XW9/v3krvXT6VYxeH5nSzt4rJPufuYkSuKWYx+wdscHI+ftE8B+ItVh3waf5EP8AfvJUh/8AHPv10+ifBO7ndH1XU1tfk+5bRed/4+9ewX8CTzJNvb/b+f79VknWR3igZXdPvpXn1cxqz+A9SlgKX2zmLD4SeHLXY8tu2ozJ/HePvT/vhK63StKstJ/5B9la2XybP9GiRKEkfztioz/Psq+kH+XryJYirP45npxw8IfCVvsqRu8vzfPUNza+ZsdXq/5n977lHlo9Zxqmnshln/33V+H93NVZN8cPy1NDJ5mys+cuMR803l/3qynj+fZ8qVpXP99azXnSSjnDlKzx1TeT59mz56uPs2fNWbNJ+8+ZPnpgaVnH8nzVc2VQs7rZDtqb7X89ZyNIlyGOmTSJB95/kqs915nzrVOaR5PvUREWXvopH+VG/wB+q327+Oqc0fl/P996Yli8n3nrflI5jSSfzPu0PI++iGBI/wDcT+On/wAD/wByoJGQ/fd2evS/gnpSXWvPqEsS7IU+/s+5XmMMbyOkUXzu9fQmg2P/AAh3gbfsZJpv/Q6+hynC89XnPDzTEexochN4z1ZdV1JEi+dLeubv98CbKuaVA8cLyy/O71Tv/wB49ffnxZjvH89X9NgSN6IYK0rO1qDPU1baP+Ba2IY/LT5aoWcHl1pJ+7SrMzB8QyVzE1bfiGfzJn21iUGhQvI/MSuS1WB43rs5o0krldbj+eoDUreErX7Vr1tu+SvpOzj8u2hRf7leOfCjR/t2pfaP4Iq9peSriRIZTJvu0PUM0/yVZmc94i/1L1454hjSeZ93+5XrviGdPJryLxDJ/pLpvqJGkTj5vD6T7/KT56xL/wAMywTfJFv3/frv9NjSPe9TfJO/zJWEjaB449j5bvuib/gdM8vy/wDgddt4qtbf7Z5Wz71Y/wDZXyb1+/8A7def9apfAej9Xl8ZgunmUxIE/irSfTXjqs8PmI+2tozgYSjOB80/x/xVTvI/Mtvmq5H9yobqTy4d9YHcclcx7H+Xb8lVn+//AA1Nf/656rf/ABddR50geSmPR/yz+Wib95TEQzSfwLVN9lPmdJPu1WeqMZA/8dNp3+spj/3KDAP9XTHkpeajf7/+3WuoCUqSPvoeOmf6v+OjUAeSn/6umfPu/wB+npH5n+xRqAzzPemeZ/dqZ46IbF503rRqBDQ9X002Xy0fZVlNHl/i20GnKYib9+zZVlIH/u1tw6Un8VX4bVI/kVKz5i/ZHNpYyyfdSrKaO8mxK3vITf8ALU3l0cxfKY8OlLbv81WUsU37NlXEg+f5kqb7O0nzqnyUjTlKcMCR/wAC/NUyQL89XIbWWRamTSpf4k/4HQIzX/v0+P7laqeH/PWtK28OJs2KlA5SOeSPzPu1MljLJ/BXYW2hpsq/DpUUf8FBnzHEx6PLJVyHw+8jpu3V2CWMUafKlTQwJH89BHOc9D4cSPZuq/beH0j/AIPv1sPGn9yno/l0+UjUZDo0UGz5PuVpQ26RyfN/BVbz/MqZJKvlHqXPLSNP9upodm6q0cjvUyRvsrMWpc85P+AU9J/m+WmJa/JVm1015EoDUN7/AN2pvMeT7tWbbTfn+atiHSkj2VJcTE+yvsq5Z2P96tuGx8uNN1WfsqUDMqGx8x66HTdKTYn9+oYUSOtKzuoo02UAXLbTf9itJLVPuVQTUk/ho/tVPub/AJ6go2IY0j/gqzDIkdc3/bH+3TE1V5G+/QB2cN0lPfUoo0+/XHpdPU3mPJ/H9+o1A6f+2Fp/9sViW1i8n8FaUOlP/FRqA+a+eeiHfJV+HSovk+89TfarKx+9LEmz/bo1LKyWMslH2V45PmrK1X4haVpqO7XC7NlcTrHxpstjpE+9/wDYq4x5wlKJ6vDGmyq1zdW9v951r5+1X46Xf75YPNT5/krjNS+KGp3SP/pbJv8A4Eq/ZTMfan0zqXi7StNh3tLv/wBhK4zUvjFaQf6rb/6HXzxc+ILi63uzs71Qm1KWR/mdnSto0omHNM9m1X4tXE6O8Tsm/wDgrkr/AMf3t196Xen9yuAe+eT+Nv8Acpj6kkabG2/PV8oHSTeILid/mf8A77qtNdPP/H/3xXN3PiC3tU+WXfWbeeNPLTZAm96YHYJfJ/C9ULnXIbf+OuDm8SXd0/32/wDi6pzTvdPvldt/+3Uagdhf+MYo/kiX50/vvXPXniq4n+7/AMA31m+Q/wDDu/4BVmGx+0fJEm//AHPnqwKfn3c6fvZW2Uv2V66CHwrqEezzbf7Kn/TZ9lX38Kpaoks97v8A+uMX/s71GoHHppvmP/fqzDpv8GzY/wDtvXQpJo9i/wA237n35pXf/wAcSsqbxNFGmy2T+P8AgTZS5gIf7Nf+L/4ipvLig+Tev/odZs2sPVCa+eR6OYfKbck9umz+P/gdQ/2wkH3UrB8/+P5qFkff/wDZU9S+UuTarcff31W+1SyP826mJH/u0/y6NQ1GP9z5qZ81TP0qGjUNSbzPMTZTPk2bFo/goejUNRnmPH/HT0ko8z5P7lJRqGov8dHl+Z/+xQn3KdRqGov8FH+rpKXzKNQ1Dy/Mo/jofpSUahqFN/1iUf7FJRqGpIn9xqSlT+5TP46NQ1Hps+5Q33flpKX+OjUNRKl5qP8A1dCSfwUahqTJJS1H/wChUJvk+RfnoDUenWpKcljL/Emyr8Ojr/E7b/8AbpcxfKZT9amto5Z32RI0j/7FdDDo9vs+aJd/+3WlZ2sUD70+5/uVjKqaeymYNt4f1CRtjW+z/beuq03wHFP5Lz3Erw7/AJ0h+SrNtJ5b/c2V1Wj6bcSfL5T7Pv151XESPQpYeJ2fw/8AAPhzTdkq6Vb3Vzv/AOPm5Tznr2zR/wDjwhSJFTb/AAQpsSvJfCsN3B8ixfJ/fr1HQftclskTPEn+2j18pjJz+1M+uwtOEYGxDvkj2VWutSt4N6eU07/3Eq59l8yHYzMiP/cehIEt02V5cZnoypc5W/4SREtkdbK4fY+z5Eq55/27Y7Ls/wBipoY0jj30x5KuVciNAp3NjFP5Lt/B92poYIoN7qio8333Sn0xI/7yVhzyN+SJNbff+5U/NQJJT3k/u1gaD3oST59lU3n+T5X+eoUn+1fdetTI1X/2aZNqsUD/AO3Vbz3kqhqUfmbP9+rAv3Oo/Js+WqEMnz1D8+x/79QvJ8/36jUfMPvLpI//AGSsfz5ftP8AwP8AgovLp9/+5TNN3z3mzf8AcTfW0YmHMdDbfvIf7nyU998b/N9+obWPYny1N5n96g2GJG8f91Ep837v+Oib93VZ5/n2NUEB5fz7F21ZSRPL31WemSSfJs/gqySbzPk+V6enSqHmfPsV6mXzZH+VPMq+UXOehfBzwqniDxUks6I9tb/O6PXq/wAQpvMv7ayX5ET53qn8FtDu/D+gvcXyKn2j50p95ImseJJpV+4j7K/Q8rpexoH5/j8R7bE/4Qm/dw7FrHmg/vV0lzB5aVlTV6h5mplbDWlZx/JULx1csI6A1NWzg/jarN1J5cNMh+7VbUpP3L1ZmcxefvJnqg8dX5o331WeOoNIlN46wb+xeeZE2ffrpHq/onh99SvEdk2In8dAanSeANH/ALK0dHZNjvXSPJUKSeQiIv8ABULyVZmPeSqF5dJHT7mfy0rEubqrIM3VZPP+SvNPE8f+mPXoVzJ5jVyXi218zY67qg0iYNh9z5fv1chtXkSmabBXQ20KeT81YTNzy7xD+8v5nf7n/j71leZ5af360vGci2usPuT5H+euYe+lkf5fkSvhMR/FPsaX8KBN5/mO+56heRJPnX5Hqsn7xKe8mxPm+5V0sROBE6UZny/UU37xKmeP/doeN6+nPI1OS1aP/SX/APQKzUj+StXWIPMvN+xfkqg8fl7ErqOGQyoX61Nn/bSmPGmx/npmZlXknlv8tVvM/jp95v3u9QVuc2oUv8Hy/wDoFP8ALp/kfP8AfrINSF/3bujU9PufMjVZSx3/AO3/AMDq5baV5iffX/4igOUyvnkT5aekH+x8ldCnh/8Aj+X/AL7q5/ZqQP8AKi/990+YuNI5hLF5/upV+HSvMRP/AGet77DF/sp/wCn+T870cxfKYn9jpH9/7lWYbFI12LWl9heT596VZt9K8z7z/wDA99Iv3DK8v5P7lP8AIfZW3Do/mf3f9yriaOkmzd9+q5SOY5v7K+/+KrKabXVJ4f8Akp6eH1j/AOWuypDmOb/sr5fmp6ab9/5N6V1v9mxff2LU3kRR/wB2nykc5zCaV8nypVm20dJPlZPkrb8j+OpkgSjlI5igmlRRqm2npY+W/wDDV+TZ/wADpn/A601HqMSP/dp3yUvl/wDfFGw0ai1Jkk2Ub/4Pv0zyf9urMMCbKNQ1IUkqb/WVNDYp/tVcS1TYlGpmU0j8xKmSCr6Wqffp/lolGppqU4bF/wCGriWL7Km+TZv/APZKsw/vE+//AOO0ahEZbWPlpVyG1p6bI/vf+gU9Lry1/irINS5bWqVc8tI6ynvovub6Ymq+Yibfv/3NlAam9DsqzDff3lrmH1bzP71P+1SyU+UOY6d9So/tL5PmrnoY3k+erkML7PmqA1L/ANueSnpqUsb1DDYv/car6ab8+xqA1IUneT+OpoY5ZG+WtKz0q3j+9t/4G9XEvtPg+9LEnz7Pv/x/3KDQrQ2Msn8O+tKz0qWP522pWDqXxN0TTX2NcK+z+5/frldS/aFsrTekCfPs/jSjlFznrttpqb/m+epvt2n2v3riJHr5j1X476rqTv5H7hH+4lcrc/ErVb5/3txKifwbH2bKv2Qc59dal8QtK0pN7XCv/crm7/49afaf8e2132fJXyu/iC4n37pZXd/7776rNdSyff3UeyD2p73qv7RF3PJ/oyN/wN64zVfixqt8ny3rQf7ENedJP/Gz1We+SP52f5KvlMeY6d/FV3Oj7pZf++6rf2xLJ/H8lcrNrkUf/wC1WbN4mT77I1aCO2ef/bqF7pPvyvXBzeJriRNi/c/26rPfXEnyMzUAd5c65b2vz76zZvF3l/6pFeuVht5br+8//Aq2NN8K6hqUyRW1ldTu/wDAkTvUammoTeI7i4eoXvrife7S7P8AYrs9N+EOuzw+bLaLZfwfvn+f/viun0T4M28a/wCnXEu/+4iIif8Aj9Ye1jAv2UpnkXltJvdv+AVZs9Hu759sFu0/+xCm/ZXvdh8PdCsd7xWlvvT5/OmTztv/AH3Wb4h1i3tU8mLdOn3PkfZ/6BR7eJfspnmNt4A1V0d5fKtYf+m0ux/++K1bbwdaR22+5uG2J/zxTZ/4+9Q6l4j1D50s/wDQkf8AubK5Wb7XO/724lf/AH5avmI5Ts/+Kcsfn+zxP/c+0v8AaP8A7Cqb+OEt0eKCL5P9jYn/AKBXJNG8eyoX/jq+YOU0rzxddz/dRYH/AI3RP/i6x7m6lvv9bKz/ANze9Dx/7Hz/AO/VP5/7tPUZM8jx/cqs/wC8+7U3+9R5lGoELx+Y/wB//gFM8v8Au1a8z/YpE60amepCkdPeP+7toaT/AGKYknl/wUahqH8FH+s2UP8Ac+5TPM/2Fo1DUe/Smfxf/EUPvoSjUNR1FN8z5/8AYp+//co1DUSmVJ89D/7i0ahqR0756T/V0eZ70ahqJUidKZ5nz/7FMST5KNQ1HUUqSfJR5nmUahqJUn+9UKSUP9yjUNSWiqL6l5b/AMNXLORJ0R6NQ1DzPen+X/dSriWqSJ/cqzbWvybNipS5h6mbDavO9XP7Kb+/89aVnYy7vlibZ/sJWlZ6HcXSb1T5GrH2pry85lWFjFBDsaJXdH376meOKTf5X/jiV09t4R8z7z/f/jStW28P2Maf6pd9csqp1RoHGQ2Nx/Dbt/3xWrZ6G91NsZPn/v76637DFI6fJ8ifwVNbWsUE2+CJU+f/AL4rCWIN40DHTwyn/PVnq/8A8I+kbpvRY9/z1q/Js3si0/76bV/jri9rI6oUojNKsYrGZHRP++66qwj8yT5vv/79c3bRo7/frp9HuP8ATIU2b3rlqyO2lGPOd/oMCxwwoyfcT7ldnpuyO2SuV0qSKOauktpE3Oiv9xK+exHMfUUoF+bUnj+RU30JO8n3qhS6ikR9u1/79EN15lcPKdZchk++9MaRN/36rXU8uyqfnyyP9+jlM+Y2PtCUzzvL+9VCzgl2fL8lTP8Au96UcpHMD3X+3R9qfZT0j8v7yVm3N9LJcv8A3KvlM+YvpOm9E3rU3lpB8/8ABWVbX0txf/c+5Wxc/vLbY38dHKSPtp/PhqhNdeZM/wDcSrKTpBa7N/8AuVlST+ZIjy1pyi5x9zdeXHs+X56oPP5affplzdPvd/4KoPdP5OxHbZVxiRzBczrJ97alWdEkT55Wf5H+5WV88+/b8/z1sQyeZCkUSbEStuUiMuY0nvk/ip/25Hd9v/fdU4bF5/4/np/9jvb/AN59/wA9c3KbcxceZPv1WTzZHfYm+rMMHl1cSR4Hq+UOcofYbirNtYpH/rdz0ybxHFGj/enf/Yqg/iZ/M+W3/wC+3o5SOY1fsqQP+6rqvAfhx9c8Q2dps3pvR3+SuGsJNV8ValDZWabJpn+TyUr69+EXwyi8AaCjz7p7+X55Xevey3B/WJHiZljIYel/eN7xhAlj4bfyE2bE/grzTwx+7tnf+N3r0X4kal5fh59v8fyV5jbT/ZbNE319ztofDx1jc0rmfz3+X7lU3gpiXyf36P7Si2fM9WIheP8A2K0rCN6x/tTyP/sVvaV+8oA0kj+SsTVpH87ZW88jom+ueud8j/N9+gDKm31U5rRmj+R6pwwNO+xUqDTUfYWL302xa7yztUsbZEWodK0dNNTf/G9WZPv1ZnKQx+lR1I/SqF5deQnzVYFbVZ/kda5i/uvLeprzUvMd031gzT+ZNUATfaHrN1WTzIXp7z+W9ZV/dJ9yoNBlhG/nVtvJ5cLv/dSsTStkkzv/AH61dS3x2c235N6Vz1vgNIfGeP8Ai3Vft2q3P8ex9ifJXNpvnd9qM/8AuV1X9j28czpLFvfe/wA71pab9kgdE2RJv+T5K+Eqy98+3ox5IHH21rLJ/wAsmrVTQ0uk/e0/VdYt4LlIok3/AN96rWviO7+fyrddif36jlHKR//Z"/>
          <p:cNvSpPr>
            <a:spLocks noChangeAspect="1" noChangeArrowheads="1"/>
          </p:cNvSpPr>
          <p:nvPr/>
        </p:nvSpPr>
        <p:spPr bwMode="auto">
          <a:xfrm>
            <a:off x="4826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jpeg;base64,/9j/4AAQSkZJRgABAQEAYABgAAD/2wBDAAMCAgMCAgMDAwMEAwMEBQgFBQQEBQoHBwYIDAoMDAsKCwsNDhIQDQ4RDgsLEBYQERMUFRUVDA8XGBYUGBIUFRT/2wBDAQMEBAUEBQkFBQkUDQsNFBQUFBQUFBQUFBQUFBQUFBQUFBQUFBQUFBQUFBQUFBQUFBQUFBQUFBQUFBQUFBQUFBT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e/3qfvpn+7S1jqb6kv8ABR/Hvpn+s/gpPko1DUXfT6P46KNQ1Hr9ynxybKhp9Goaj/Mp6VCv+1UyUahqMuf9S9Gn7amf+5Vaz3xu/wD4/RqGpq/6xHqm8dWUqGajUNRib/46nqD/AFdP/wBXRqGovNWEqvzVhNseyjUNSyn3KmSoUqaGlINSykn3KmSR99Vk+/VyH/V1mGpch/2N1aVt9zZWVD/rK0rb76VJcTVs/wB3WlZ1lL/BWrbSfcqCzbs/4K6fTZPLdK5Wz+8ldJYSfc/36zkdUTsNKkrs9EkrhtNkrsNHk+euY0Ppr9nm83ahND/z1gY/rX0D/DXzJ+z/AHSJ4stk/vI6f+OV9N/w16tH4DzcR8Q6iiiug5gooooAKKKKACiiigAooooAKKKKAMC/1iaC8+zta/I/yRTf7dVH16eDUkiZt6TfIv8AsvXSTW6zVyvijTZbqHyraLZMiffSgDSXUEtftksEW/Z/BXPJ4Z1Ke5/eP87/ADvvqnZ69LcaQkXktAUbZcf7TJXWeE75tQguZWdn/e/xVRJzL3T+Hbx/tlqt1/HsSqFnfNqF8jXbeXCzPN8/3N7/AMG+pvEF7/amtTSwIzovyf8AfFZWtyPP5PyLBCi/Imz79MRq21j/AGpDcvv3zW6b9n8b/wC3XPXkkv2n/YR/krV0q6lg/erKsjzfJ/t7KZcxpBc/MlaakanN3McsjuzbvnrHmj+T5q61PKkmfdtTb/frlbmN977vk+ejUNSs/wC7q5YRps+aq00fmPsqa2j8t/v0ahqTah+7h/262PD2++sH+T57d6xLmTelWfDepf2bf/M+y2mTY9ZhqdJfwRXUO/YvnL9x65hPtFjcvcS7oNn3P9uu8/sr7cmyJGd3T5K5Xx94Z1DTmS7kXZD8iUBqclf2txdTfbW+5votoPMdNqb33/cqzazvHZojbvJd6uWHmwXPmwJ86fOn+xQGpD5cse/zU+ffser9/pssHhizfZs+0Pv2b/v0JJ5cKJW94+higuNN0+D53t7f53/23oDU5XTY1jR/N/u/JVN7rz0eXf8AvkrS1uNYHSKL76J89c2++S5+VNj/AMSb65asTpjI0kuvPRJd/wB+rPyOlc95/wDZWq+VK/8Ao1x9z/Yet6GSuY3iVnj+enpvqaaPzKh/1afNUahzlaaPzPvfwUeZ5b0W0DxzTPv3w/3KfHBvmo1LL+nyPPVzzPL/ANuqFtJ5H8FX/LfZ81WRzkNzdJv2NWVeeVVyb777tv8AwCmXMEU8P71K5yynbTpGn3N9TW0lpJeJ9uile2/uQvsqtDBFB8kX3Kmb/j3+X79AFCaPyH2L9ypoZ/71Vkk8yF/Nf50qsl1FH/GvyVHKacxcmj/jotpP4HqtJqtvImzzV3/79ZT+IIo3+/8APUcpfMdI8f8Aeqm8nkPv31WttYS6TfEkv/fFVr++eOHft/8AH6OUOYuXM/n/ADr/AB1lPGkfzqnz1mvq1xH/AALUM11dyfvVdUo5TM1baeK637X+dP4Ke8nmJXN3Mflv9oWVt/8AHsqykcU6b4vN/wCBvTAvpqXkP99U/wB96G1V47n5pVeGs25tYp02fces2a1l37PtDeSn8CUuU11OkfVbeR/ll3vVb7d5j/cfY9Y9hHFHDvidt9XE+5/F/wB90coaln7c8aOmz5P9us25nu/4ZYtlPeNNmzZ/33R5lXymRCk8v8cu/wD3KZcyfPs/e1N5nl1Tmn/77o5QIfL+46/+PvTJpHjTevlbP9zfT0/dzPteh/76/wDfFacoFC5k+1In71tn/fFH9mxbE3fP/vvU3keY/wBynv8A3P7lIBnyR/Iu2obn/ZfZT/8AgdVriTzErXUCnefvE+Z6oJ+7erj1W/1dGoFaaPzPvVzz2qaU/wBrs/kmhffvSunm2RpvqtbR+fbO6xffT7myqgYyHp4YTxxoM2q2M3/E4t0ebUEuX2eb/c2V57NdPJrFs2xkdItiP/crp4ZJdNv0uIne1uUfem+qfiGP+2Lx9QitP9Pd/wB6kP3H/wBvZW8jCPuTKFzYpquyVrh47lPk30zy5bV0ill3732b3+SoYbqWB/NV9lbem+V4jd/NRUuU+/8AwUjq5iH/AGN+xNr/AD0yafyHTbVPVb59Dm2XKfuUT5NiUy1n+3fP9xP4Kk3jI0kn8uHZv/fP9+qz3SRuifNTH/8AQKE+593f/v1BuXHk8tP9ihJKrW0n77ZT7yT5/ldajUCtf/frPrQ1L9xZo6/O+/56zfM96NSiZ46PM8v7tQ+Y+/8A2KdRqa6k6RvJ96oZpP32yrlt+8XZTLmC3j+Rfv8A9+jUNQTfsqFN7zVMknloiNT4f9msg1NWHTfMRHqZIaZDO/3KmeSgNQSppo/tCf3KpvfJH8n33ofUf4GSgNSZN8dTW3397VQ+1PJ91aYl08b/AL16gNTbh1JI7nY33K6rQZ/Of5a838zzK7zwZqUW9LfZ86b3d6iQHVPG99cpEzt5KJ/B/HWkn+iw/LtRNn3EespL7zNSR4l2J/4/WrNA/wBje4lf5KjU2GJB56ebPLshT/b+eu20uTw54t02bQvEPkQws3/H5Mnz/wDfdY+h6HFqum+bcq32a32TS7Pv0+/8PxarZorIqQzffh3/AD/991gbni3xR+G1v4L8VX9vpV7Fe2CbNj7/ALlcGk/l123jmdLr4nWHh/TJf9DhlS2lf7+93q/8VPh6nhm583f9ldH2bPvo9bhqcD59WP8AWJWa0flv81Tee/k/7FGoajH+/RTadHs3/NRqZh/HVPW5PMttlXKytVn8+ZEX79RI0jEs6Ps2ebLu2J9xP/Z6vpH571CkfkQomxahSR0k+WrDULy18t/lpltO8fyNV+HZI/zUy5g8x/lrMOYPMpjyVD5csD7/AJ9lP8+tNQ1HpRNH86UzzPLehN8lz/sJRqGpceRIIURfkqssnmO7/wBynzSeZTE2Rp8tGoaj6Z5j/wAL0tFGoanonw9+I1xpN5YafqFw39lb9lxMkW+aJP8AYr7b+HmreHLXQLIaRqtteCXbFaxOi+bFv+f7v36/OW2k8t/9iu58PePNT8P36PYxRXSOnk/c+dP9tHrCQpw9pA+kfjR+zrZ+LZX17QL2eK/hd3eHy/nvZf4EX/gf8deUeD/iv45+BGrPpWtWk6xu6bra+Xe8SP8A3Nld6viTRvEXhOyuLvxZ/wAIwNJXzntIV828vJf77vv+5XsWlfDPQ/iVodi3iHT2vbWJEeKaRtrSv/f+T/0KnCPOZe15I/vj8PE60/8A1lNp9fQ6nzuoUUUUahqO/wDQKP8Adooo1DUE/d0/+PfTKfRqGo//AFdPSmf6t6f5nz0ahqPmqn/q7nZVuq9xH++R/wCP79Goal+Gib7n/wARTLaTzKe/WjUNSFJPMqby6hT76JU3+9RqGotSpUVOT95RqGpZT7lWYapx1cTZWYakyVchqnDVyH7vzUg1LkNaVt2rKTrV+GT5/lpyLiaSfwba0rOs22/uVft6xLNuzrpNNrmLOSuhs5KzkbxOz03/AGa63R5K4nSpPkT567DSpPn31zG57p8D7jy/FenE9DLivrMfdr41+F115HiGwf8AuXCP/wCP19lL92vUw/wnDitx1FFFdJxBRRRQAUUUUAFFFFABRRRQAUUUUAFU7b927pJ9+rEm/wAv5fvVTuLNim7dvfZsagDB1qxXUfEMKW9v5j+Vvnf+D/YrV8M2MtjZv5qeW7NnbVOTVItBs7y6kVnSGLftRPvVb8N682vWv2jyvJRhuVTQA3VNOeBJrrT0X7Ts2bNv3q4TxPapBZ2abGTUvvy/N9xP7lelXWq2tlKkU8ywu/3d1c/eW9pr988sW1/4N9USZ+gaDb6XocU88q+ddbNv/wARWR4hsXjvHRdyIn8b13cOk2NjZ28Em3ZFLvTe38dJ4mhSTTW3Rb2Vl2/LVcxPKeQ6l/oOy3l3Pcv/AB7PkrKuo/L3v99/4K9C8SebcWNu9zE0P8cSOtcleWLx7HX7jpVk6nMLv31Zttn32+erlzYvG6bahSx/fPL5rfc+5/BRqGoTbfkqF4Hjf5auX8abIUX76J89M+eRPl+/RqGp6D8KLpYbe6+0yx75ZUSLc/z/AHP7lbXji9tdU8IaikiyIzb0jTuzrXmHhud9O16zut3/AC8J9/8A74r0HxvfWUd9bJPMsEDLsab+Dc71nI0PHbmd3tobf7iQ1Z02eWOGbbXd+PvAVvomivqUEhHlDNx/8XXA6PrmnyR3lot3F5zp8m9/k+Sgz1Nu2g/tV4bSJP8Abd62L+SK61Ka9vH2JXMeHvGOn6bfwpKks+99ieSlaXizxA+ual+4t9ltD8ifJsoDUoPseZ5VrBmgikmeVfv1NNqt9Yzf6NEvzpsfe9Yk11e+Zt2RR1Eioly8tU1KweL/AJbfwvT9HvvtVn8z/vofkeq1tBqcb72liRP+uVUL/TZdNuftcV7KkNw/+kbNiVyyidHMdhD+/qhf3SfOjf8Aj9ZsOmv/AA3tw6P/ANNaLnw/bxps8pn/AN/e9Ryl8xZhktLWF/3q/PT7a6i8n5Xqm9ikEMMWzyE/4BW3ZwJHCm1F+5RyhzFD+2Io3+VJX/3Eq5/bDyJ8tpL/AMDqtNH/AKS7q6on+5TE3yP8sv8A3wlHKHMM1K6u40Tbbqn++9VvtV3/AH12VZ1j95/e/wC+6zfLT/8AbrPlDUe/m/fa42VTuYJdm9bhn/4HVxJIvv7F+Sqc0773f+/RymhC9qkib/3r/wB/53qm8aeT+4t1R/8Abq/5/l/d+5VaaOKT5/79HKBTh02WSTfLcbP9hKf/AGVbxyb2Rp3/ANt6ekjwfJvomuv9j56OUXOWUk8j5VfYn+xTLyTz/k270qFJPkqm11/wCoLB4IY337Fqs8iR/dTZUzyeZVOaRP79RygVry6ff8r7E/jpkN95E2z+B6ZNWbNI8f8AuUcpZ0P27/bqtf3X/PJ6oeZ5kPlNRDH5afMlHKA+2nS12bvv099VSOqc3+u+WmeX/eRXSjlNdS42pRf89Vp6XSfwvvrEuYP333PkoTfav/fhpGRtvP8A7FU0p8M6eT9yjzPM+ZqcYgCfu6heT56nqrN/cX79aagH2pI/naqz3Xn/ACLUM2lTSOjs61Z8hNmxko1Ahe68t6ZJIj097FJJKZNY/P8AK9GoFZ9lU3j8x6uTQeW9PhhST71GoFDyPl+b7/8AsVNDsk/gq5cweWlZqSeW9GpBDqulfav4Pn/265i2ku/D+pO8T7H+5vSu58zzKytVsUuvkZPnSqjIjlOJ1iNLeZPKT/XfPsT+Cs2G+l+0o8D+Q6fcdK6f+0r3R7mbyn2O6OiPs37Eeobj4e6ha+GE1u2i+26b9yV9+90/23/2K6yObk+MJr5NVtk/57In73/brE+1eZvTZs2PsqhYT+XfvL8yTfwP/sVpalapdQvcQfJN/HsesjaIy2j89/mq+8nyVT0qfz7Z933/AOOpn/8AQ6yOqJCkb/O7VNNJ/f8AuVW8/wDupT/kkTf9+g0IZpPn2/8AjlD/ALtPuVlTeb529t2+rKTvInzPvqNSh/meZT3/AHaUzy6mttkj7KNR8xNDJ8n+5T7aDzJv/ZKZc/u0+WpraRNn36NQ5i5NCkibF27/AONNn3KYlr5H3qppdf6TsX5P/Z6ffz+Yruvz0aiLn2pPuL871Wubp/7+ysqG6q48nmJWRrqTWf7x60nj/wBisqGTy331c+1P/wAAoMh6Rv8AcVN9E0iV0lhdRab4ed1T/TLv5E/2ErmJv3b7GoNdRifuK3tKneORHX/cqh8kiIi0x5JbH54qgyPUfC919qvE83a7/wB/+5XW3kFpfPbRTy7E+/v/AIK8o8BzpJf/AOtbzvn+SvVLa1eBN8qbH2fx/wAdYyN4nVXmpaPdWEOmWfmzwwuj3EyP/rXouY3utSuZYtyW1jFv+f8A8fq54P0qG18PTahLbrBNM/yb/wCP/brlde1LU77wN4kvbOJoLZN/m3P/AI59+sOU3PE/hjpUvjD4/Wfyf6MlxNfv8nyIkSb69R8Z6r5iPLq6K9sj7F+T50d/7lc9+y1ocs+seLfEEqfubHT/ALHE7/8APaV//iErV+IWj3d9DZ6fZp5/+kJ5qfx7Eq/tAcH4h8DpJZve6Y/2qzf+N/v1wzwSwf61Pkr1rUrGXTYXSzT5P464nUPKvt/yVpEjmOb+TfT/AC6LmPyX+X7lHmeZRqAx/wDV/NWJ5nn6kn+/W3eSJHDVbR7X53fZRqacxNNJ89Cdam8ujy09KNQ5is/3/lerKSPVaT79WU/eUalk3l+Yny1iXkjwP8tbEzvGmyqf9led89ZmZThunjq/Yf8AHtv/AL9Q/wBm/wB5Ksw/3NmygchaTYamSOh4601DmIf9YlGw1N/DQ336NQ5ghg8z71begyJBN8/yVlJI8f36m8z5P79ZhzHoWiaVZXWpJey7Um+5vevszwP8StF8ZeHfsOv3EFlNbqm9vN+zo39wp89fCvh7XEgfZJu2V3+lXSX0Pmr/AOP/AMFRCfIZTp+2PzgqVI6bTv4K+i1Pn9QSNI0+X/viiimP/tUahqPSn/w1D/sU9P8Aa30ahqHl/wAdPjpn+sf+/T/L8ujUNR6SUf8Aj9FPSjUNR/8Aq0+aobz7iPU3ybKhmj8yF6NQ1JrP95Vny/kqhYSPvrS/go1DUrJH/eqSo/M/gp6SUahqLTkpnmU9KNQ1Jo6sw1TqzDSkGpchqylVoamT93WYalyH76VpW/8Aq6zYavw0FxNKGtK1+/WbbSfJsq/Z1kWbFn/BXQ2H8Fc9bdq3rCT5ErORvE6fSpK7PSpPuVxOk/frs9KkrmNz1TwNP5d4j19qWc32i1hl/vorV8OeD5P9Mhr7W8Lz/avD+nTf3oE/lXfhThrmvRRRXccQUUUUAFFFFABRRRQAUUUUAFFFFABRRRQBSms4UW4dl3o6/MlcN4T1iLQ7eXS4Fd5rb55Xm/8AQErtNca4/s5/s0qwTH+Nl3Ba5S18JWY1ea5u9akne4i2KibYaAKl5fJqjXNxc7vO+5Fs+4tW/CF9Zad53nSt50zL/D8lamo+H9Dg03yrpCEVdm5ZW3tXFQ/DGEXNtb6TqDzWX2jzruR5f3yJ/An+1VAela1ZxajYmN3VNrb/AL1Z0/jCy028trW7uIk80f613rYhtYLGHYE+T+L5a5DXrGLUvElt5CecipsfZ9ypJM/4n+I4t1tZR/vk2+dvh+euTs/E1xY+S/8AZV1P5Ox97xbEre8SaPFo9/NFH86Om+ptN8R2+pRxW+qfJFaNv37Pvp/cqxHJX91d3yPdwWX755fntnf+CqFzHqce/bFFBD/t799eia1p7z6076InmlVR90J+5WRDPLPZ/Z7lP33mvv3/AH5X/wBugjU861KPWJHT/SLdPk++lvvqaz0fUJN+7Vbh/wDYSJErb17SpbWZ0ZNlP0SdI7a5lZPk+5vrTUNTKs9HSRHilu7h/wCP53r1L4taXBceD7QRxL9nhlTb/sJtrzyaTzN7rXTeLPEUOv8Ah6wiimf7TFEjywwr8n9x6zNC7cfEDS9e8Az22pzImozW7I1tF/E/8P8ASvLk023kuUdkX79WYbWKN3dvuVsWcdl4j1iwt50WyhfyoZdj7N9AjpLPwPLDY2901qiQp8+//YrmNVj/ALK1W5T+BvufJ/BXvsqx2NiwWPfFFFwi/wCz2rxn4n3VnqWpWN1aXET7oNksSf8ALJqQuUk8K+DovF1hdv5uyZF+TZ/f/wBuvPdV0r7JNsfd/v7/AL9aul+ItS0Cab+zbjyftCbG+TfVy40XUtLW3l1WCWG2l+67/wAVSM5u2n8tPuf990940nR4mT5Hq5NpT3U0z2aM6J8/3PuJWbDJ5f8AAz1nIsZol88Ez2U7/PF9z/bStJ50upk+SsTWI3k8m7gT99D/AAf7FTWG+SZJVf5KxAmv53kufKWrKSO/yK+z5KpzR+XM77/npnmfJ9+tNSy5JJs+TfTLaTyJHeqD/wC/ReQPBbJ87b3o1AuPP/erKmkT56el15iJ/wCz0x4/M+elygQx79nzU9/3lD0Ns2UcoEP+rpk0ibN/8CUNIka/7dVppHd6xNNStNO/8P36PMSP52rYsLHz4UfZVPWLHyJtmz+CjlDUpvIn8L1QmnT/AGae9q8iffasS5tX859qVBcTVe+i2fK676ppO8kf+3VD7L5f3kan/wCwr1GpsXJt/wDE9U5vKk+8+ypn2eT9/wCeqaRpH/raNQCG6SCZE3rWxeWqSWaXEb73f+Csd7WLfvVP9ytLRNVijuf36b4fuOlGpMinNG8f3t1Vknff/sVvala/vv3X+peqfkJspcpfMY/l/P8AMnyU/wD3UrVSxXZTHgSnqIpvH8lHz1ZePy6rP+8+7RqAzzPn+5Qk9Pm/dw/7dMSCjUB/mJJ/BUM3+zT3j/3qho1AmSTy0+amP+8of7lMjo1AoXP3qYk/mPsWrN5B5m/anz1Wt7XyF3t87vRqBDNO/wDcqm6fPvqa5k/eUx/3n3aNSCzD9z5UqF/3jvU1rJ8j1MkiUagZV5YpdJsnSjw34juPh7M/2Z/tVncf62zmf5Hq/NH5iViaxpvn7PN+dP8AYraMuUiUec4bW44r6/ubuxtJYLNPnf5Pkieqdnqr2t4kq/P/AH63v7S/sN5rRd32C4/4+IX/AOWqVlaxo6WKPd2f/INmf/R3d/n/ANyqCMvsGk/2e+tnuLb5Jv40rKS+8+F0kTZMn30qbw9fRR70l+Tf9x6ualpX2qb/AEZ186si4y94x3kf/gFXLP8AdpvpiWqbPm/gqy8aRo+75KDq5yheSeZv/ufx1lf6x/8AYSrNzJvfZ/An8dVv9XJ/v1GpoaX2r5Pm/wCAVWSR45t9QvJ8m/fvSpkje6h82D56NSjS3vs3s+96EkfZTE/eIlPf92lGoELyVMl15H+/UKfvKZc7/J+X79GoFmwu4tS3vFb+Rs/uVN5Hl/dqnYf6DZw7f4q2LORJ7b+49GoFZP3dH+sof93vShJE2bFrIC5DO8f8f3Ken7+5+amTT+RCm6mabJ5kztsoNdSy8nz/AC1ND+8+9VPzPn+Wpv8AV0GQ+HzdNv0uLZ/uV6v4M+I1l4je2stTlt7G8d337/uV5dZyJO+xq0pvCv2qzeWDdOif3KiUTSMuU+mb+fztKS3il322zyUff8715v8AHi6fw/8ADTR9Kil/c3dx/qd/8CfO/wAlM+EXxGtI0h0LXH8iFH/0e/euY/aK1KyuvHkNlbXa3sNjaojun3Ed/nrH7RvzHbfsqQPfeEtVtIkZ7y41V/k2fwIiJv8A/Q69F1vw/FI9zaJt85JfndPn3vXB/s9weX4SvPs0rJNNd/Ps/wByvRfCvg6XQ7m5Se7adJn87ZN/A9YSCJxPi3Sn0PRLyXyl37NiO/8ABXjOsaUvko6psevqLxVo7z200Uqfudnz14/r3hmKCweVZd7v91P7lbRkEjxm5jadPKVKwfM/fOkX8D7HrrdVtZYJnpn2pL7T/ss6bPn/ANcn3635ecw5jjLmR5H2Vq2cfkW1XL/w/wDZdm6oXg/gqOU05ytRJJsp7xvTHgemHOVv4qsw/u3qF+tPh/2qz1LLL/vKYkbx/demeZ89Pjo1Ae/3NlVpoH/hqb+Kpof9qjUCtDI/8VPqaaOqD+bHRqBM8lPhqFJPM+9U3zUagPp8MlMT95T0jffQBNbSeW9dzomq+XCnz/8AfFcN5dX9KneCb5n+So5Q5j4zSSpKjTrT/wDWf7de9qfPaj6Z/HQknyb6fRqGo2nUU/zKNQ1Cnp+8plPo1DUPL/u09PuVDT/9XRqGpMmySjy6YklPT93RqGpWtv3bvV+P7pqg8my5rST94ny0ahqVn/jp/wDDQ9CUahqD1JSP1oTrRqGpMlTJUKVNDRqGpchkqZKhTrVlNlZBqWYf3dX7aSs1Pvf7FXIZEoNDYhk+Sr9t9zZWVbSfIlaUMj1JRsW330resJK56zkre0/rWOpvE6fTa7DSpPnribCT50rsNK/grkkbnovhiby5kevsf4Tah9u8G2xZuYmZP1r4s0Gfy9lfXHwKvhN4cni/uvurtw/xGGIj7h6hRRRXonlhRRRQAUUUUAFFFFABRRRQAUUUUAFRqjf3qkooAp6pH5lm9YOmwRXVzvliV/s6b03/AN+uhuZEjh2t/FXMXMnkOjqnz0AYNtqT6kjyy/67e6PWpoTz6XJLelGks9m1nrC1K+eTxO6SoqfaFTZs/v13FtdWmqWdxaLbt9kiXDVfMQbUMizwq6/cZarrpduk3mrEqP8A7NQaFcvdaZC7Q+SPuqP9mtSoLPMPGk9xb+IGlnXzIUH7pNtYWq6bcWP+viaB3TeiV3vxC0t7rSvtUYZ5IW5Uf3a4W41HUvEX+sZpniXYqIlURylC31i6tWRra4a12/xpXZWeuWvjCJreeJLLV3T9xL/erh5o/kqt58sc1MjU7bWtBuLHTbD+0v37tLsfZXPX/hyW1R4ovntt++ui8C+LHTzrPVLhXtdm6KS4bnd/cq14j1KKxvpmj8qRPK3oi/crTUDz62g8zzk/gqawuorVJvNTf+6dET/b2Vc02C3vnmdpdnyfwJ/HWVeQPHWYamVN/dqzbW6Sf7D/AMFCR+W9athpcsn+kQOu9P4KBcxu3njrV7e9+z3wbymiVWhQVy3iee01XUkl0+38iHZ9z/brodS2eIIXl/dQXiJsdP8AnrXMQyS6bqUNxA+yaF96b6DQyvMeD51+R0+5/sV6P4iFx4i8D2lxqGpQPfxKj/ZoXT+P+9/t1yDweek0ty673fe71WmjST5/uf3EqAN3wb4iv/BMzWVxYpImoKjwzTfJ/ub/APYrO8Q+Dr3Q9ktz5TpcP8k0L70envdXF1Z/Z7lPtXyIiPN9+JKmsI3fyUlf/Rrf/VWz/coA577L5bpu+RHqnbQxWN+9ps+/86PW94m1h9U1KWWdVR2/ghXYiJUL6PcR6CmoeVsR3+R6gCg9inz1m3UflzJWlpt1/aUKOv3/ALmytKHSknv0TZ89BfMc9DB9uvE2p8n8dVtYu/PuU2v8ldV4ksU0N0tFl3zOm9/krib+Py337GoAhmj+SoUnlj+9Vx5EnRPkpiR+X/B/DUaljPMpjyVN5aSPs2UJH5nyLRqBT8vy/vVC9WXj+f5t1QvH8lZAWbDWHtYdnlf7lU7y+lvpnllf79TW1j5/8Pz1WuU8iZ0oNNStJI8afLVN4/M+er7x/PUN5H5bpEqfO9SWUHj3/JT0gR32MlTfZUjT5kbfVm2tfLoGY/8AZvlzfN9z+5TLm1/up8lbzwJ/FVN402bKgrmMRIPMf5kah7Hy3R1/4HWkkHkv92mOnlvvoDmCGR9nlN9yobmTyPk/jp/mJ/8AZ1NNAl1bb1/1yUEc5TSd9nzUx5KZ5fz09I6jUsrXM/z7VpnmeXVnyPnemPH/AHqNQIf9Y+9qf5lQpHT/ACPk+5RqAx50qtHOkn8dWXg/3ah+ypH91P8AvijUsP8AWPT0g8ymf6v+Bqeknz0agPeB6pp9/fV/z/kqhczpHNRqBWvI/nqtsSrl5Hvhqn/q/vUakAiP9yn+W8dMefy6f5nmUajGNJ/dqGaNJKJtifPv2Vm3muWUH3ruJP8AfejURQ1vw+mpfIr+W/8AfrK+yy2NnNZTpvTZ/HWwniCyn3vFL5+z+4lYniG+fUrbyore6TY/39n8FKMg5TH1XTX022hf5Xhf7jpVbTdSe1vEl3/P/HU0Mj/ZvKZ2eH+NP7lULzTXjf8AdPvTZW5pE2Nbkt768R7N13p87oj/AH6hmn8uF/nrN8MXaf2wm7+NNn3K29YtftULvA/3KC4mC8dVptk7/K9PtpPMufK/jR/uVc1W1itdSufn2Qp9x0qC+YpzJFInlK9X7bUvIRLTYqJ/frKsJ5Z9ShiXb8z1vfYXk1h7dYd82/7lQacxNeQP8jr/AMDqF/uVZe6/ffZ6rXn3/l+ejUBn8FQ3P7t03VMmz5KheRJL9E+/so1AspH8+yrPmeXUMf3jUydaNSiZI02fM+9/79CwPv8Alpn+rqzD/tUagULy+T7i/fT79WdK3yWz/wC/RNYpP/sO9TeZ5EKRL/BRqA7/AJbVI8nyVDUz/wCro1AYlbfhvxNceHL9LiL54d/zwv8Ax1gr9+pv9ZWQH0Df+H/A/jjwk+qxJcWWpbPkhsP45v77/wCxXzxbRpJcu6urpv8A79el/C7xM+m6xYW8qLPZvL+9tnfYkqf7de9/Ea80r4yfDubS/CPhfT11eWVXiEWxHTZ3TZ/sVH+IDK/Z+0d/Dnw9TW9Qddl9cfabW2dP4Pub/wDxyu/0q+l+0u9yjb3/AL7/AHnrxPwT8UNQ8OTaD8Ote0K4gv7eXyZZpt7zPvf5ERP/AGevoyTwvfxy+ZcR7R99Fb7/APwOuKR1Rmc54kglnmeKfckLxb3RPkryvxJo6Rp80TIm/wCTfXsd5dP8/wAm+ueufD7+ILnfs3olETQ+dfFWlIifKlee3MDxu+6vePG2hv8AbNkW75Pv70ryvXtNeBN+z566onLIx7bUn2eVL86VWmtUkf8AdfJUM2/dRbTva/e+5WxmMT92/wAyUTbK0rm1S+RGilVE/uVlXMDwfepyJ5it5dTJAn8VENWU61nym5CkKUJBT/4qXmgz5iPyKekCUvNPqQ5iOSP5Pv0/7Knk/wB+m807zH2bKrlDmKz2qUvyVL5b7/lqGaPy/v1JfMTJIkf3q6e5jSfQYbiCKJ/9uuSST+CtK21W7js3t1l/cv8A7FZyiQQvJQknl02irLifHydaP876en9+meX/AN8V7Gp4uof6v7vyU/8AgoSlo1DUd/HRTEp9GoahUyfcqH/boX7lGoak1FMp9Goaj0kp6f7NQ1Mn+ro1DUpzfu5qv2cj7KrXn8DrVm1+5RqGo+b95UKdKsv+8qt/HRqGpJzSJJ/do/1dEf36NQ1Jkq4lVkkqZKNQ1LKVND/45VZOlWUjrINSyklXIf3dU0q5DQaGlb1q21ZEP8FaltJ8mypKNW171t2dc9bSfvK27OT56x1LOn07+Cuw0qSuJ02Sut0qSueR1o7zRJ6+of2e73zJriL+9ADXylo8n3K+jP2fL7y/EEKbs70dK0w/xmdX4JH0pRRRXrnkBRRRQAUUUUAFFFFABRRRQAUUUUAFFFFAEM1us1YN/a70fd8j/wAFdJWJqsb/AD/J/uUAcN4i037LCl2vzzW779j1vaVH/akNzcRXC2sMy79ifcqZ47e6heKf/XP8lZvgmO3tbi8srv79u29Eegg6vSbqKCztIGPzsPlrXrPtre3nuPtUa8r8i1bmmS3heSRtiL95qCxXjWRWVl3I1cFqfgy40y+SXR2aCKVfJYff2bj81bF98QNNtW2xrLcndj92taVj4jstTukt7aUTM0Xm7koA8/fwX5COnmt5yfcrntV0qWxufKnTY+yvbru1Sdfu/PXOaro8WqwuksS73+TfVknj/wA8b/L9xK1YXt5tKdN+x0p+t+GZtKm2b96P9x0T79ULqxuNNhR5UaDf9zfQZ6lmx2WsP2dX++/zf7lbesX2nx/2Pbr5t0m/Zsm+RIk/365WGN4/4/v/AH6uPdRTv/pKb0RPkRPk+egNS9qXh37dfXh02VbmG3lSFfn+eV/9ip4YP7NhSJbeWC5Telw7/wAb0eCbpILZ/Nfy/Jl8mLYn8b/fetXUp31WbVX+yN9st9iM8P3P9+gNTlbmT/SXi37H/wBuqCWvn38Pmy+RbJ9962PE8cUkySwf3Njv/frKfUriB/KTyn+TZ9z7lAaj7yCLUrmb+z9yW0Kb3d/4KzX/AHj7KuXlj/ZUMP8ApcU/2iLf+5/9nqtDH88O/d8/8dQWE0ifafl+5/fetLSt87+b9/Ym/ZVnXtKtNKhhl85Z977Pk/3P46wX1J7qb90+yHbs2JQBDfyJdXjvF8m9/uVt65qrwabbaesTf6Pv+R/4N9Yn2V5Ln5fk2fPVa51y4+2TSyuzu7/feoAmhjt9K33DfImytjRNVijv/N3/ADom+uPmjfUke3lfe7vvSjTb540ubdtvnQvsegDS1vUvtV5NdM7O7v8AO9YM06yP81bD/wCnQv8A3656aB5JvKVW31ZY95E2fLUPmVcfR7iBN8v3KZ5FQWQpvk+79+rnkJaw7KZbbIN/yfP/AH6Y8jyPUagQzf79U3/eVcuYHjSqab9/zUagWYb6WBPufP8AwPVCbfO+9qs/71M8zZRqBTSH99uZP++6e8byTeb996ueX5ib6Yn7t9/8FZAU/L8z71WYY/l+/T9/+zTN/wDs0+U05itN+7fZVZ4/kqy/zvVO5kqA1IX+/TPL/vUx4/MR6YkfkJsV96UGhDNH5b/L9yjzPkdF+R6e9Vn/AHnyVBnqMWfzH2N9+rnl/uazbmN/+PiL76ffq4mq28lsjq6pvoNAjqGb53RKJp02ffqs91FH87bqCiy++P8AgqF6f9q8yH5Uaqc108afw/8AfdRqBT1Kfy7nZLu2VZs7pLj5F/gqhf8A2idPvq6f7lQ20jx/89f/AECjUs3PkqCa6t4/vSqn++9U30pLj5/mf/flqhNocUe99kX/AKHRqPlL82uWUf8Ay9q/+589UP7YSZ0eK3uJ/wDcios7WJ5tn3P9z5KuPYxRw72eXf8A79Gohn9pSyQv/oksG7/ns9Yn2q9kvNifZUT+D53d62PM2I+2s3zPnrOQGbeSXcdy+692f3Eht/v1C8dxdJ81xef9/dlTX8fn3Kbvn/36mhj8tPlpHQTPptv9m3ypE+xP+Wz76oQ2Np9+K3t/+ARU/VfNjtv9h6oWcjxvsioFymk0fmf7FQpH8+9qsw7/AOKh4PMoMDH1XR01JN/3HT+NErkktZbXztifJF99K9F/1fy7GrH1jR/tz74v3H/APv1pGREonE6lo76bbw3ttLvR3++n8FTWepeXv+ff/fq5JHcabZvaXO14f4Pn+5WJeRy2M2z5k/uPW4RDVdK8931Cz+SZ/wD0Cq15dfbtn3tmz56v2d8kj7Jf9T/Glc34qtdQg1h7jT9PZ9iI+xPuOn9yoN4yNKzk8i/S9V/9Gh/8fr0Lw3qWn3zzans8ib+P+P5K83eDy7NLuX5Hd9nk/wByuk8BwPPqU3m/8ezxbNlZyiY1/eiaWt2KWt4jxf6m4+dHqm8if3/krYvLF47l/N3PDs/dVzzwPA77vk/36Il0pe6PRN7/AC0yG18jfcS/u3en20/8GzfVa8kl+0/N9z+BKep1FmzkeR97ffrTrJsJEnfev/A60nj+SjUB6UPJ/wB8Uf6tKbRqBYhk8ymPA3nf3/8Abpiffq/DJ+52bqNQKc0nz1MkfyfNVa53xzfL9ypkn+T5qNQJv92n/wAez+On2Efnu9WbmNPM+X79GoD7ad7X543ZHr1/4O+N7jwvqkVzp6JC0SeWvyb/ADWrxd/7u+uq+HviOXStbtt237Mju7/J871hIo+6PEHw68O/GzS7PULv/QPEtoibNUsfkmt2+/1/u1Hq0kXwz8DzW3jLU5b3ToQ23V/meZ/99f79ee+DPiFZaO6XcUt0lzs3+Ts/2P469f8AD/iHS/jB4ZubPVNN8gSs8L2tz82//aWj3K3u/aM5QnRf90818MXcXi7REu9DdvsDv/wN/wD4iuhvNNuNK0ffvVHf/bqj4Y+H958J9U1SysbdpvDH2f7SjIvz7/7n+9UHizXNK1ia2S282fVfKR0tt/8Aqt/9+uGUJqR6KqKpscNr1j5/2nb8839yvIvFWlXH77cn/jle5TWPkfIqM7/+h1yvjC1eSzRWTZ8/zvsq4+4TI+bNStXgf5kZKp/6tK7nxVYpHv3J8/8ABXHzQeXXVE5ZGbC/lvvrbh8q+h/6bf3KyvLqaF/I+erIGXMfkPTI/wC/V9J0uv8Afqtc2r7/AJUp8oEKVJSQx/JS1mUFJ5dLT6AGUUk1M8ygB8MnlvRNOk/8FQzfu030+GP5PmoAPLpnzxvVlPv0+aNKiQEKSJJQ8nz1C8f92iGT5n3UzU+RqT/gdHmU9P79evqeJqLRRTqNQ1CiiijUNQop8dFGoah/uU+iijUNQp6UxKelGoajJv3kNTWf8G2mP/cplnJRqGppPH8lVnqz/B/wCqz/ALujUNQf93R5lCUvNGoakqVNHVZOtWY6NQ1LMMn3Ksp9/ZVZOlTJ1rINSyv36uJvqgn7yr8NAal+GtW2/d1iQ/6ytW2kepNDVtfv1sWf36xIf4K2LOT7lQbROnsJErqtNkrjLGTy3rqtHk+dKwkbRO20qSvcfgreNb+K9OH/AD0lUV4RpUnl16j8N757XW7OXf8AOkqUQ+Ms+3aWo45NyI396pK9c8UKKKKACiiigAooooAKKKKACiiigAooooAKrXyeZbmrNFAHHvB5bvKqfOlY+pWMsGsWGpxfcd9lwn+xXW3m3zn31QuY/wDRvKXdvf7j0EHR2a7bSIei1HfQpcWs0LBXDrt2tWdNqFxZaPbSxqsj/dbfWdax3GoNDe3bM6Qv9ygs5ibQGW423f8AoUO7Y0z1b8IvDp3ilLe2f7UksTo0zJs/2629Wml1Sb7Kw8yxuJ0Tf/dq/H4WgtL63uLZmh2LsbDVQGv9ri+1/Zd487bv2f7NNubMT1z1vp91p3iV7rzWvUuE2N/fRa6upAyU0VPPSWX5yjZWsTx3oL3dn9ogt/tTp97++if7FdTa3cN7D5sEqzJ/eSrFAHg8MdvPbO/lb/JT56yrmPy3rtfGHhW1tZ9Xu47tUkTYy26/7X8Fcsmh6nq1sj21pLdfwb4U3olWZ8plQ6lLB+5V/k3766/R/HVxY2l9BZ2e+a4+dZX/AIfk/wDH643yHgmeKVPnR9jpVyHf8+2gnU0r++/tK2mluU2TOnyJD8lVtY01LXTUl0+ZdR/dI8rp/wAsqfYWr3VzDEzqjvXfeFtDfw3eTWUsH22zuF85X2b9rpUSKieRpGlxDC/zbH+TZ/cqylrL5yO27Y/3Kua9o+taPD5uoW/2WGV38pP7lX9Hm/ty80S0sXae58r96kyfJvT/ANkoNDH17Vbi62RS/IkP3IU+RErNh/dv8qVq+JNSi1XUrmVE+d5Xdn/v1m20nmO/+xQQQ3988HyL99/vvWPNI8mx2qzqE/mPvVarPvk+dnqALkMf3HVPnT+OqGsRywXiXsX/AG1RK0kn8+FPk2bKreYlxvil+46UAQpJ8m9XbY/z1W+1PBN5q1W0eO4jubmyl/5Y/cf+/Wl9lT7jUFllNSlu4U81FRP7iVTvJPLTYv33qb/VpUMcbyPvZKAIfk2bHeq006Rv8tF5GkL/AO3VOa7ig+88Sf771GpZZmunn/dIlQv+7+Rn2f7lVk1W0k/5eFd/9j56Pt3nvsWKV/8AgFGoEyb5P71DyP8A7NMeSX/nk1M/e1kBZjqGaT5Nm+oU83+KVf8AgFQzWvmfduJf+AU+Y05S/DJ5cLo336rTXSbPvrVP+zU++zyzv/tvT0tYo/8AlktHMHKD6xafdbbVOa+Td9xtn+5V/wAhI/u7f++KpzR/Ps3tUGhmzXUv/LKyld/4N7olQpJqs/yLa26J/ty1pf7yVN5aRpUAYM1rrsj/ADXFmif7ETu9Mhsbjf8Av7tnf/YStzmoHoAzX0pJ3+Z7jZ/H8+yqE2lJY3O+BF8n+4/z10L/AHKrPGkiPu+49AFD7U/9z/vhKhSPzH3y7v8Ac31DNbvBM/yN/sVNbXySfeeo1NSz5cWzZs/77pjw/wAaotD7P4aY8nl/d+5RqAySdI/46oeX8++ppoPP/j3pUNzD5afNRqAx75/O/dPV+GHz0+b+Osp4/M+6tWYbtLVNjI1GoFxLVLV96pVa5fz3+aj7Uk/3aY/SjUA8xP8AgdY95sjvH/261f8AWVj38bxzfc/grI1IbmD9zvWmWcnz1Mkbzp8tVrb93N8396gNS/eWrzwoi1m2cKed81dJc6laQWyJsbztlc8/399QKMi/Jsk+7THj+Sqfmf8AAKPtTyJsZP8AvigOUekf91Khf95VlJE2VC/3/mqx6nJeLp3khe3a3l2b/v7KxE3yaP8AZ7na6f8ALKbf9x69I+SeF4mTej/f31xOvaV5E3zbYE/9DreMjnkclfxy6c6JKjJv+5V+HWEkRHSLfN/cqz9qi1W2+yT/ADon+qmf76Vzbx+Xv2/c/getJAP8SSXcGx7ZGnh++6fx1c0q6eO2R4nlTen3N/3P9iqdnqUsc2xZfvf36mTfBcuy/c/jSoLO803WH1WG2ib+BNj7/wC/VPWLVpLx9v8AAiO/+xWJYSS2rpLB99q0r/UriSb96mx3T5/9us+X3jGNPlkQw/uPkX7/APfqZPKkfY/+p/uVW3tT/wDdp6nXqWZoPLm3xbdlP8x5E+/RDIn8VDwS/fX7lWGo9P3n3vuVJUcciSJvWpv4KjUsN9TI/lp8tVvLrSvLFLFERpVeb+NE+fZ/wOjUCGGfy0f5N9U/LffVny/LSrMMibPmo1LIYZ/IffR/aXmTfN8iUXNr5CP9yqHlv5yPL/B9xKNQNWT7wqzDJ5Fym3+Cs1I33/M9Wfn2J/tUgPcvAfjRJId/mxfJ8m9/v19A/Dvzb6zS9tJW85W+V6+IdB1x7WZIl+RN/wB+vsD4Oa/5Okwp9o/c/wDj9efVjyanTGR7jpfitLu+/su6EZl27JLhG+Rn/uf71eDfHz4M+INL8SJ418I/vIrdFmurMSfN8n9xP469B1q+8P6jD9n+1tZTJcbNkL7HZ/8AbrvPC2recpsbp5JZf4WdP4f7tbUqvP7kzklF0ffgfP3wx8Vf8LU86WVIrW8t4kR4Up/i2BPkilRvsFv87on33eu2+KPwVu9Ohu9f+HkUWl68/wA88SDH2hP7ifwpXl2ieP8AQvEej23h/ff/APCUzb0vf7Si2b3/ALlRVpSjI6I1Y1vhOAv7F9YR5fs8SQo+zeifx15v4q01LW82Rf8AA6+k38AJa2dtaLLs+zp88Oz+P/frx/xzpXkarcpK+/yf/H6IyCR5R/HT/L8xKs3No8c3+qZEqs8nl10mJWf92++tKzvkuE2S7d9ZU1M/1f8Av0+YPiNW5geGqcMnz/NUP264kk/evvRPkRK3odK8yz82V/nf7lIPhM6kenvH5P3qY9QUQyf3KEj+T5aekf8AG1TUAU3/ALjVN5fmfx1D/rJn21ZSPzHoAf5fl1Wm37/kq55f96ofL8yb5f4KkCZLV9m9kqs8HmVq3n+iokTff2fPVNI0oA+N6TZ/GtM+f/fp/wDsNXr6nk6klJ/6HRvp9GoahT46ZQlGoaj6P79FMf79Goak38FFCSfJQlGoaj0j+T7lH8dOpv8AHRqGofx/M9Qw/u5nSrL/AOrqm/8ArvuUahqaqSeZUM1EMlE1GoahDH8lSVHDT3/d0ahqCdamSofMp8NGoalyH/V1ZT+5VaGrKSVkGpNDV+GSs1Pv1cSgC/D9/fWlbf7VZUNaVt/tVJsbFt+8rVt6x7aStW2/d1AHQ2cn3Erp9Nk2VyVhI8ddDps9YSN4nc6bJXovg+fy7yF1+/XmOlSV6F4Vk/0mGogbn3fo83naZZzf3olb/wAdq81c74BvBd+EdMk/6YhP++eP6V0TV7R40t2LS0lLQSFFFFABRRRQAUUUUAFFFFABRRRQAUUUUAUL+1SRN/8AHUNin+kJ/HtSrtxbrcx7G3L/ALtRW9r9nmf+5toAzdcuFguER+UZfuVFb+IovJmiuUVH+4if36l8TR/JbXCrnynrmZv39z9obbsd6CSzf6kscKW8Sb/3u/fU3hnULiGabzy7oy/Jvb7tU5tn2xP49lGm6qkkzps+RInqzPmEs/Fktq8yH+P592356y31C6+wTTLcNAlx8jbGqsieZcu/36x7mC7+0/N8kO+gNTu/BviTTtLsXsrq4WDZLhN9bi+LNP8At13FLdW8UMO0K7S/eavJZoPMvE+f5Kyrmd/tMz/x7/vvSL5jakuoJNQ1TyZpDaXcu8qOjrv+Te9X9B8bS6Pa3NtaReXaJP5qu/8ACn/2dcn9uljheKL+P771veFdVSOw1Xz4onhS1d0R/wCN6kDqdF8LaZ400r+09jWt4z7H8n7m9P8AYrirzSrjSrx4p4mSb/bSrmj+IEsYdltKqb32Psf5P+B12WsePtPZfKn097ryf4vv/PVgcboOgXWuawlosTJsTe7v9yu31ZU8CeF7qK0umfVLtX8l5PvlvX/gFctY/Fa4tdemley2WcrojRf88VSpvHuqReItRtpdL2XUMUTI83pveoGE0F9478J6La3N2v2+a6l2PN8juiVzGpXVxoPia8i09G0vyf8ARvlbe+z+/v8A9utnTbG902zd4tqXmzzkmdPuf7lYGo+In1TTUtJ4oo7jzWmnvv8AltLQUZE33qZNIkFq7s9QzQf3pWqtdWsXkpudneoApvOv8T1DNqVvap8z1M8H8EUS7P8AbqykEX2NPkVJt9AFP/hILeOH5fNd9n8ET0xNceT7umXT/wDANlavlp5NVaCDn9V1jVY5ku4tM8hIfvu8v8FTQ3Wt6l/pcEVha2033EeV3remtUks3Rk376xNJjTR7ybT5XbyXffE/wB+gsJo9QgTfc6hbp/uRVCkdxPseW9l8n/Y+TfWxeWvmJVZ5H2VGpZlXOh28/zy+bP/AL7PTIdNt4P+XSL/AH6v+Z71Wf8Adv8Afo1AEj8tPl8pP9xKfbff3b6heTzH2LVny/LhSsgCaNJP71QvAn9xas237xKhfZQaajPM8tKrfaKfNJ5lQVIaiv8AxpQkaVDNP/HQkn/fFBoPeRN/+xVabZIm9aJpP++KZ5fl0AQ/x71qHz/Pmqz5Hmb91Qpav9+oAEk+ej/ep6R1JQKJBNH+5qFI/wC9VmT7lMSP+7QWVntVk/36xHsfLua6Ty/LqnNH5j7/APvuo1Azf9imTQNG9XPkp/mUalmb5bx/ItQzRv8AxVpeXTLmHzKNQMqGPzHq4lqlCQJHUyfu6NQKz2KSJ8n/AI5Vaa1aNP4q0t60PH8lGoGJ81Ztzvnm3tW9cp5aVlP/ALSVkaRIbbzYIXdax5t8dzvroYZP4KzdVgSCaF2oNCF987/NT/I8z71MSf8Ag/8AQ6m8t9n3P++KgCt5bx/eemPsjqaaN5H+b/0OqfkeY/8AcoAm8x9lHlv/AB/PQ9q+z5V2U9IH/wBygjUZ5jxp8v8A3xVPVY4tSs5reeLfvq+8FUHj+f5qsyOPubWXR0+aJZ0f5N+yqyR291YPbsnyf+gV2E0L3CbFrm9e0q4sXe7X5Id+99n9+tOYjl5Dlbmxexf+/RbTv91n+T+CtX5LqF3ZP4P++KzYZPIf/wBnrQC/pX2e11JLuXds/jT7++tW/niuvJu1f/Y2VlW3lSf63dsqmkj6bM+518mgDobCB759kVPaHy32U/R9V/s2GZ1RXS4T5Eeq007798SffoDmJn/dvs/jrV8y3ktvK3//ABdZUMDyJ5sv33o/1fyK/wA9BZWm+12N4/lJ56J9/wDuPWrbXaXVmjxJTE2SJseq0em3trN5sX3N/wA/+3V8o+YueX89WU/d/PUKSeZT/wC5UGmpMn7ymTf+P09P3f3aY8dRqVzj7b/pq/yU97XzH3/cqFIH/v0XmpJYw72TfRqMen7t/wDYohk/fb9lEN0l9ZpcKnyUx5P9ijUsfD96voH4P+MZbGztn82J7nfs2P8AIleAwx/3q1dH1F7G5heJ2376ynHniXH3D7q8H6tZTzTJLDb+cj73vET5N9deurStbS/2auyZvk+0Ou/b/uV8/wDw98VN9j03R4pbdEmd5rh5t+90/uJXt3gq6aSxubr7lsr7It/8NeebP3zhPjV8dvEHwpsbawitrWd7uLbFc3jvuXB+f/f+Wsf48fD3SNY8C6f468GmBbq1dC2pWe7fc/Ps3L/f+evH/wBqXWJfEXjaztP9X5Nu770f+/X2N4B1W6sbHRdPuo7a1tItItzFYxHfMm1EruhKP2znqr2esDwfwB8ZdKuNN/4RrWrW6gv9yQreXP33f/b/ALlcl420O3j1i52vv+fe82+vpL4ufAvRvi5BDqVndLp+rovyX8Kh1lT+4/tXyLrWj618PvECeGvEVu0KK/yTP9x0/vo/9yiVLkKhVjWjY5zxDpU0aJLv+SuSmj+evePFXhX+zdEhu/NinSZN6bH/AIK8Z1K1+d5dlZxkEomC8dQvsqa4376pzSVZBNZx+Z/t1c8943376hto3jtqkoCRehkS6SoZrVo9m37lQpvjk+WtW2nSeH5vv1Zn8JQ/1fzUypry18uT5f79QvJ5lQaDEjSNN7RM6f7D7KekieX8qbKfN9xaI6Cgf7ju33KNNTzH+X7n8dF5H+5SrltB9l03e333qQIbmTzJqho8/wAz7tMoA+Qn2VWfrS0ida9fU8nUkp1Npy/wUahqM2Gn0UUahqPoooT/AGaNQ1Cn0yOn/wCUo1DUEp1Np1GoahVSb/XVbqpc/wCuRNlGoal+2/2ae+/79Q20lWf+WNGoakMf3jT3/eUvNO/go1DUYn7ypkpajTrRqGpfhk/d1MklVof9XUyfu6yDUspJVlJKppsqzDQBfh/efx1pW9Ztt+72VfhkqTY1bb7+ytW2kese171q2f3KgDesJK6TTZPnSuVs5K6HTZPnrCR1RO20qSu/8MSeXMlee6V9yu58PSfOj1iaH238J5vO8GWf+yzJXbV5l8DL37R4Xli/55SkV6bXsx+A8mr8QUUUVoZBRRRQAUUUUAFFFFABRRRQAUUUUAFFFFABRRUbbd3zNQBW1iHz9PmT2rzKHXLKPf8AabtYPs77Pn/j/wByvTb/AE611IKtzEJtv8NcnLo9l4f8QRyrp8SW03yJtT5Fegk5iHxppUmqzW7Syv8AfT5Inq/Yaqmlb7hbK4n3xP8A8sq0tbjt4NVeK2iXfs+d6v28B/se4e72f6r5asykcHYard3zp9m0e4Tf/G7oiU+/vtQ8lE+yW8Dp/fl31fhk8zUvKgb777Ep+t2P+87w/wAdA9TjPsOsSPve7tYE/wBiLfXPTaPqE775dbuE+f8A5YxIldtf7Y97/wBxKwXj8z5/7lAomDD4Zi+fz72/n/67XFdVo/h+yg0fWJWhV96JCj7Hf+Osqbf8m2ukhE8PhOGJ7j91Ldb/ACU/2EqDQfoljbx2DukSom+i51J9k23b89FtH5dmi/wPVaaNIP8AWv8A8AStzAzbmNLqbfvqH7Vd6VDsWVkRqhmuHjuf3CbPn+SptSuvMfY38FYGkTrdN8VWWqukWoIyfukh3p/6HXK6r9k/tKZbF2e2T7jun36HtUj037XFLE/3EdN/z76ynkfem2gshv7h45kiiTf/AH3qteXT3Vym77iIiJsqykfz72+5WVcyeY+/+CoLB5Hjf5fnetX7CkdtvZ/nrKs5PMd337NiVpTT+YiUAM/g+X56hT92/wA1XIZ/L31C8fmPvoAmhj8z52rE8Q2Pn238XnQ/OmytV5/IR/n+eqf2h533tQBm6VqX9q23zf65PkdKmm3+XWPeQPo+tpKv/Htcff8A9itt/wDZqNSyh5lMf/cqaaCq3l/PWQDE/d0TT+ZsRXp776hSOg01HpHLGm/etU3u33/NV+adNmxUqns8t6k0H+Z5lMfZT/n/ANl6f5f+xQBTf7m+qzyP/wB91cmg/wCAVTaPzH/vpQAJ+7enpJVby337KuQ2tABUVW3j8uqz7KgBn+8lVpt8f+5VxNkdU7yN53/2P4KAGJOn8VPhvk+59x6ZDAkf3qhf/j53NQUXJpKrU/8A4HTP9XUagUL+Py/nX7lMtpPMqzMjz/x1DDB9lm+f7lGoD3kpkn36e/7ymf8AAKNSweD5Pv1TeR4/u1Z/1n/7FD2v8fzUagU0j/j/APHKm8z5KJpPkqs++jUAuf3n+5WVNH/AtavlvPRYWNpPebLy4+yw7Hffs31kBz3meQ9VtSvvtX7pkX5K2NQsfM3uqNWJ9h+d5WoOgrW37t/v/JVx7qoUg8ypnj+SoALOPz/nlq5NAmyqdv8Afq/5DulBnIhhj8vfUM1PfdHTHoHqQ/8ALP56rPGklTTb5KrJv/5a/JVhqM2U/wAvzPlb7lP8uoXkoMjntV0r7LqX2hU320ybGrHk0myk+e2l37/7j/crtpoEnh2MivXnvifQ28OXP9oWbr5O/wCdK3iYyGXUb2vyfx1D5aSQ1ctrq01i2R3dYJv7m/7lQ6x+72Rfxp/H/frQjmBN9js3J8julaT/ALuqHhiT7df/AGed38nZsT/fq5qW7StSeKX54aA5/slmGR/uU+b93T7nyoH/AHTq/wDtpULz+Z96g0CHfT7/AFL7LD9zf9z5KIY3/hqF4Hupt7btiUFGrc2KWux1ff8A7aUzzPMplnP5exJfnSr81i+z7RF9ygOYhT93R5nyPTPM/vUf6yoLHpI9ZusRpOnlffrSqnbfvNSeVU3oiUGkR+myfZbOG3lT7n8FX/L8z51qm8fmffp6TvG/+xUamhMn7tP9ujz3/wBlKf8AJdfdpnl+XNRqB6j8K/FX9m6qnnp5mxPJ85/7lfUuleLYf+EP8pbuKBJX+aZ/k+Svh7TdSexmR/4N/wA6f369vufib/wjPg+b7NbtJN5WyLZ/f/v1w1I++bRkcNaWqfFD4iaxMtz532iXZaw7/Je4d32QolfZ3/CGaJo1nYQeatvqNwiW0Ulu/wA8romz/gdfKf7Hvh9fEnxhhmud0kWn2U1yzbd3z70T5/7lfTnhz4taV4i8YXfh2HT2h1SGeaG1SGPfuiR3Te7f8sk+T7lFSBLn75teFY7/AOF+nxWN9e/21NfXW7ZENnlK39ytj4ofDTR/jB4XNpdNh1Vntblf+WT/AN+pLHw1ZPqUU0cv2qRB80ry7z/+zXgnxs+Nsui/EfTtC0PVLy3sY7hF1Kaxl3uy703xJ/crelUl8M/hMJR5pc0PiPIdYh8QfDPWJvD+vReekX7lHm37Nn99K57WNN+1b5bZ1ntn/jhr7CvvBHgH4/8AhuZ9MVVu0by2v40fzoHX+B2f71fMfxK+G+ofBTxM1m8s15o9zs23f2fYjf7FEocvvnRCtz6M8j1KB43+7WVN+7dK9O17Q01jTfttmipCn8deaXP/AB+Pt/v0gLifcRKkqHmpUoJH+XQ/99aP/QKHkqwJob55E2SUx4Pn37Kh+TZVy2uk2bJXqAKz/wC1U0MfyUybZJcoq/coeTyJtivv+SgCZP3l+n9yrOqzp9xf4Krabv3u7ffom2SO70FFby9iJT/L8ypvL/vU9I6kD4t8ypKT/wBDpa9fU8nUKTfT/wCCijUNQoooo1DUKfTKKNQ1H/7lEdFFGoaj/wDdp1Noo1DUelVrqrFRXkfmIj/3KNQ1Cz/eVoVn2H3/AJq0k/eUahqRc05OtMm+/T4/umjUNQ/3aWk/joSP5KNQ1LMP7tPv1Mkn92qyVMlZBqWUq5a/98VTSSrMP7ugNS/D/fq/bSeZWbDJVy1k+b79BcTVtq1bX+Cse2k+dK1baT56yLNuz++m2uksJK5i2kT79b1hI/8AwOs5HVE7bR/3ldzoknz/AC1wGiSfJXbaJJ86VzGh9cfs633mWt9b/wCyj17T/DXz9+ztc7dQlh/vQsf1r6B/hr1aPwHm1/jHUUUV0HMFFFFABRRRQAUUUUAFFFFABRRRQAUUUUAFFFFADV61zvjuB5NBmliXM0PzrXRL1qjqjp9mdG27G+9voE9jz6wnfVYUuGf/AEl2/e11mu2qWWg/e+5trn9Etbe08bX9g/8AqWbfEldprq79LuOVXau75qojlPP/AA3H5Gqpcf8ALFEdN9P8SXSR20NvEu93++9U9Knfe6L9z+CrniGOW1sbbdt+dN/+3WpEjj9V3x23/A6ym/d7K2NSk8yH+/WJc/u3+b79ZlxGQyfN9+t7Un/0PSv4P9FTYm3Z/G/z/wC3WDbW/nzJu+49b2sTxT30yQPLNbQ7IYnm+/sRKgZM++OzTdWPJOkafN9+uhmsXnsE8r+5vrlb+N4/krcwKbzv9q37KmvIPuOr/wAfz1Tefy5quTXXmeT8lYG5C8nlvvqFJPMd6m/jf/xymJ/coAZsT7Nc+a+z5PkrN8tI4XetK5j8uz/33oTQ7iS237Pv1BZlQ2vmJU1xvj+9Vy5sZbGZElT56s39ilvCn72Kfem99j/c/wBigDKttkn3np/n/PsWqDyeZNsX5Ke8j/3/AJ6AJrqN9/zUxI0jfYtMTfP/AMAoTen8dRqBDqVrFdWzxSp87/ces3Sr5JIXt23faYf7/wDcrVf949Ymq+VpUyahE67/ALjp/fo1AvvI+z5qreX5dXEkSeFJV+46b6heD56yNyb7L5lvvqg/7v7taU18scOxax5pKkNSFpPvvVZ5KfN96j/eoNC5ZxpInzVNcyJBD8tUPtT7Plpn+s+egB7z1WSTY/8A6HQ8lVn+/wD79AFmb79XIfuVlQ7/ADtn8FX/ADP7tQZ6kz1Quf3dFzO0CVT+0ffdnpc5oWU/eU96ZDIkib1ff/uUz/WfM1MUSGT7wqF/v76uPHTHjoLGJHT/AC6mSPzKe8dRqBm+XULx/PsrSdPMqm8dGoFN+tH+x/HVl4Hqt/H/ALdGoD3j8umeZR88lM/1jf7FGoDGg8z52X7lQ1f/ANZVZ9lGpZWeTy0qg8fz72q5NH5k2/8AgqF4/Lo1AHk/c/LWa8ab9n30/gq5cyeWtZXn+ZN/sfwVkBZ8hP4UqGaNPuL9+jz/AJ/kpiR/Pvag11JobVI031chjSSqySfJU0O+1hd6A1GX8Hl/PWb5f/fFTPfeY/zUx5/MoDUreX8myqz/AH9nzVZeTyKZ/HQGpD5fyVD5dTPH5j1We6ig37pVTZ/fegyHVFqWnWmqw+VcpvSobnXLSBE/e79/9xN9MTUvPT9xb3E//ANlBBx+q+FbTSrn7RFcfIn8DpUM3/E4dE3r+5T+P+Oun1WxfUt6Mip8n9+s3y7SxhS3nil3v/y2RK6oyOaXuHKpBLa70/1b7/vpW99qt9SRPNfZMlQ6lH9qm3wP5+xPnrN8vy/k2VYi5bWt3ptz+/T9zM/3E/5ZVpf+gVZ8vzLBNz732ffqhD5sdykTbdj/AMf9ygIyNKGT5NlM/uf3KheT59i1Mn9xf+B0Gg9I6uWF08HyfwVTTZU38FSaE1z+7/3KZHT7P94/zVNNavGm9fuUFcxWmkei2j8i23t/HT/M3uiNRNH57/L9yoNIyGP/AH6hedPuL9+rLx/uXqFI/L/gqNS+YfD+7epnkeSqyU+Z3kXYr7KNTQspP/BT7zXLu6tvsn2uX7N/zx31DDsjh2bP+B1WSD5/mf79LlA6/wAA+IvE+i339n+FtUn0y/1bZaf6PLs83d/t/wDs9ewfCX4W+J/BXxQk8Maxc3mlR6hb77g6bcb3uv40Tf8Awfx15H8NJLS18baPe3Nw0FtYy/aXdPvu6fcRP+B196+C7XSrrWnmaKR7+0+SK8ml3zOz/frll7sivM81+K3xa8N/C/wFc+HdGuvL8XAeSLS2Hz2+3+OZv7mz/vuvnv4R/DfWPiFryXFpZNqlhaXCf2g7y+Tv3/wb691/aG+Gt5401aa28P6JDdHS7U3NzdxOEdXb59jO/wB93/8AQP8Afqr+yz4ZuRpF7YX+myWvk36/aIYW8mZ5v783+wibNiU/sijO2p7VDa3vgeKdrCCGz06H5vJhi2o23l3/APZauaxb+HvjN4ZfStUSJGmXzFtjKpkT+49P1KGfT9N1C5gkn1Evc+UtrNcfINzhMbv9nn5favHLrxFaeCNav/EUGlS6xrFo32Pztj/un/uIlRGcoe4HL7b3vtHhXxc+C/iX4Z6lc2Ujyz6O/wA9vcw/cf8A2P8AYevJUtfLf/cr75+Hv7Qmk/GTTrnSJtIlju9uyWObZsb/AG/++6+d/wBoL4X6f4W8QB/DVvcTWz7/ALRs+dEf/YrbmjzGkOfl988Nq0lQ+Z5n3amhj/vUiQemPJ9yppv3j7F+5Vb/AGmeggkop3ybKbQBLD+7+eriQJIm/fVBKmSTZ8y0FlmP9wjp/fpnyeX8tCfvP4/ko8tI3+WgASnzSJ5Py0zzPnpj/c2VJR8Zp1p/+r/4HR/BS/8AfVevqeTqJ8/31o+T+H/vimf6unp/co1DUfR5lM8zy/u0+jUNQp/8VMenx0ahqMp/l0UeZ/BRqGo9PuUUeZRRqGoUs3+pelpX/wBT8tGoalO2k8tq1U/eVjp+7etW3+581GoahNvjoST/AL4p79abzRqGoc05OtN5pP8AV0ahqWamhqsklWYaNQ1JvM8urKSVT8zzHqyn+zWQal9N+yrNt+8dKoJJVxJKDQ1bb93Wxb/cSsS2k/jrVtpPkqSjbtpK6HTZPuba5uz/AHdb1hJ9z+/WOpvE7PR5PLrs9Hk+dK4PR567bR5PuVzm59H/AAB1DyfEton98eXX1EK+N/g/qX2XxJpsv92VK+yBXo0PhODFfGLRRRXUcYUUUUAFFFFABRRRQAUUUUAFFFFABRRRQAUUUUAFUruFPJdpE37qu1DcfdoA898QxvY+Jk1Pyv8Aj3ruNXTz9Hudv8cdYWoWv9o6lc2/8EybK6O6j/0OVP8AZoJPNbD9xefL9ymeIbr7deP8/wAiRbNlbCWv2WHf8vz1zdzG/wC+qzMwrz7lZNzH5k29a3tbsXsbn7POn75NlY9zH87vUGw/QY/P1KFJXWCHem9/7iVZvJIp9Sv3gdp4XuH2O/8AHVOwk/0xE/vvVyH/AI+rl1+55r7HoiQdD8kFmm5/4ErE8TxxPZwywJ8/8dX5o/LhrBefzJn3fOn+3VkanPXP7y5+atW8tUkSHyk/g+eqd5YpBf7Gf+DfWrNGkkKbX/gqCzKmjfe/z/dp8MfyU+b9592n20HmPsqAGa3HbwW1mkD732b3/wBh6fZ65+52NEz7PuVW1L95N/sVW8xIPkX95/foLNK8klupvNnff/7JVO8/fw+V/fp/+vRE3tT32R/d+SgDKa1SCqzx1fvKpvHQAxJ3jofZv3/x0xI/L30xP3n3UqNQIZtn9xqhfSopPn2b/wDfq4/3/mSn23lb/ml2UagYmiQS2ty+ns/+3FV+bfHR4ktfP2S20vz2/wA6P/fpkN0mpW3mqn+/WRZT8vz7n5pVRP79Q6bA91v3bv8AgdTPH5nz/Lspnz/7m+pNNSG8gSB9lVv9Y+zfVx46Z5Hz0GhW8vy6en7xKsvH8lQpvqDPUZ5FMePy0d2qz5dMePzP9ygNStbRvs3tu/2Km/gqZI0SP5aZ5dAakMyJInzJ8lUPsvmO+37lXJpH37FqZP3dBfMY9noaWN49wrsm/wC+ifcq7UslM/joLIfLf1o/1dWfLqs3+vqNQBJKmqtH9+rPmUakjHqt5fmVZeouaNQI3/1dUJo6vvJUL0alFekSobmTyH3/AMD09JEo1AkqOb93T0kqG6f5Hdvko1LKd5P5ab6ynuvnpl/InnO8Ts6VQmvk/hilf/frIcSzeXT7Nm9dlZsMbyfO33P4ahmupd+zZF/wOWqzz3cnyLLFB/uRO9QbRiav+rp7z1iJDcTzbJdQndP9hESpv7NSP5/md/8AptK70cwcpsJIkezdKqf8DoudVSNNnm7/APY2b6hsNNSN/N2Kj/7EVMedPtmze3yUcxOpQudVi+07Ft7h/wDtlsp73Uv/ADyVP996v3lrFdTI8qK7r/G9VpoPn+4v/AKCyg8l3J87PEiJ/cTfWPc6rcPNsWW42f7GxK1byN9+yf7lVoY4vO+VNn/AKBcpm/Z72+feib0/23er9t4cijRPtKK+z/YrST93T0k+erIkP8vy0RF2fJVNLF7V5nV/vv8AcdKueZTEj8x99BgVkg8v7z7/APgFUNV0r7VbOi7d/wDuVt/x0x4P71aRIkebpYy6Vcvu+R/v0x4JZ98q/wC/XW6xo/npvV/nSqFtbxaan735H/v11ROMxLOd0TZvq5bSRTzbGen3kEX+tgT/AH0rNmj+R601KNKGTy97r/B/BQk/8a1lW0FxOyOybE/grShj8hKNQLkP36f5j76rJJ5afLT/ADKyLL/mfJ8v36ms5/4G+5VNJP8Avin+X5n+5QPmL81r9x1pnmJvd1+//HTLa6eP5KhhjeTe9SXzD3+5Vaafy/8AfqaPfuqs+yN97fPUHVEPM+5T0nqm8/8Adqazj+eo1NyzHP8APVxIFunR6hmjijRP79CT+W6baNQNvQ5LSx1WGa8RZ0h+dEf+/X1DafGix+G/hGJINV059evovtKJ5W9Iv4E856+TEk8xN7V39t9i8R+GEtIrKLzkTYjzfO/nP/crCUTaJ7XffG6/b4b3mlXP2/W/EmrSvefb7OLZbKm9Nmz/AGNifcr1n4SsNX8E297FO1tq2uQpeXE1vLl1/ub2/v8A9+uH+EfwsuNQ8N21x4luo001bfyfmfZuT+5XrPgCOJFuP7O0tNP0WFvJs4Y/vyqn8dYyMnyHN+MPA9/4b0+3v9P1u8h1W1ldrN7m43w73++7o/36xPCvjrUPEmsf2PqFguoahDKltNcQz7YX3p882z+N/wDxxK9C+K3irVvDdi1xZWdn5Ih+Sa5Xd++Z8bP9n5Pmrm9BvIpdAdUs/s17qcomvLi3b55Syf8Ajn9z/cpS9wulKU4nnuo/CDRPhnqV/dW/iHT9EtPM895Vn3Xif7EUX/oFcL42+MWmaH4Yv7KDSr/Uby4T7NF82xLe33/8tn/vvXqGveC/DXhXVl8S3NjBdaxfN/o+m7v7iV5NYT3GuTaxrer2iz3KO7/Y7b5/n/2Kj++dEInm9z/Z/iPTU1CXT7fSN/zpsf8Ag/grlX2ec/z/APfdfRWpfZJ/D00U+lLa+IbSy2WsKRbIUeX7n/A68N1v4ZeI/Dlt9o1rT2soXT5HmlTfLW0Jc5jKJg3M6b0Rah8uoZo/L+Rqm/1dbEElJ5lM8ymeekb0ATJ1p/8ABUM3mw/61GR3Tem+pvn8tP4KgB6b433q9Tf6z7tMs9jzIs77E/v0z/Vu+2pAPL+f5qe/+1T0k8xkTb8++pnsX/2aA5j4up9FR/6z/cr19Ty9SSk/2KPL/wC+KHf7n3qNQ1E+epE3/wC5TI4/n+an0ahqPpiUJ9+n0ahqCf79Hl0U9/79GoajJKfTKPn30ahqPp6fvEplPSjUNShNvjua0raTzNif8DrNvP8AXf79WbORPko1DU0nqGP79TeZ/dqtJ94UahqSc1GnSjzHpiUahqWU61JVVJKspRqGpZSrKVTjqyn+rrINS5DJVyGT+9VCGrkP+roDU0reT5K2Lf8AgrEtv3latt/cqS4mxbSf3a3tNn8zZurnraStizk8uoNjttKk+5XYaPP9yuA0qSuz0qT7lckjqPYPAd95F/C6/wB+vt+xmF5ZxTr92RFb9K+BfCU/lzQ19vfD28F74P0yRuvkhf8Avnj+lduGkc2Kj7p09FFFdx5wUUUUAFFFFABRRRQAUUUUAFFFFABRRRQAUUUUAFI3SlooAwZNsGtQvtZPOrXuJFgt3dvuKtDQJJKjsvzrUepWv2qxuIl+86baAOR1LZ/aUKK+yGma34c8yF3g2fc30kc633h+KWO3330KbJd6/crO1LVbiO2dF+5/frc5TmNY/eJ5sr/PurEmk+/8lbetzvI7vs+TfVCaNNj7tqVgbxKelbI9SSVv4Pnq5YXXyOjfcd6oQ/u3fb/cqawjSS23/wAbVpEUizc30U0O+KVX/wByq00nmQwvH9/+4lM1LZDCiRRbE/uJWP8A2xd6b8ltaNO7psTZWchxiTXkbzP+9q48Hlwwpv8Av0yaPy4U81Pn/jp8195dtCi/65/uUACR/wCk7K0vIeCHeyfJUMMHlvsZqfeXXl2bp/foAwb+Tf8AO3yf7lU4ZPL2VcvNmze1Y/nvv3t9yoLNXzN/ztT3k+Sq1tJverNzInyJ/HQBWeRP4vkrNeTe+ypryTy/9+qyfwfx1GoE00D+Tv2Ns/v0yGfy0+VPnp7yfJUP+xto1Ahmkd3pj9ae9WbOx8//AGKNQKDyb/nrNhkTTtSdN+y2u/8A0OtWaNN/y/PVC8tfMf5v+Ab6CyaaPy5vKbbHVb/gf3KoQ6k91M8Tf8fMPyPV9JKwNNQf79PSNP7lMm2Rv8tMS7SOgNR80f8ABTNhpjz/AO3Q89Aah/rG/wBihnTY6L9+oX31W8zzJvlf56gNS+myNKY/3NlQv/uUzzKA1HpGn3KHjottkn3nWi8vrSD/AJeF30BqQyUyoX1KH59qM/8AuLVN764/hsm/4G+yg0NJ5Pkqm8nz1QmnvpH2N9lgT/f3vUNz5vnJtuG/3ESgo2Ekp/n1z03myfJsuP8AvvZVyx0d5/8AWouz/bffUahI0pr63g+/KtU5tVt/4dz/AO4lX0023tfuwrv/ANyi5j8xNn8H+xRqREynvpZPu2kuz/b+Sq1zdXf/ACyii/4G9X3g8tNlM8hf9ijU2MS5tdQvoXSWW1gR/wC4jvUOm6bewI9vc3cs6fwbNibK6GSP+9TFj8t/79GpAyG1eBNn/ofz0y/glkX5Jdn/AACtKaTzE+VapvJRqWcrf2txI+xnZ0/36yksbfztmxd9dbc7I9+77lcTfzvJfukG5ErnN4lm2kWC8meW3in+T5Ef5KHsftX/AMXTPL8hN7ffq5YXSbKk0KH9lJav5v8A7NT/APWPU1/J5kiOr7ET+CqyfvHoAvpJ5abKheBPvtUKTpG/zPUyT+ZQBCnm797f98VMkdD0eZ5dBBm3knmXWyq32H99vX7n+xVx4/n3/wAdMT93v/gqgGJG+9//ABykqSaTy9m7+OnpH5ifNQRqQp0p/wDrKkpPMTfs31ZkH8FQzSeXVz+Cjy12fc31qZGV88lUNS037Un8O+th4KZ5f775qqMjORyX2WW1+9T3gaOF3VPuffrevLX988rP8j1W/wBHgR/n+et+YwMSGf8Agp80fmfdqtf2qRu8sX3P9ir+g30UaPuf5601IlIoTSNps2xvnT/Y/gp6bJPnX7lTeXbzv5U/36mttN8zeip8iUal8wxJPMfZ/HU3meX92qf+rd6IY3kb/co1AvpJWlbSfJsasqGrKSeYn+3QWTalB/HF9zZWJcyfwf8Afdbc0n7v5nrHvIPueV/HWEjeIxIKmh3xslPSDy403Uyb9wm+oOqMg8v5HdqfDI/ybvuVWS6/vfPQ915k2xajU35TVe6TekS/P/frVsNVeNESNJX+f5PJ+/XNwv5bu67nd6swyS79m/Z/tpWQHvGpfF7xH4H17R31qK41TSrGJH+xzO/7p9lfVum/Frw54Y03wpbX89vFqmsW4mS3Rx+7XZvLV8mfs/eNE0e8mivJrjVLm4dEezeJH3W6J/G7/cSvVfiX8P8AwzrHg2+8cwKmg6hprLIj20WxH/uQ1zc3JIqceeJ538aPjVr/AIh8QJpkk8mm6YkrSz21rO++VGf+P+58lfT/AIdiis/C9jf3Mh87ULdHit/41T/L14/r3gTSvi3/AMItFptvbwXPlJc3/wBmVPlR/wCB3/jd9leyeNpdH0nRG1O9ETR6LbZljV9kPy/cR3/2KiXvlfB7iG/EjwPb65JcXE1q32fTbN3RofvvK1YXhnwdFofhOV7XS7e9vHi85ftjbIf9968b+J37Uuua5Z6p/Y1jdaZpV7ElvDcyNsf/AG/9yuzt/jBq3wz+Aen3OqWq6n4juP8ARoI5v4X+/vm/77+5RKIRlOENTxX4nfEa7vr6/wBJtXW6uXut9xrCPv3bE+5DXE3Oq6hqqvb61cS3ro/yf33/ANiuk8ASJq2m6l9sSK6vHut7zP8Aff8Aj+5Uz+B4vtkzz3UVklx86Ps+f/bq/gFI89ex895kl+R0f7lZvltB8jV0mtwf2G/lRIr/APTzs+es3yHu/kb7/wDFWxBmvH/t0+2k8i8hl/uPvplzay2M2xqE/ePVgWby6l1K8muJ/vvS06GDzKHj8t/v1ABR/HR5dHmVIBVxL7+BvvvVB6h8vz5v9hKA5ec+Rf8AYo/3qEk/jpa9fU8vUT5Nny0PG9LTk30ahqR/PUlHmJ602jUNR3mfPT/Mpj/7VFGoaj6mTZHVaj+OjUNR8lFPf7lQ0ahqTJT0k/u1DHT/ADKNQ1K1/H9yn2f7z5P7lPvI/MTZ/BUNhJ89GoamtVV/9ZVn56rTfu/vUahqP/4BQnSmeZ70eZ70ahqP/jqylVk6VPRqGpYhqZKrJJVlKyDUuQ/x1NHVNKspJ89AamlbSVpW09Y9tJWlbfc31JobdtJ5b1sWf+1WDayfx1t2cnzpUFROn02Suz0eR64awn8uut0edKwkdUT0jw3P5bo9fbPwV1GW+8FQpJ/ywbYn+7Xw1oNwkbpX2D+zjfefoN9b7s7XVq2ofERXj+6PZaKKK9E8sKKKKACiiigAooooAKKKKACiiigAooooAKKKKACiiigAooooA537VFpesS2rRKEuF3rsrjdYk8zzrfZ9yus8ZI1rCmoRbPOh+7urjb+6+3Qvcb9m9P8Ax+rMdTEvP9Kh2/c2f3KzbmPy6v38/wAnlL8lZVzIkbolQWFhB58zp/0yen233E21Z0e6igvH3P8A8sn2U+wtXgh+zz/I+/fQKRQ1K1+T5qpwx+Q+/wC/WxqU6yfdT/b+esF5PL3oz+ZvokM1bCOK+Z0nlWDZ89X/ABb4f/sP7NLE++zmTej1zCXCedvavQv9H1TwMkLfPeW770R/4EqAOP8AO/j/AI6oarqSRw7Nm962HtYt+ysTxDGkcyJ/fqwMdJ3vvnb7lMeN4/u1Ztp0jp806SfwVjqWVkkSP599TJG8jo/9+qf2pPtKO33K2JpLfyUf7776NQKb6bcTpvVPkT79U0j8l9laU2qywWzxRPsSb79ZqfvJv9igCykHmfP/AAUJa+Zc/L8+xKHni8nZ/H/v1Do8H2q5mdZVTYjzPvfZ8iUFg8axu+7/AL4qm8jyf7FU7/xHZSXLxLcK/wDufPWbN4mi/wCWUV1P/uRUAbCUy4rKTXLuR026VKif9NpUSqF5qWuzu6Lb2dqn8G+XfWEjTlKGuSf2bqSXsX/bX5vvVsQ3SSQpLE67Hrnrm11XUUdJdQt0R/8Anjb76rabB5N4+ny3t18n+q2fJQPU6rz/ADH/AL9Vrm+t4Ed57uKBP9t9lU38P28ifvd0/wDvyvVn+yrKNNkVvbwP/ub6CytNqunySJ5Fxv8A+uPz1Z/tLy02RW8v/A02UJYy/cW7+T/YSpk01I5vmeV/996gz1K3mXcif8e6/wDA3p6R3ez78Sf7nz1c8tPO/wBUtTP8iUBqZv2GX+K7lf8A3Ep76akcf3Gf/gdXE/ePT3+d6A1IYbVNn+qVKZNa/wC7/wB8Vf8Ak2VC6eY/+xQBWmj8tET5n31WuYPLTZs+Srj/AH3/ALiVWm3yfP8A36jU2MqaPy/u1fs7GKTZL8v/AH3Q8abKpva/J91tj0agX/Ii3u6/c31Zs5ER/mqhD/Am+n+Z89GoFmaTzH+WrKbPJ376ob6heT56NQCb949U3/d/3v8AgFXeajfpRqBWSTZUP8dWfLeSiSPZRqWEMn8DVTufkfZVxNlVryPzH31kBlXMnn/JWDc2KW8zuv8AHXQzQeW9Zt5B5af79QbxOeuY3qt5jpW3cweWnzJVa2tUk3+anyVJoZX9pPu2eV/wOmJdPI/y1cubVd/youyqyWro/wAtUBcex+Tfu+f/AHKem/8AvtUybNnzffpKkBsP+r3tT3+5T/Lp8n3KCCn/AKv/AH6pzTp8+353qzeSeYmyL/vuoYYEg/3/AOOgCFI3kffLT2kdKs+X86UeSkn8dUZyMqa6eR/9ihJ5d+/5quPBFHTH+5tVaszHpI8ifLT0/wBr79MT5E2VZSB5ErSJjIY8aVDNH8/y1NsNP+SSnqRqU/I8z71ULnQ0n/jrb8tPSofMqomBzF5o6Wqff+Sse8tUtX3rXW6lavP937/9yuMvIJZrnYyfP9zZXVEz+As2caTv/cer9tqTwb0/8frE8h7ebe336m+f79aE6k3nvJM+7/gFPeTy/u1WSPz/ALv36Z57wO8U7/In3KjUvmNWGSrMdZsP7v71XEn8ujUsZeP8+z+5TLadI3+ai8kSSqyff/2KwOqJpP8Av/nWqdzIkiIrVcST5E21QvP3b/N/33WcjeIy2tXvpkiiT56uTaPLYunn7U3pv2b6p6b9ogm83e0D/wCxVyaSWd97Ozu9YHUPSOrMMfmTfLTIYHpj7/uVrqBpWd9Lpu97Zvnd0r68+H3xM8K+OPh3qlv4uuLWNEiSG4uJvkhiT+BE/wBuvkBIP7z/ACf7FX0vpbrTYdPZ9lnFL5yJ/ff++9c8o84Hs0Ph+08F3+iXGn6h4gtdKu7h9+qwo9sjw7/n2fx/In8deu/F/Vjq3gS003wPe6dc6NatsuFdPNjRv4HaV/l3f4766r4HfGTS/GXhiy0/Vlgt79V+zLCkf7mX+DYleXftOeNtL8H+Lrbw1o2mwK/kfaL1Ym2Jvl4Tf/wFKx+wPn55++dZb3fgXxb4P+w/b7O2s9EaJEvJotm50/jiT+NKztL0q98cax9u/spo/DCb4dNsLxd817M/37l9/wDBXU/Bm68OzeB7C10OWCe8aJHuN6fPE/8Afeuj8Ralb6LqM1lYXEEeqxaa8yTTfP5X+3WJ0eR4knw1t5PH8yLK1lpWzyfJs03uiRf7H8H9yoby+uPEDPqsfh9IbCF5fssP35pX+5vmf+PYn8FbvhCbUpLNLe81D7Fc3Fu1t9shTY6b/kebfWtpugReHNetk0zU5dQS33798WxIn/2Epcwcp8x+NtHfTXht33QTTS79j1zaT/YX2ffT+CvQvGela34g8SXmp3Nu08KI7/af4P8AYrj9b0N7W2SXY/z11ROaUTHuUlupnf76VT8t7WrKTPAv+xTLmdJ03r9ytiASemP+8+9T/L8tEdabUAL89L/HTPn2U9KCxk0nl0eZ/wCgUx/nemRzpJv21jqbRifJGw0f6un/AMf+/TP+Wb17ep5ItFFFGpnqN+SpE/d02nUahqH8FFFFGoahR5n+3RR/q6NQ1Hx0J9/56ZT5KNQ1H/7tM/uUeZTHo1DUszfc31lQ/erV/wCWO+sqaPy3/wCB0ahqbdtJ5iUy4plt/cqab7lGoalZKdTUqT5KNQ1ESSpkkqHzPenp0o1DUspVmOTZVDzKsp+8pSDUuJ0qZOtU1+/Vn5I6zDUv20laVtJ5aVjwyfN9+tKGT+7QaG3bSVq2clYNnJ9ytWGT+Osijp7OSut0ef7lcNZz/PXVaJOn8T1nI3iel6DP86V9Yfsx33mXl/Fv+9b79n/A6+QNDm+5X09+zLfeX4oWI9Jbd1opfEXV+CR9TUUUV6h5AUUUUAFFFFABRRRQAUUUUAFFFFABRRRQAUUUUAFFFFABRRRQBn6hai6ilRl8zcmNleX21q91rFzp+zY7pvSvWbp/Lhd/9mvF/FWsS6VJZ3q/cSV4Zf8AcoI5TKv/AN5N8259n9yqE0f7lPk+9Wrf3UXybf8AUv8AO70y4ki+xvKv9/YlBYzwho7aj4gtol3BN3z7K1/FcIt/EWoxpLsBlzso+FkiXXiZNssX7reNn975KufFhIrLXYZlid5pold9ib++yiJnI5a42Q3KOz79/wB/fWDqt8kly7xJ8lP1XWJYERINPld0/j+5XMXM93Ou/wArYn9zzazkES5Jqrxui/LXp3w3uE1i8vNPn+ea4tXRH2/c2V4n/pscn37eD/gG+u/+FmqXWn+KrBlu1upppfJ8lItibHpmh09/Y+Q8O75NkXz1wHie68u/3tKu/wD23r0f4rJCt5c7W37Jfn2t/fTfXjWoQW/nb/s6v/tvSkEQfVbf+KX/AL4qzNqT+T+63f8AfFUIZ4o9iL5Sf7iVcmk+f7+//gFSWUJtVuJPkXT7h/8Avirj32qxwwpFZRQIn9+4qt5b/f8AmrSmvovsCRLF86J9+jUChNPqs8myW4tbVP8AYTfUPn3Ek3lf2hKn+4qVM8/+7VO5/dzJ/B/uVgbkM2lJG++e4vH/AO2taSQWnkp5VoqTfc+envaxR3MO7c6J9+mXN8kFzvg+Temz/coGQ3OyN/l2p/wCiwjSSbYz/frNuZ3gd/N+dKv2cnyI/lbHoETXMCWrvtqg/wD4/U15/G7PVB5H+/UBEY8fz1larB++huFfY8LJWk+/y961m6lPL5PypQbHTw+VcWfm/cqrXFaPqU1rqTxSuzwv9ze/3K61Lr+98mygx5Sykn96obaT53ff9+q0115nyK/+/T0n+T5U8ugvlLn+rSmPJVbz3p8M6b/moJLP+rp6dKref8/y1N5nmUGepZTrULv5lMSD770eWnmfwon+xQA/y/kpiR+Zvpk0j/wpTP4ajU2C5h/vVW8jy6f/AOP1DcyfJs/jejUBjybPmqaGPzE3tVZN91sRvuJVzzPLo1APnj+7UPl1M8lNo1AKR+tCSU/+OjUCLmoHj/vfPV96rPso1LIXjpj/AHN6/wDA6e9Qt9ysgKE37t/9+qbwb3rSmj/vVW8vy6AMTUrVPnqgkHlx1parJ8+ys354/wC9UHQVpo/npiR/P81E0bzv9z/x+npG8b0Fkzx/3aZsqZI6e8FBBW8z3p7/ALz+PZT3gpnl/wB56AK1zIkHyLVbz3k3uu3fQ8b3Tu/8D1Mlr8lADEkfZ+9TY/8AsUeY8n3dyVN9l/vVMkCUHOUHj/77/wBimJG9aXlpG/8AfejyPMqyCGGNKJtSSP7v7z/cp72Pmb0VtlZSQb5vl/g/2KCOU1fPSRN+yofLef7v3KYtr/e21fWD93WupEiH7L8n32qs8fl/dRq0vL/74p/2VJP4KszMqH+OsfWNH8/97F9+uke1SN6ZNHVxkRI499Oe6T/bX7/z/frHv9NlsX/vwv8Ax12F5a+R88Sf79Mjmt54dkqK/wDsP/HW3MY6nErI8f3auJPbyQ/vU/fOlMv7GWCb5U/c/wB+qz2vlyb9nyJWgalyH/Upuf8A3N9P/jpkOy6ff9ypv4HT/Y+/UalxKzyffoSqyP5b/f31ZS6+Ss5HUTeZ9yqc0++b96/3PkSrKSPIm9qoeX5lyn+/vrCR1UjYTrTEkSoUneR97P8A+OUNG91M+35KnU3LiXXz0+GTz5t//jlQwweX9779TQxpHHsX+/RqBM8nzf7FWbOTy3Ta/wA++qfl/wB56mhj8z7lGpZ9M/AjTl8RalDdyXtra2GnxPNLvl2Ps/j/AP265j4S/ZfjB+08+pamI72xmlutUlWX7rIqbIV/3PuV4+/iC403R5rKKVkS4TY+z5N6Uz4e6qlr4n+0NdtZW0KbLiZJfJ+R/vp8lcnLyS5iubnifbvjr4V6t4P8aL458Dwxy2x+fUNMhbb5/wDfdV/i/wBymeNvj14fvPD1zFpen7NWl/0a4Gq2/k/Z4v43ff8Aero/hN4+sobqbQLexXTNFs4kmiu7u42b0dPk+T+D/crJ/aU+Dkviaz/4SHSIkur+z+d7Zyqo0SfO/wDv/c+7WnLzx5oHPGXvqMx/w/0q2hjbXJXidYLYSxI/zpu+5F/49mszxp4i1HR/C19Fa2S6h4mvb1bB2s/332VH2b9/+3/BSeG/jPBa/DfVNW1XTUj1Szk2Pp7siP8Auk+Ten8Cb/uVd+E9lfTfDGHVbu/bT59W338syRIz75X/AIP+Afcrh+A6vindnmPxcXUNFhm8NaT9jg27JrhLdvNmeZ/77/7H9yvOPEOlXf8AZqS/Z/keV3ff/cT+D/x+vffGXw/bwnr11LF/pv8Aaf77ZvTzvk+/8n9yvO7iDU59c0dLx7X+zdPR5vsez5POf+//AH60jIpR5zwrXtDuNKhhSdNjuiPs/wB+sG5j8vYn9yvQvG0731/M9zdrPM8rzSzP999lcNDavcO9w3yQo/3P7710mMizZwPJbb2T59n/AHxVa5geD7tav277PDsWJX/vu9DzpdfwbKsxMfzP++6ZNJ8n+/Vm5sX3/L8lY/72R/mTZUSOmJZTZsf56fNO91CibFR/4HRKrPH5f3qswx+Z92sdTc+SEj/vJT/9ZR/Hvor29Txwf95Tacv3KHo1I5QT/wAcptFFGpGo6ij/AFdH/fVGoah/HRRTH++m2jUNR/8AvUUUfx0ahqH8dP8ALoX7lH+ro1DUfD/q6oXP7t/+B1fST56rXmyR6NQ1JrOerLyVm20nl/JV9P3lGoakPz73Spnk+5UPz/xU9/uUahqFPSof9X96npJRqGpa5qwklUqnTrRqGpcSRNlP8z3qmknz1ZrINS/DV+GT56x4avpJQBsW0lattJ/t1g20lasMlSbHSWc9dDpU33K4+wn8yuh02fy3rCRpE9I0S6+5X0Z+z3qHleMNMb/npJsr5h0Sb50r3L4Oax9h16wl/uSo9RH4zpex98UtIv3RS1654oUUUUAFFFFABRRRQAUUUUAFFFFABRRRQAUUUUAFFFFABRRRQBVv4pZ7ZkiZUb/aryDxn4R1C6d4rnUF8l3+5DF9+vaa4XxwrQXaSsm9N6tQB4dokf2r+0tPvJZd9pLsRPN/grVTQ9PjtXRk3/J/G++s3xVInh/xtNcbP3Nx9+ttJ0+zfc+/URA6D4QSJDrvyxRW0Ox/4NldD8TNSt5LuwiWX+B/mX7lcl8P/Kt/E1irfIssvH/fFZfjPXIp/FV5FbI3kwv5Pz/xv/HVhIoarJbyQzP5rb/4K5V5E+5vZ/8AgdbesR/boUii+R65i/kisbx4mlV3/wBis5BEZcxxbNmxa1dBuHtXS4i+R0T5HrBmkeSZH2fJVm2u/wB9s3/JU6m53Piq+utY01NbW0+y2EzpbIiPvRHRK4a5k8+uqsP+Jl4Y1W3VLie5tP8ASYtjfIifxv8A+gVyrxv/AHKyAreWkk2/+5UzyeX/AHaPM8uoX/eJ9ypL5TpIfKj02G4Z4vuf3/46wb+PyESXfsd/4Kx5pPLmT5PnrVhjeea53P5/2dPk/wB+jmDlGTRyyW3mr/A/z0/xDa/2bDpqK/zvbpM/++/z/wDoFXNE36reTWk6KiXCOkr/ANypvENimpa2/wC62b03on+wiVnzhylCa+lks4fkXZ/6HVCb9595PMrevND+y6JYP5rfbJrh4UT/AGKZqnhx7W2ubtf9TDKkP++//wCx/wChpRzl8pzcMHn6lCjP+5rVuZNj1WtrR7W8hu2i3/aPkt0rp7zwjLapf3eoS7Et32JDbfflf/2RP9v/AL4o5w5TkppPM+/VZ4/M/gqzNG/nOmzZTPLeSbYvzu/yIn9+mBmvP5abNlQzTxfIjffq/cwPA7pKnzp9/ZVD7DL5aXDJ8m/ZvoLMTWLGWdEltk2TQ/Ps/v1c+1fbtPTyk+9/rdj/AMdaTwJsd1+SuA1X+0PCOpJdL+/02aX97sT7lRqB2dnP5iVa8z/brJeOWP54n/cv/BVyGfyIfldU/wCAb6NQLiSJ/fqb/V/x1Thk8v7z76md/Mo1IJo5P4/v1NDI+/8AuUywgeeHetTXMaQPsqwJvM96Sov4qEmqNSOUmSNJG37KSm+elQzSeZRqWE0nmPsjTf8A7dH2VI/vfPQjpHT0k30agM8vy/u0x46fTN9GpYzy/Lp+1/7tCfvPvVZ8xI6NQKyR0/y6m+WmPIlGoDHjqt5P+xVmaeqE0/z/AC1kBM8dQzfeoeR6rPJ89AEM0n+xVObfs2Vcm/eVQmjffQb8pm38fmTb2/gqg/7yr+sb403VjvdNG9QMmmjT+5RD/fqHzPMT/bqbzPLSgsf5lDyfOlQ+fQkieclBBfeBNlVrn/U7Kvv/AKyodn/fdBGpT8v+Cjy/L/gqab/WUeZ8lAakPl/J8tHl0/y/Lo/gd6syDy/LoeTy0oSB5P46PJ/vUEEL750dF+RGpiWKR1pJsqteP/drXUkrJav/AH6swx/JR/BT02UaikCUbDQ9TeZ5ifLRqYFeoH/1dWf9XUXNWBVeCsfUtN8j7qLW8/8As1TuYHnTez1fMRymPYeVJC6Tpv3/APj1cxqsctrePF8uz/Y/jruY9NiT+OsTWNO+1XOxUXY/3Hq4yMdTkvMeB6mmnaRd/wDBVmbR7iCZ4vKZ9n8aVQuZ/IT7lblwHxx+em9aEos/3j/3Kswx+fcui1znUMf92lZttJ++d2f561db2WtsnzfPWJpumxQTPdru3zfwb6xkdUPgNtI/MRP79PhnTZsb79QpJ5CfNTEj+Sp1Nol99+zYz7ESnpJ8+yq1tJ5mxJavtpXlp5rfwJRqRzBD/rKsp+4SqFtOkj/Nt31co1NCtqUjyTbN/wB1K2PDHh9Nltti+23M1188P8D/AOxWOn768/33rb0fVbjStVhu4H+SF99KQH2N4ftdS1Gztkn01Hs3fzri5sF/jT/bf+5sr3TwV4gt5tK02AStJDNB+4mm+/LXyT8HfEy3GkzXuq3t9BFNdJYQ20MvnXNxEib3RP7ifPsr6IsPFWl3mtf2FBtivERUW2T5/s8Wz771xRlKjI1nGNaJjfHX4Fx+NGbWtORYLqFWluIoYmd73Z9xNn9//brPuPHmlSeG7ywvrCfwrNpq29slncf652/gRE/uVsX3xhufBPgZ9bn0+41CP7U0UFvcS7JnT5v43/u4/wDHq8a+PHibxzrmi+DvEs2j2eg6qsz3NrZ20L3F46p86b32fKn+z/wKtJxpVvhOeHPB8kzr7nStd1D4uar9muL+AXGmp9ommTZ/H8+zf9xKqWeleH7XUvN82XW3sbffLDCm9Hf+BKt/Dv4xQ+LtE0/TIre6tfFupv8A6RDc2ToiKj75n+f7/wAif8Dq02uax4pvteuJ9CXwxpVou9Lx4vnuETfs2fwPvrl5TvhI+Y/iRsg8XXNpF5W/Ym/Z/A7pvdKh8YaPF4fms9KgRn+zxb7i52bN7vXZ/CX4Z/8ACY+PrB7xPtVtby/abq2R/nf+5vqt8VJ4rrVZruW4tdlxezO6Wf3NifIiJ/sV08xjI80eOkpUk8ze+zZ8/wByoXn+erObUY918+ymPa+f8lVrr79TWb+X/rPnSo5zpjEh8vy32NVm2g/jb7iVZmjinTetVn3wfIv3KjU01Pjn+OpkqKpUkr1jx4h/q6KP/Q6bWupY6ij+DfR/q6NQD+/Tad5ifc+Wj/gDUakjaKKdRqZ6h/BRQ33KYklGoaj/ADKfJTKKNQ1HpJRc/vPu0UxvuUahqQwx+W//AAOr1Z0f+uq+n3KNQ1GN9+j/AFlE336Z5lGoaj6I6ZQlGoallKsp1qmknz1Zhko1DUmSpo6rJ1qZJKUg1LiSVZT/AFdUEkqzv+T5azDUvwyfcrVtpP4axLaStKGT56k0Ni2k8t63tNun+8tcxDJWxZ3HloiVBR3mj3T70+fy69d8Dar5FzC++vDdKvvL+9Xpfgy7/wBJh+f+OoOqJ+nHg/VE1nwzpl7G+9JrdHDfhW1XnfwJvor34Z6UI/8AliHhYf8AAzXold8fhPLl8QUtJS1oQFFFFABRRRQAUUUUAFFFFABRRRQAUUUUAFIx2jNG6sfxBqH2ezdY2+f+KgC5b6pbzI7iVditsq596vO4ZJY/k2Ns+/WjouttYs9vL9z7+16AO0rjPiJbyyaf5sTtvT+Cte41vf8AIvyVR8QyfbtPeJvkoA8W+Klqk83mr8/+jpNv/wCAVg+GNc+1WfzfvHT5Hrv/AIhWqSWGjyrt/wCPd4dleUaV/wASrxJNaSvsS4/1VQWdt4Tvmh8Vaa0bbH82uSv7549Smdv3n7197/3/AJ61Yf3GtwvvZE31zGpRywXkyN9xJfuUDiWb/UvMhRFrKmg8y83rten3XamWf7u52b/46z5ix8m+NPKqtJJL/D8nz1t31ikkyPE/yPR/Y/yO+z5ETfUcwcpf8KyXE9/9nVG2XcTw7E/jqhD5z3myVPkre8HyJY69Yf6X/ZybHm+2f3PkrE/tK3+0vKz+fv8AnR9/36wlIvlMrUoHg/3/APYp95JFJpMKL9/fves2bVUupnR/kT+/TNbj8izmlil2QvK6L/wCp1L5SG/ju54bmWBN7xJv31fs5H/tjypXVIbiJH/3Kzf7VlgT7Js2Js2O/wDfes22un+0pudnfZ5KfP8A7eyjUs6rQb6K11W5dtsexH+//t//AGCVq2fm+IEhvdjTzXFq7/3Ei3/xvXAX/iBLX7Zd/Z9iJbu907t/Bs2IiVlaD40uJ/DafaZfPuYU8nyf77v/APZvRqdB7Z/bFrqV+93s/wBDhSGzRP8AP+5/4/WlqVi+pWdy8u2Cw0+J5rp/78z/AD7E/wCB7P8AvivLodV1DSteh0zZsmRH2Q/9Nn+5/wB8V2Hi3VIdK8G22lW1xLP9rlS5aZ/40i+RP++5nd65yNR3h3yNHmh1q9UXv2FdlhYL873F2/3E/wBxPvv/AMArc+IUNxY/ZtKll/0z5Lm9m/vzbP8A0BN//fb1g211b6HpVnqGz7aiS/YLK23/APH3Nv33L/7m/Ym/+5Wx4k+0R6k8U9wt1NcbPtHk/c3/ANz/AHP4/wD9irFqcrcQSyQpF5W+/uHRE2J87/7CVNoMDxzfZFt9l/8AwP8AxpXU+GfDN1fac9+qeRYf6ptSRtk1x/0xt/8Af/jl/wB+rXhnw4kmpXN2sTb9/wB+GJ32Qp/BD/fd/kTf/cpykEffM3QvAt1qmk+QYv32p3H7pH/55J/G/wD6HVO88M28j3iaYjajYaejonybPNm/2P8Agdexa1qHkWF3LAkVk7RJCz/7f8EKf33/APsK5vTdHg0e3v0+0Lqer3EXk/Y0l/c2v9/e/wD6H/crDnL908Lm0OXzksmTz7x3+4n3ETZv+f8Az9ysTxDY2mpQ/ZItz23lbN/99/79e43XgeWDRo7Kzj3pfS7L2+m/cvcf9Mk/uI7/APA32/3K5O88K2nhy8/s+8/03VXfe1sj7Pk/vzP/AMsov9j771fMHKeV+FdDu7Xwq/n3Cz/Z7jyU/v8Az/PVzyJY4d7J8n3K7bxNp1p4V03R9M8pXvJpXv71ET+/9z/xxET/AIG9YN5Bd6lZpetb7LPfsR0T5P8AcSt+Yx5TBSOX+L7lPSR/79ar6VLBCkrRff8Aub6p+R8/y7aYiaz1K4tEdIpdiP8A3KekjySfN89TW0CRp8z7Hpk0nz/LRqBZudnyfIv3KreS1MSfzPvVq2F9p8dheRXkUs83/Lu6P9x6NQMry3/u/wDj9Dx+X/sVcSSKSF3Z/n/gqnZ/6U7u3/AKNQGf6z+Oh7jZ/HVzZ/sUeXRqBWSTzP496U9/9mnvHTPnkT5aNQGeZ5f8dMf94/8ADQieXS80agJ5mz56N/mfPuqGb9/Mn9xP4Ksv1rICH59/36Z/wCnyfeFJQajX/eJ/cqs8Hz/cq55dDxps30BqZrx1Wm/1daU1Ztz+7/3KgsytSk8uF91YL7I3/wBitvVd8lY7x+YmxaAB9lP8vy6rQyP/AKqX76fcf+/VxP3lSWU3jerNnH++R2p/l/7FTWcf33oAt1RuZ/Lm2VNNJ89UPM893dqoz5QmnffT/Men+X5ifNT0+5soGQv5slHmOn3t1Pd0/wCB1JQRqRwz+ZT0nTfRDA8n3qmeBY6s5+UPtST/AHahf/WU/wAvy0+WoU3x/wAFPmAm8v5KH/d1TvJ5f4X2fPVlJEkTd/HV8wcotOSSoZJPk+5ULyPso5iOUsv9/fvo/gqn5n8FE06InzOtHMHKPemeZVP+1YvuLunf/Ypj3zyf6qL/AL7o5iOUszbJErntYneN0df4K1ZvtuxEVFT/AIBVP+zZZ97zy/8AjlXGRnKJm/a5b5P3r7ERf4P465u/geB66HVdHTYifM/+xTPJi1KZIl2psStOYj4TlYZHgdHrbsJ/I3yr990qHVbF7WbY38FU4ZPLfZVFlDxDqr2qPLP8+xP7n3Km026S+s4ZV+49P1KO31L7yK6b/nSmW0EVoiJAmyFPkRErGR2mkkj/AHFqbem/ZVZJP7tMT77/AD1OprqX0jq557yfum+f+5VOGN6m8t96UahqWYdN/d/cZKHuvIR0b7/8FPsJHjR0Z/k/26szab8nzUai5itYR/I8rVchqGH+BP7lWdnl23m/xu70aj1O2+HviC+tdStv3qzwwu7/AGZ/ufPXumi/GTQ/h74b1q4Fg+p+Jr6VXf7TvRHf/bf+5/sV8w2E/wBlmhl+ZNnz/JXp3gzxpax6ffy3MVm9zcfuftlym/yvuJvRP7/zvXJViaxPo7QI7DxFpvh+48T6umr6s1v9purlpdlnArv9xP8Ab+dE/wCAV6VpOr6b4XtPOuoG0+3dktoN4d22J8ifNXj/AJ/gX+0PDNpB4ibVL5HR4U83Y8SonyfJ/f8A9+vSpJNPkvHt52a6+zy+T/pD75pW2b3/AO+N9c0JShLnKlCMzN+LXwb/AOFpXlnrmm6w9le2tr5VsjDfb3Cl93z/AOw3/jwrzrx98TtU+HXhuHTfEkE58T3D71f5HhZf76fwIn8Fdbod5r/huCQ2WoXEmmm62HYqPDFt+/s3/wAFaPjD4D23xOuNV1fW51mvri1W20zlilki/wAf+0zfert5oYgw96j8Z518BbpU+DPiPV5nRLu9vXtFeFPn3fL97/vuvJ9e8Dy3U2t2lnLv03SZZnS5f+D/AOwr3rwN4i0f4c+BbfwxqsH2W80y6mSVHt333TfO6On9x3SvLPFviq3/AOFY3jxy+QmsOkKQwt8jfPvffs/3Kw+0dEPhPFn0eWOHzW+RKx7z92/+5XpH9j/6GkSp59zsR/kffXmOqo/2x2Z2q+ccYlP/AFk1WUj+eoYY/nqbfUammo9JHgT5amT/AFPzPveq3meXVObUnjf5f4/4KjmNox5z5Op9Mf8Aefdp9eyeIMp9Mp/+r/vVrqAxKKfTKNQCm07+P5qH/wBqjUiQz/gdLTv96ijUjUbRRTKNQ1H0Uj7KPM+ejUNR9P8ALTbUPmfPU3lvsf5Pko1DUoeZ86VpQ/c+/VC5jfZVyzk8xPlo1DUfN9xahSppv3iVDRqGoUfx0PTaNQ1JamhqGnpRqGpZSSpk/wBXVWp060ahqTJJVlJKppU3mVkGpftpPnq+k9Y8Mnz1fhkoNDS+1VsWE/mJXNp9/wCV62LCTy12NUlHW2F15b/NXeeEdSeOZPn++9eXW09dPoOpeXMm3+CsdTeMj9LP2T9Y/tLwTe2/8dvdb/8AvtAf6V7o1fIX7FPiZZNa1TTWf/j4tfORP9x//s6+vWrvj8JxVvjFooorQwCiiigAooooAKKY8mymyOvlbt+wf3qAJaYsiydKzfPSPe7S70qG2vnnffF/qaANuiseO+uI45pWX/c3/IlGl6xbyP8AZ1uPPf8AvUAbFQ3FwtrHvf7lTVz2qX0rQskkPyb/AL7UATXmuRW9w7L8+xK5jUvEfzvL5X3/AOCoXuvnfa9Y+qSeZDvi+/v/AI6gDp31V/scN2rxPC/zpXPX9891qH2hvvtWPpslxJviVG2P9+qb3XmNs376A5TubO6T5Nz760prVJ7b7/z1wdtqLwbE3rsrudEukvrZEXbvSgJHGeM7HyLD+J9j/wDfFeReKoP+PbUIk+e3f79fQ/iexSSwuYm+46ffrx99N/tKT7Fs3732bKDSJWe+TfYXtmjPs2O+/wDjes3xhJ9u8SalKyeTvl3ulb2g6HcWN4+mTo29LjYiOlU/FmnXv/CSaxNc/fif97SkETlXj8uFPk+dnomgi+3/ACpshdPk3vUzyJHv/gSFP/ZKreIZIp/Cts0CfvvK86WHfvf79cXOdvKM8Qz3FjeWcSvvtrjf8/8AwCtLQdVSa5e0vnbyf4/9tK4nW9Vu77R0+f57R/tMX+5s2PWVD4m8+zs3V/32/ZKn8ez+CmI7nXrqLToYbSV/9M3uiIj/AHErBm329tsV/uXD7H/2Nlc9r3iOLTby8eX/AFOze+x/uPR/asuya3nTfvdHT5/76fcqNTQra3ri/JKv30fY/wDt1Z8YeMXj0eFJ5d6Iju/yfxvXMX88X2NNr75nR96f7n8dc9c6r/bFjc2/m/OtumyFP9irMz1TSp01TR0uPNXzt/8AA/3HSs3/AEvStNe7nT54bjYn+3v/ALn+5XMeDPEdvo9tZxSo375HuX+T5IkR9/8A33/BXQ+PNVTVb62lge4+xpFC/wBmTZ88z/3KjUDmPtV9qularcX3/Hn9oR0h2bP9ysfwrqrx3lz58W95pUm3/wAHzv8AIlasPiB9S8GPply6x3l9dPeOkKf7fkw/8ARPkT/fpnh7TbSe/wBNRrhfJS4dH2J8nyfJRqPmO58Saq91qv2tpWS5mllRHT/vj/P+/V9J0k1t7SD7RPMlu9ta203+ud/uJ/ufxv8A7FY72N3Y6rDdq7Tu907/ACf8sk//AG6uJdW9il5cWyNBM8WyV/8Aff7iUuUOY9OudctNH02zuJ3afyYks7J0+5Eiffm/4G++r/h//irr53n3QWf/AB7eTCu92/2ET++/3P8Avt/4K890r7Xqr+bPEv8Aoif6PvfZCn/A/wC/9+un8H3UtrbQxfaIrWFH+aaHfvff9/5/4Pk+R3/4BRyhzHsniLUrfQ9Dt01f/Sr67XybPR7G4XZb2/8AH8//AI47/wDAErM8N+MH1Hfe3N60EP8Ay8XmzZDbxJ/BCn/jn/j9eS3/AI4ee+vNQaKKeHe8KInyb0T5P++P7iVq3+s/2lYQ6hrLrZWex/KsIfkTYn+3USiKPuno8PjZPGF4uneG4J4NPh+Sa82/6RPu/gT+5VzSV03wZeXMW6O51F0RGtrf/U26f3N/8fz/AH68p0fx9rFx52n6bDFpFnM/+lX6fI8UX9zf/B8lVtH8QWkdy8sFw0NtvTZNs+R0/v8A+29ZyiOJ7RqWuPcW0Pl3DWUNujvLrDps+d/4Id//AKHXP+DX0qxmm2WVvBDC7zedctvmeX/ns7/7H/7Fee3/AI8/tW/meVZZ0sdiW6XMvyI/+wn8b/7f8FZVtqviDWIYfs0W+237E8lP3KP/AHN7/wDfbvUSidMZRO51iBNU8T38sUW/W7h98rzfP5SfwJ/3wlZt9a3El/baPbRb9EhiS2tZpk/fXFw/zzTIn9z+D/gFaum6UkFt9n0q7afzf317fv8Afl2f+yf7FTXmm3ckiS/ceb78zvsf5/8A7Cp1LObm8OXGqTPEtxbokKJ9ommf5Ld/4If9t/8Acpmt+FYrF0srOKV7mFER3m+SaWZ/+mP8FehW1vo+gX1h/pGz7DFE8ULp/H/z2dP4P9hKv69Ha6bYRWlpElq98/8Arrl9lzcO/wB9/wC/sqoyIPHPE+jf2HDZxTyr9seLfLCj79n9z/gdc9sNel+M/hzcXU32hbuLzt6QokPzp/sJv/v/AOx/c+d64PUtL+wu6W3mzww/I9y/3HreMjHlM2aP56Z5dH9+pktf9De4d/49iJWmo9St88j7Fq5DsgRFqFI/L+5Q8nyUahqWfMSmeelVnouZ0j/1UUr1nzBqWXk/gpn2r+BdtU4Z/M/2KspH8+yL53/uJSDUf8/8P360tE8JalrEM1xaWUs9tF/rbn7kK/77v8lattodl4fh+0a46vc7N8WlI/zv/c3v/crH1XWNS8TTQ28twz2y/wDHvZp8ltF/uJ9xKjmDUpzWnz/fX/fSoU/eb/8AYrpodEh0exS81y4dLaVN9vZwj/Sbv/b+f/VRf9NX/wCAV0tt4OvvFGjprWvyQeE/C9qm+GGFcDY/91fvuz/33+/TEeaeXTPLSptVkspNSmfT/NSz3/ukmf59lUJpKXMHKTPP5lQzT/wUyOib+5QXyla5mf7i1TeOrM1Vnkeg0K1zB8m+sT/Vu9bdzJVObZ/BQBlX9i8kPmr9+obOfz/99Pv1f+eN6yr+GWxm/tOBGdE/1qJ/HQBqpU3+rSqcM6XUKSr9x6vv9xEoIKdz+7Tf/fqt/q0q4/7x9lPeBI/vOtSWU/Mqb56hmure3+TzYv8AvuoU1i0+4rtP/uJQQTQw+W+9queYnrWJNqsu/wDdWUr/AO3v2UJPeyfwRQJ/33QB0MOzbUM37yse2gvZ9+64/wC+Pkqa80dJE2NcS/8Af2lzmfKXHnSBPmdf+BvVabXLKPejXa7/AO5TE0q0j+8iv/v/AD1NDHb2v3Ylq+YOUzf+Egin3+VaXU/+5FTH1LUNn7jSmRH/AI7lkSr/AJ/8dCT1HOHKZr/23I/zPa2qfx7N70x45bX55bh56vvIkj7N9WfLtZLZ0l/j+5V8wcpiTTpHs8h9+/8Aj/uUW10kk2xovk/v0/y/L2KtQ+Ykbun8dAcpqpImz5UoTdvrNS68x0i/v1M+q/YYdk6f7mygiUS5NH5n3qh+ST7tCTpIu9XrE1uS9tbyGWLc9sn8CPWnMZ8p0nyRw/cWuV1XR/L/AHsH3/463raeWe282VGTen8aUP8AvKvmMZRMSaP+0rZEZPnSuVv7V7F3+eutv98f+qSsS8sZdV/dbNjp/HV85ETmN/mXn+xV9I/n37Pkqglr5Fz81X0k8h/9imdgW06TvNt37EfZvq5D/cqm1u8e94tvz/PTLOR5Id8qNC7/AMD1GoG9bTpGiebRNceZ92qCUPI9Gppyl/zPM+Ras2188HyN9ys22k8x6mm/dv8AN9yjUvlNX/X/AD/cp8MnzojP9ys22uvL+RavvH8iPRqHKX9/yPV/Qb7T7W8huNTt5bq2hff9mh/jrB+1eZ8jJU325I2RG/jpSND2z4UWtp8RvGFtdtL/AGXc2Kfafki3p53nP/338le4+Jteu47N4rbU5dL06Jvse/7Kk15qEzv87/7CfJXzP8KNVt49QmiivfsTzSonnO+zyk/j/wDQK948AwaPdaxc3F5cNrSf2l/xL4bm42PcTbP7lefI6Y/AerNZXt1ZRGW8jRLiVZtjfIiwu/8AHTv+Eh1GGWG9jumn015fndFdIl/2/wDc/wBj+OsjV/HWsXWpW1pF4esZ/wB6yLCk297dE/5bP/4/sSpZ/G2n+HY7e01248mRLd76XYvyIn8Dt/e/2UrD4BfHH3zLt/gv4d8UaLcXVvqz6nY3fmzTX8b+Zcy3H/oKf7v3v4a8I1S+/sfxMng3xL5Xk6Pa/Y7WzsNjo8z/AD/O/wDf+f569G+H+u6H8Sf+Egn8P/2p4O0u3dEvb9r/AGTXDyv/AAfwI+xK1vEX7KnhTxFoEz+FNTlGp7/tP+lXHnb938Df3P8Aerqj7xgp8j988m1i18i2m/dfuYfkfyf9j+CvK/EkHkPbRKjInlbEr0L/AIWVqGh2Fz4S1eyWe8t5fJS8vH/1Wz7/APv1g+LNHu4Lr9/EyO/8FZnYee/ZfL/jX5KmSNNj1f1K18ubyv8AV7P4KzZv3CO//j9aGfKUL+68j5KzUk856H82ebfK/wB+hd++uWUj0aUeQ+YPLo/hp6btlQ19LqfLhRT6KNQDzKKZR5n36NQCh5E3/NRTP9ZRqAb6P+B0fJGz7abRqY6j6ZRT6NQ1E/gptFI/WjUNQf8Ad1cs77yLaaL+B6p/6x6E/wBZRqGpDef6mprOSi8j+R9u16hsJKNQ1NSqj7N+yrPmf8ASqz/f+5RqGotMp38dM8yjUNR6SVN5lU0qyklGoak1WUkqnU0P+ro1DUmSSpkkqt5n36eklGoalzzP46uQyVQT7nz1ZhkrINS/DJ89aUMnl1jpJ8lTJP8AOm+g0Oktp63tKk/eVx8M37z5a29Nn+dNtSUfX37HmsJY/E7Rf3uVuGeL5/8AaR6/QyaZbeF5ZG2Ii7mr8sP2edc/sv4heHrhpfuXsL/+PpX6deKLXULvSXi099lxuH8e35a3h8JnV+yTw6sZrj5I1+x/8/DSDFabMFrh/DOmy3FxDdT28sH2f5Ps275N/wDfqtqXii6gtXWWRHMvyIqf7/36rmMeU6+x1aK4k8pv3c29k2NWn2FeX6VrF7A8MtzcJIiPsT++iV6Ykm9dy04hKNiWoWmTfsb71P3q9Zs0b+c9x/B/cqyBmpQP8nlXHkJVN57iBPK+0ed/vpRNJcX14ifZ1+Sq15dRaPfuksqwfJ8m9/v1AEPny3XySvshqa61VI0S3tkZ9n33/u1Tmukn+eL5/wCP5KPnSwfzXWDzvn2IlAD7+6uLrYn/ACx2fc31TjurfTZtjffpltIkifNKz7PuJVa5sYo5vtH+3QB3ml3yXUe3+Oub16+eSZ03/ItXNK1hI7Xzdn8dYmt3UUjvt/v/AH6AMqb92lU7yTzE+V6fcyfPsiRqrTWtxJbJ91N//oFAFC2upftL+Q/3qhmtfLtndX/j2VsWehvA7ur/AL7+5WbeQSx+d5vybH+eo1LMe2jljm++zvXYaDdXGlPDuSuSf/Xf3NlPfWJfkRno1A9y8iLUtN/v768ovLX+w/EL3apsSGXzq2/B/i5I08qeVtn/AH3R4hnsp4bndcLsmT5HT79Go+U898eXT2vxITULSX7j7/v/AH0esfxN4invfGWtJcy+dHL87f7CVNeQW/2x0b54UTYjv/t1w3iqdbXxPeSyvsR3RG/74rPm5y4R94reJJJbWzm+b5LhH2J/uVxn/CTS2MNs/m/anS1R9j/79dD4t1hI9Khm2bEtInh3v/fevHLnWPI0r7bF/wAfNv8AI8P9/wDfVzandqehTeIIru5v4rHzft9ujzRQzJsR9/8A6HXH+EtVl+32zzpvmuEe28n+DzkesTXtcuLXxbYan5Wyz3pvd/4Pk/jpmtzy2s0O2LZD9t+RET7ib0erMjev9kmsXNpqcUqTOj/7jvReeJ0+xpdqu99/z7/4Nn3KufHvVYo9E0e9tpYnub50m/c/P5X3/k/74rw2w8QPHeI/+3slR/n2UoxHzHsFzYyyeTcK/wDtomyuVhn+w+J4Zp0byfKf/gHyVTsNc+3Qu7P/AKfDcec6I/8ABsrSfw/ceKtKv7hpZUttnnSzbP4E+4n++9aGZWe6+1albW+/5PNRLjY/8G/5/wDxyu/8PaHLHfo8svkQwyzO/wDH8n8Fc3pWhpa+HkiltIv7VuN7pv8AvpWxoM72Om21oqbP+B799HKRzlPUrrT9K8YfM/n+TbpsRP433766Twxo9pHpthd3Nvsf7Q8yQ7/9vfXMXXlalrz3EsTbLeLY/kpWrpXjRP7YhuL618iGG3dIkhfe6b/k30coc51VzqMsdhM8/monzzbP7iVlaVdJrFm6Lu3w7HRJvuL/ALf+/W3f+JtKvvCs1lY+b9peXZK77P3qf3K4+zuruO58qJ1RHfY7vF9yjlGei3/iO7j0dNP/AOPWFInT50+eX+/8/wDcqgniB/scKeb5EKJ+9dP9j+Cub1LXE8l7hpW3pLs+f599ZUN08m+WVG2ff+egz1O8/tX7C/2vZ58z/cR1+SjUtY8tba0V/tVz5SPLN/c/2P8AYRK4BNcuJLx5Vl37E8nf9zbVzQbdJLmbdu3v87v/ABtVD1Oq+3PqXnW6yslhC+xEf+P+N6uf8JAn2xLhbuJEhTzvkdPk/wBuuY16SKOb5pVRET50/grH/tW0k2W9t/H88r7Nm+p5SuY3rDxNcalrFtaK7JD5rusMyff/AN+u8ufEdvavZ6f9ra6R33u7/c314beeIEtU32btdalv3yvv+4n9yhPEbxq7tK17MkSfaLmb7kSUvZFxlKB73bfFS4gs0tNI+yv9of5Hf76f8A+5WV4h+NP/AAiqTWmmSxXuqujpcarMm/5/433v/l6+eNS8cXtilylmktrNM+yJ/uOifxv/ALFFhfPJbQ3t8lvOiOnlWc33H/25v9/79T7KBpzHvem+NJdKs4dQll+23NxKk0Vm775rq4/g3/3/AP2SvbPh34c1CPVf+Eo8ZzRXWvTW/wBpSzT7llD/AAJXz38H9Ht/EGpW2veIbhnmf/j32Rf+P7/uIn369v0G7i+IF5NF/bcUFhbyo8sMNxsR/n+Tf/f+5XJKJ0xPTbbTbvxHNNrE9qs1sm/7PC/8f+2/9xPv/J/H8m+uP1/4Z6vr2pW1uYrq6eZ/Oeb7kKr/ALH8Cf7/AP3wle22FvZ+HNNt7BVa8nRPlhiT73/Af4apT2+q+ItYnNxP/Z/h63+TYvyvdf7e/wDuVvClyHJ7X3j5V161lnublIolsrDTN8P/AAPf/wCPu9VnjWB0t5fk2J8++vbfij4c0m6tftFjYSTrbuv+pbYn/wBgn/of+3Xh9/Y3E6PLs/1z1mdBThge43yr86b/AJKsw6O8kLys+z+5/t10lhpUUdhbWTXCpcu+/wCT+CrlnpX2q8+xNcLaov8Arby5+SGKtOUjmOMS1/3qmttHeR3Rt0D/AO3W3eWOn2t/NbrqEV95P35rZH8nf/c+f79Caqk8O9pfnR9iJ/HvSo5Q5jBs9NlvtSS3gVp5nbZ5MKb3d/7iV1upWNv4Vt0eC3srrXnb53+/Daf/ABb/APjif7dGieJrTw/M6ROn2+b77/3If403/wAH+3VnUtNSO/hl1d/7Ohu0328Oz986f7EP8Cf7b7KOUOY4a8kuJ7m5lnfz7l3d3mf+Ouy+Hfha43u8tot0/wB9IblH2S/7/wD0yT+P/nq/yJXovwy8O6fqFtNfabo7/Y93kwalefPNdf8AXFPuRJ/t13llbBbvaipK0z+b5Kr8j/7b/wCwlZ8kjOUziNP+Hdjp5l8SeIhNd3u/em753ll/g+X+N/8AxxP+Ab65v4nRX+p2cN54l1NdFsN2+C0mf/0CH70r/wC09eu+LPElp4btYUuJfMu0X5I7aL7Rcu3+wn8P+9XimoahqmsJc31p4Qt4dw/5DWuslxLv/wB+bZEn/AK35RRlqeTXMflv+6+dP4KpvJ/erbv9KfR3/wBJvbO6dPvfZrjzv/H0rnnvorrUoYllXfM9YHYTJQ8nmO71QTWLT7M9xK8qWyfxwxb3f/cT+Oqc3i6XUkSLTPD9wkO/ZEjv87v/ALb/AMdAF95KY6J9+ubudV137Y9u0Vna7Pk+/vp76brcz/v9V2J/ctoqkvlL94n8dZT6lb2u957iKBE/vvT9S8M28kO+e6un+T/nrsR6p6P4L0ee2e9ubG3tbb7iPMm95X/uJv8A/Q/uJS5xENz4m0qOF7iXUIkRH2f7z1WbxxaSWz28FvcXqTfJ+5irVfTbed/3Fpb2tsnyJCkX3Kf9hSB9/wBzZ9zfTA5uzvtQtYfl09k3v8iTPWwketTp80tna7/7iO7pV9LWKeH5nXelFndP/qpf+AUElObR3jTzbnVbjZ/0xREqnDbpPM6ROzwp/f8A4627zSrudPmf5P7lMtoEgt9jJ86UCK0NjaRp+6tFT/gFP/1afcWtWGDy4d9ZupR+Z/qnX/boJGP+8qnNC8b79/8AwCnwyPv+amXkjyVnqAzSp/IR9tWfPST599VngeOHZEjVWs43gm/e1oWaX+sp6Wv3/wC5TLaRJE2VN5lBBm3M/kfwM9VpvNjdHX7lbDxpI+5qPJSs9SzEeTY7vsplt993Z2q5NavHM/8AGn8FU7OB45nil+5RqUMe68uHzVSof9ZN5sX9zfWlc2L/AGN0X7iVQ02F/O/i2bKNSSnNA/8Ard/3KrP5s+zdudK1byxfznSJPkdKrJYvAjp/HWgjbSNNiOqVf0q60/SZkvby3+2v/wAsrb+Df/t1T0STzIUib79M1Lwzfarcw/2e8vnP8nkon362pHn1Z8g+bXF1y8vHXak2/fKifwf7FH2F4/n3/wDjlc9r3h/VfBd/Db3NpvvE/fS7H312drOk9sj7GT5PuPW0o+8Yxq+6ZXkeZ/BWVeWrxzPKn8ddPNa+Yny1mvayxzfcqdS/jOV1LQ0un+0bNkyffRK5ibfA7o3369FuYJYJkf8AvfJWPrnhn+0ke4g/1yffT+/RqEZHJWcj+clQ38F7Ik0sXzzfwJU0Mbx/e/dvVn7V5aIn8GzY9Gp0kNhcSz28LzpsmdPnT+5WkmzZ81UEj8tJrhf9xE/2KrWGsRaqn7r7/wDGj/fo1N4mkl15FWXdJ3+b7lZXmfPVxP3lGpoX4auJJ86Iz/7lZUM/8FWUn8t9/wDBWRRpXMfmIiN9+qaf67Y1PhkpkNum93ldnd/uf7FA+U3tEn/se8Tb9z+5XrXw31y3k8YaJcQXq2t/ClxM82zf8+z/AG68TS6+fY3367bwNqtxHNcvFaRTTeU6RO/3E/265pG0T6Q+Hd1pVjLco17eXUUN1LuuUT99ep9/5/8AfercfizU9Q8STvrXhuCGze33ppVp89zdSyvshSZ3+58n8CfcribP4veYfDegaVEtrb3F68b/AGaLe7v9xN7/AMdaurWd3Z+PrzQ9F8Sx3OqRRPc6leTfOmlM/wAiIn9965i/iO10Hw3H4DtNdvLDSdOudX1OVIrbSAn+jRSp99v9xN9cVY+KvGUnjLGiae/hSwtbV31LWJrVH81/vu/z/J9/5ESun8D+Eb2C8tr2+1O81DR9Psv9EQxeTMr+d99/9uofFHjTU7rxFLo9loF4dflR3s1uW2W1rF9xJnf+OlGZfs4mvrnwJ8O/FLw/Z32laj5XiALunvLhH824l/j81H+evmLW9H13wPqtzpPiGK6tUt3/AI/uf8Af+NK+hP8AhFbhPGGlTQa7FNeaSifakhfZ5s2z7m+nfGbwt4l+N1in9l/2bAmmq+6wml/fP/t7/ubKuNQw9lOn/hPm250e7ktvtCpvtpvnSbf9/fXDa9J+++zxS/6n+5XYTeKtQ8OP/ZWro3k7PJS2vPk+z/7dc3rem28Du9tKs6In34X3pUSkd9KkYKR+XR5aelE2+P8Agp/+sSo1OvU+XU/jpj/8Cop/+sr6jU+PIaf5lEdFGoA3+zTKfTHjo1AHptO/1j/7dFGoDaKdULx0aki0n+so/i+Wlo1M9RH60zzPndP4Ke/WmJRqGovNOTrTeaSP79GoalmaOqf/AC87Fq48n7mqDyfvqNQ1NKP7nyffqGanwyeZTJpP/wBijUNRiSU3mneZ8lMejUNQSp6q+ZU9WGpLU0P7yqySVMknz1GoaktSJ0qGn+Z70ahqWUkqZKpwyVZSSsg1LiT1N5/z1TSSpkkoDU1baT/gFbFhP+++/XPQyf7dX7CT56DQ9d+HepfZdVtpVf51ev2D0m6GpaPZzn/l4gST/vpRX4w+Brry7+2/36/X34Q6oNW+Gfhm7Dbt1hFub/dTZn/x2tKZlL4TbfS9kcyxS+Q7/feorzwfpt8kSzRM4Rt/3vvVes9m+aX+9/HTmvYmfbv2KtaGJQh8J6fDuxF/u/7NX2tfstn5NpiE/wANP+2xfLzTJNRt432SHD/SrAzv9Ig+Rpd7/wAb1rmeL7rPWdcalFIj+Rtkqh9qSSHZv+eoAmmmlWzufLuPJf8AhdE3vXN2Hw5t59S+16hLcahM/wA+y5felaryRbPneoYdSltZneL+OgDaj8NJGv8Arf8Ae+WhtAt5Lf8Adrv3/fd/4qr/ANsb4U8zc8237iVYXWJfJ2KiI6/f3t92gCpN4dhsYdyOsG6sR7VJ5nt5ZWRE/v1q3k/+pu55U3/wb6oO6SO8rS/O/wB+gA03yrVH3fc+/VC/nT7T50Sb9/8AA9XEukj+SLa/z1Q1v/RbzzW2vv8A7j0AMmtWmRHlfZ/sJVC/ukunSKLd5MP996ralrDwf6p/v1lJNLJ8jP8AJUalm3bar/ZrvL9nWf8A3656/vpbp3dk+9877Km+ed/3VZrz+XJs/jo1AIYJZ5kRU3u/8FZt/JcOk3kJv+z/AMFXJru4j/e2br5yffhpk2pWkGnw3v2hUm37Li2f7/z1hKRuZX9qy2r2d2v/AB7XHyS/7D/wUa3qr6lC9v8AaFS5hTY/kv8AfSsR9WSxvJtMuYmS237H/wDi65vxPdXdpbW17Zu3nQuiO8L/AH0/go5i+UuJ4muI0/s/UHVLyH9zvT771zfi3WP7SuftGzYn3JapvrlprGpTPc/uJn2fvn/jqhr2my2ty7tLvhuPkfZ/B/cegBniS6ePw9eSy/PeWl1Dsh/v/wC3Xj+sXFvAltLYpL86Tea+z5N+/f8A+yV3/wAQr7UNH0q2uLm32JMn2aV0/v8A/wCxXkut6xcaVps1lBb74fNdER0/v/x1BpGRpa9qtxPZzW+p3u/7X++i2f39laUOpXEkNnE8v+k3EW+J/wC4mz/0N680htf7Shtt1wybH/evs+RK63R9Nt/9Ju57iWe2+d98PzuibP8A0CrM+Yv/AG63utHvNPa7/wBSnnRQ/wBz/crz3/RLqa/8p22P8/z/AN+tJ/8AkK/Z1uNif8sn2fPsrNvtDl0O+meV/km+f/fq4mMi/wCGILjUtYtkivVgtpv+Pj++iIldzZ+KtY1J9NWKKJ9Ht7tPNffs+T/c/jrmPA0dlo73NxPErvM+z5/n2f7lTXmuXGj39zLYurzO/nf7D760DmPUdSuv7cmubuL5PJR3d/uO6f7lVtB8rWHs7vRb37V9n/4+ERPnid/7n9+uGs9ci1KG5uNQS4S52bERPuJ/sVpeGNVi0Owd2ilneb+NP3PlUamZ0OsRy2NykS/aIJrh/wDU7Nju/wDBXQp/Z/hXR/8ATLeKfUrj7/nPvdKwdK+26rrcOpafZS3T26ec9zf/AD/98JXoXg/4ZP4qvJtT1e4Z5v8AllDv2IlZyA5h/DN3qVtDFZ3sFl8nnOif3KhsPDNxGnmq8s+yXzpZn+RP9xK9OvND0+10S2srOVUmmd3uJk/8cSqHnxaVbOius+79yiff30cppzHE3OlXd9c/c+//ALH3Kytegl+xvbwfP5z7Efd/6HXT6xdXsDXNusux3+TYn9z+5WPeaV5bwxSy/P5W99lQBgvay/ZkSJG8lP46uaPrl3pUj7beLyUT53m/5av/ALdPmni+RN6vCnyLD/A9PubVILZPtLq9zN/cT/VJWfMbE2pXVx4gdJW2wI7p9offs+T+4lU/EOpWkn2a00rT4oLn7mxHd3RKeupRRv5U6KlsnyRQ/wBz/wCzqnqUn+uSJ1hR/k+T771oRynPQ2NxI/3/AC96P+5hf53f/berl/G9jbfNcK838CJ9xP8Ac/8Ai6pvH/ZW/wApPnd9+x33u/8AvvVC/wBVvYJklvkitUm+SJPvu/8AuJ/8XQMoWc7zuny+e/39n8D1NDdWU+pPdzus/wA//Lb50/4An8b/AO3T7aP79pBF/v8Az/O/++9Zrx29jePdzuv+/M/yJ/uUFHsD+IL2+0FEtrtkSb+BE+eVP77/ANxKyvD3iq703xDZ/Y7trVLd0/fJ99n/AL9cSnjGKewSKxt9lnC/zo8v33/vvWrDdS6lC9xbWjI/3PtNz8n/AHwlZ8pvD3z9LPg34+/4T3wbZajzPeMds3l7dkT/APsqf+PV1mpeIotGuEh1CX7Vczf6qztot718bfsS/EC6tLzVfCXzTzXEu+1d3Tyd6fff+/X2Po+hWek3ivM/23VpU3eY6c7f/Za0pS5zCvS9jP3jlPHVn4k1uG2SSC3srDzd8u9/9Uifxu9cVfeB7u+hS30+yuPJR98t5cxbPN/3E/uf+PvX0K2yRP3i/L/tVk61M7WEn2S5+xSbtomWDe3/AAFP4quVIxjUPlR9Kuv7eubKx829vPuRQp99H3103jTSE8GaTCuqyte6jNFsaHf+5sk/9neu+vn1Ma19l0zTU0S2+694uxJZ/wDY3oj/AD/7CVl6pqGk+Ery5uL+fS9L1potyw3N+9xc/wC+/wAj/PWJseBPdPsd/JZE/gd0f56ytY1hIPEKI3m/Zn2fInyfwV3+sX2t6lf3N1d63LPvfzk2RPs2fc2fP/B/v0Q+Dn8Qaa+q6rqq2Wmo6J53lb9n+3vf5P8A0OgDm/Cs1xHqSS6VZfatVRN6PNFv8r/b2f8As9ekeE/hze+JvEj3uq2/2pHffdfaZd7u+z7j/wDxFVI/Gnw/8Cww/wBl2Gp+IJnLb4oUSKG42fxu7/eWsW++PV94iUNp5+zWyNsWLTZf3P8Aub/4/wCD56z5pAfR+p28NrbwQXV/Fp9ifkaH7nmr/c3/AN3/AGErlNa+JFlomn3dl4fsZb3V2b5nvF+zwov992+TYn+z8teVyeO/sMNtewaLdeJLy7bYkz74bZJv9/77/wDAK4Dxb4/1PVbmbRG2z6kj/wDHtDa/ubd/+uP8f/A63jzBynqH/CYeJdYhSK21i11H++ljEkVgn+x/01/4HXJ+IfAHi3xBMkupxalqjv8AJE80T+Sn+5Xm9t4j8ZwWyJc63Lp0O/Z88qQ/P/cRESvUfBPwr8YeLYd8up3mnO8WxJrmWV5nh/3N/wAm/wD29lRKMgOeufB0vhW2f7d+4+Tf88W99n+5XPX99pUFnbf2R4caCb53+338vnXMv/fH7pE/3N/+/X1Do3wP0nwfHaXTv/aGrqFRbrUi9xsb/Yt0+Ss+x+Fngvwy1zrXii4bU7hX3tc61dLFC038aJCnyf8AAPnqvZBGqfPXhnwX4g8d3Pk6Zat9gX/j41LZshi/4HXQX2gaLo95PZeDL2XXdR8rZLqTtvRHf+CH+BP497/3PkT+N62PiJ8Wr3xZeJ4fg8H38mlzfJpunLvtku/9yFE3un+2+xKzn0D4i+GdNmi0/R4tEs7ff89hsheV/wDYd33v/v8AyfcrmlGMDfmmUH+G2meC7Z5fFUrfafK/0fTbOVEmlf8A4H86J/wCuS1WOKO8/cReRC/zpDvd9if7711ngvwPcvdvceJryys4pk3pGs32i5lf+Paifff/AH3rI1jQ7uCa51jV7dtOsN7pbwzbPOl/uQon+59/+5WEpG8JfzmD+5j/ANennp/BD/f/AN//AGKhvJHvpt8vzvs2L8n3E/uVN5kUiPdy/wAfyRJVZI3uv9V/Am9/9ymAz+DbVO6k+fZVn55Pu0yaBNm+gozX3x/P8u+mJa+Zsdn+f76VNN+7h/26hh83ZvbdsqNSZHbaDsuodjfO+yth/CNvdQ7/ALjvWJYRvBCjr/6BXZ6PI88Kbq7IRPm8RWnD4DidU8F3ED7IJd+/7lYj6HewP+/t2r2xIIp/7smypn05JP8AW11RwvOebLO5UfcPAZoH/uNVaa1efZXvz+GdPkTfLEtUH+Huj3Sb0RkqPqcjSHEFL7Z45DBFs+ZKzbm1SR/levWrn4V288jpBdyp/vpWV/wqG7+5Fdr/AMDrOWFkehHOcLL7Z57Z2MUn2m4nfZbW6b32fff/AGKZ5lvHs8p23v8Ach++9dtf/CfWIIblIniff/ceof8AhGZbWOG0ttPiTZ9+bZ9960jh/dCWbYf4uc5v7K/lpuTY9HkVsW3hXWLWZEa3+1I7/wB/7lbCeB9Qkf5bf/x+sJYeZt/amF/nOJmtfMqm9j5b/c+fbXqMPgDUJP4Ik/4HUP8Awqe9urze0sSJUfVZk/2vhf5zzRIJZH2fwU+2tf7qbE/v161bfCSKR9897v2f3ErbsPhlo9r88/mzbP777EraODqnDV4iw0fgPE3tU31q2Hg6+1X5LSyln/4B8le5aVpXh+1uUt7O3t/Of50+Sunto/IT5a7qWBieFiuJ5w+CkeFaP8E9Qk3y30sWnQ/x/PvfZXpHhjwzpnguwmltkZ9iO73M333re1i1insHSd22b97/AD/frzr4teLorXR4dHs/ke7T5/8AYhraVKlh48xxYfFYrNpxpyPN7/VU8TeJJr2fdvuH+RH++iVqzaVabN6otZWg2sUk2/Z86VsXMnl1xU/fjzn1WJl7OUIRMqa18uqE0fmVvP8Av4X+SmWelfakd6iUTeliP5znrm1ST7yVlXO+xm3qldnc6Hcf3Kx7/TXjf56z5Tq5+c4nxJo6akn2u0ibzn/1qJXEzfu/kr0iaN7WbZ/e+eue17Skk33Cp/t7KnU3hI5iGd4H/wBimQ2sUdzM6xbJnf53/v1Mkfyb2qazvntZnfYr/wC/RqdJCkiSL8tEMiR/e/jpln4fuNk13c3C75nd0hT7iJVy2gT7+ysjeMgePy6PMeTYlPepoY0+/UHWP894/kXbVm2umjh/v/3KoPJ5n3auWv7v5Kkssvv2fMi/79b3h7xpFawvFeRN8ifI6fx1zz/u/wCP5KHtf3O9fnT+/WcveDlPSPA+uXEMem/2fdRafcxXXnI6JseL/b312HwNtf8Ai52q3GlP9t01N8L39+v33d/kf/gb768Q0rxBLpqPbxbUe4/c73T+/XrvgbxVpXhGGwtINHuNR1W4/fXFzc3DpCjp9z5ErkkdUYn1PNN/o2qNeS3U6O8P8Gx2+f5ERErntX1JND8UvfX2lSWVm9qifb7h/wB9cSom/YkP36x7bVNd1XTbO00qW8tUeymubi+TZ5zO7/cT/nkiVz3/AAguoGG51DU7iW61hXV7iaa6dIbJG+5C/wDfldPnf+5WJR3A8RWGjRzeINct2j0uKw+02sNivzys/wDf2fxv/feuW034k2X2G21O2h8QWUKOj/Jb70uE373d3T+D/Ypvib4qeF/CL6bot4nnQzbHupobd9kr7P4E/uf7dOvPiC10bCDT2l07w/C3+j29smz7Qn+5/cqDaMDY+LngC3/aY8L2GoaFaQ6b4kgXztl0yJM1u4+RJv4/9yvkm68A6v8ACm+vNF1awnsm+/LCz7/++Hr1/R18W2vxEm8dXF/eaej7tmz5Jri3/gh2f3K7W5+McXxs8C6lp3iDRtP0q5SXZZy3KNy7/wDPJP43rq5o8vvmMYzoz5IfAfKd5apseW23Tp/t1W/1fyMmx66TxV4O1XwHN9ovEb+zZvuTbP3Mtc288V1bpcROs8L/AMdQdmp8tN996f8AwVCklTJ/3xX0Z8eM8uj/AHKfTPLoAKH/ALlFMb7la6gHmU2kf/x+meZ/3xRqBJSPR5nyJTPMo1JJKZRTOaNTPUd89N5pHo8yjUNQemeZ/t0PvqOjUNS7/wAu2/8AuVmzfu5vlrStpKoah+7ff9yjUNS5bfwPU033ap2clXHj8z79GoalZKH/AN+j/VvQ9GoajP8AV09JKh8z3p6fvKsNSyn36PMTfTPM+eloDUsfw0+oaEqNQ1LP8dTeZVbzPLen+Z9yjUNS4lTJJ/BVPzKmSSjUNS5D/q60rOTy6x4ZKuW0n3/4KyDU7nw3O8cyP/t1+tX7Kuq/2x8F9MTd/wAess1t/wCP7/8A2evyJ0STzPJ+f/gdfpv+wVrjX3w61Sylfe8Nwk3/AH2n/wBhWsfiFL4T3y/2TuiL/B/t1ZhtU2b/AJd+yo9aR4bj5W+R6qTSeZD8rtVmJqzSLHbff2PWPNJ5j79//A9lPmg8uz3797/xvUNt5Un+toAspC8ds+3/AL7qn8mzY336mmuvPR/n+T+5WbJ9777UAWXj+T7lVpo/ufPRDO8k2xk+T+Cib92/+xQBfTyo4Xl81YNiffrKh82Dfcfvdk3zo8333qFN+pXmzcsCJ/fqabUkn+9MzoqbE3/x0AVnuvtT+cz/AHKpzXTxo/8Af/2KY/799q7kSoby6igR933P/H3qNSynNdXEDo7PsSb+CriXHn2eyX53SqDwPfb3l/j+5s/gpkMfkIkW9nfZs3vRqA+8gSf52Sqc0nlo/wDfrSvJG2In/fFVkjijmRJ0ZN/8dZyAmsL6XStN/wCPLe7/AD73eqyWtvfI/m7Ed/uVZ1qC33o66h577Pk+SuY1jVXsbNH2bNn3NiffqOY3jEralJLpt5Nbt87p9yb+/XPJfWWqyTRXO15vk3/36hv/ABVaR6wj3zu8Lpv8mF0R3/uVzfi3xj4f+2PLplpeQInyS+dcI7u//slYSNOUxPFupXv9q/6dds7p8iTP/HXPX3iq40O2+XbOj/O8L/P8m+jXvEaarYTPE6/ufn3v9/8A4HXld54mlu9YRJ0a1SH5JbZPnTZVxibSkd/qXibT/sb3ETrGj/x/xxPVD/hLk0ewT7dexQWyS79+yvMfHOq3E9zDEtusFt/fR/vu/wDHXGQ6rqEifZ/NaezT5PJmf/vit+U5ec9O1X4jRarbXKT7ntrjfNvd/uP/AAV51czr4jud63cqTTJ5OzZU3kaZ/ZqPA96ly7/PDNs2JWPdaakbo9m90+ze77LfZSDnDzLuC5dPvoifOjv9+rkOpS2Pz2zypDN8lxD/AH656aB7W8hlidoPn/e760raeyntniaVvv0+UjU2IdVXzt88Sp/cm/jqzZ3Sarc3P2n/AEr+P5655JPI2Isqvv8A9utK2nSDTblPuPN+5Te++kGpvWFq/lukVxEkP9/f8/8AuVWt9NSDUoXuZV8mF0f5G31veBvA+oeINNmT7PKiO/7q5dH2bP43r0iz8ARWrpFKj3qRbH2QpWuocpwyQf2xrHlW1vFBNM/yO6P89dz4M8APqTvb3NlLPN/A8ybER67nw34OeS8TyLRUm++m/wD9Ar1fw34D1jWNSSW58qxhdNiO6f8AoH/xdZBqeV6VpqaHv+fe8MWx/n+89bGm6rcQI/lS7Jtjpv8A7lenar8OdCsfOSe4/wBMT+C2+49cH480q38Pp5VjE0Hnff8An3u9AHN2ek2l8jyy3Decj7Iof7/+3T/7N8h3fYzzP9+Z3+SKqeuXUvh+zhRZYke7+RN/3/8Ab2Vm/wDCRJGkKKnmbP4E/wDZ6DMPPsrWa8SKJn8l9mxP43/2657WJIr68e43s6fcfY9bb65aTo8s7Km/7mx99Yl/Pbx3KRTusdg7/Om//wAfoNIkOlWNpawve6nFF9miT91Cj/fesTWNS8yZ9QlldLaH/ljCib3/ANhP7lTXPxASSbytK0S1eFP9V9p/ff8AjlQ6r44ik037Fr259/yJYQoib/8Ab/2EqYxNpSOetvElxdTP9hsltUR/nd337P8Agb1Ze+edH2+a7u+zfsfe/wDuU+GO3sbZLudFtYdmy3/uf8AT+P8A36wbPxU0dy8S3Esdy+9/9G+eb56ojnNXTbWWTzt3yOj7ETZ8/wDwD++9att4Vt5t97Klvaui/PNcvvm/+w/4BRo/kwWb28sX2K52fPbQy75n/wCuz/8AsiVZT+057C5eKWLS4YfuXM3zun+f9ipLOV8Tz6ndXL29nLFa2afJ5MKeTvT/AG/43/4HWVYeH0u7xJblP7Ue3/j/AOWMVdtbaHp/+tVLy9h273vL9PJR/wDbpnkWnzpsadH+5DCmxP8A7OjmAykuIoIfKiRr2a4ff9mtk37P9t6yryDU597yokCfwI//AKHsSjW7q9k+Sxt/sSOmzyYX+eqE2lXcEMKahdxWvnJ86P8Ax/8AAKg3pS5JnYfDrx5/wrXxZpupLdrM9jcQvKn/AD1T+NPk/wBj+Cv1D8P+PIfEsunzaPptxNbX8SzfbpV8pFT/ANmr8iYbXT9N3xRWjXTv/wAvL/J/45X6T/sm/EvSNU+Eej28rw2V3aReTNn5E+T+Pc9Z0vckdOMl7aPOe/zQNNC4aXy3/vp/DWfaeH4bRQpnnuHHDNLLvaX/AHqibxNBNdfY7XdNcv8Ad4+XH9//AHal1DWG09BJP5EcK/eZ3xu/3a7eaJ4vvHCar8LbvxJ40GsarrVythbxbbfTbXKKn/fP+Wp0nw30ObVnWBGtJ5tkO6GBPORVT7+999WPFHxQttJhZ7SHzpo/ka5lXZDE38aea1J4ftdT3PdXupyPb3Dtc+Tbpsf/AL7f+CsZcpt7xPJ4M8EWE0UupfY725V/kk1KZZX3fjVvxHJLd6RbxeHrSKdRzFJHEnlJj03fKtD+LPD2jpGkM0U81x8kVvBsl+b/AIBXWWMi/Z0iZl8+NF8xEP3av4yOblPmfxF8LfEVvLczalpWhaveXzu8v2q/mZ0T/cVPnrIT4bXc7vaaHpl1500Tpve1e2TZ/fTf8iJ/6HX1qzp8jf3vutXHeMPEcvh/T5Lq4057uLftt0t2+dm/2t33KiUeQ3jVc/cPBvDHwt1PQLZ31vxTLoNs7Zlt9Lf7RqUy/wBx7j7sKf7EP/fddba/BPRZoIbfTL/WNI0jyvObT9LVLaaX+48z/wCuf/gb1R/4XRb6/qT6euoWuiIiI721zKm93/ufc/8AHK7i88SXOnTAzNeajfybWttNhi2IP7jyv/4/89RGQSuYPhP4M6F4L1CHUNP8J3GoXOdn2nVJfOmX/bRPuJXdasbyzs/Mm/4k2lw/vXWzZ2mZf+AfLXmfj748T+DdLI1V11SS5l+zRW3h9fnR/wCPfK/yfJXK3finx541sbjS/DfhH7OGbdcx6jdPK+z7/wDpFw/3N/8AcT563jykHoFz8QbrxhZpp3h3Tb6yimRpvtFwjw7kT+N5vuKn/A2evJPGWraJa3cZ1Lxhpd7NatsaGxnSWZn/AOeKfwJ/v1z2peA/iJ8Try4kvtRuPEkMP7lvs8XlWEH99Id+yL/Y+49Sab8E/BvhnfrfjG6g1CwhVHls9Nld7Nf7kPybN7/8D2f79Zy982hLkOf1L4+eIrG6mbw7a6dZG7/d/uVe5uGT+/NcP8z/AO78i/7FdRoPgXV9R0u21TxZb6D4RtnXznv9aldJmT++kTvvb/gddbb+PtI1TRzo/h3Tj8PtHU/uXW6trF2T+++zzpv++ET/AH6wk+B+nyX9z4o8QzReKLPd5K/Zvtdzc3Vx/vv/APF7EqOWMCPae8XfE3iHwT8MfDr+KNP1FfFL3aPZxPP5uW/vv/Dsh/g2Qp8/9/79fPWt/Fu78R382q61NLO+xEt4fkRIof8AYhT7if7H8de0eOvg/dfEyKz3266dqNunk2uhaarTPbxbPkSb+CLZ999/zvvryDVfgLL4Am+2+L723f8Aj/s37V5Ly/7+zfN/3x/33Ue4X7xj23jiLWJvsltZSp5L/I+z53/23rvE03+w9NeK+3JqV3s82F/vps+4n/xdVtBtdbsdL/t7TNKt7LR3d3tUtrJNLs0/2/3z75tn9/59n36he6t55priXU1ndER5X2fP/wADT+BP7m/5655R943jIf8A6umOnmUWzvdP+6T5H+5T3jee8S0tkaeZ32IiJvd6k2Kz7I/narNnBLffJBFvofSriBE3Iyb/ALlQwyRWu95Ylf5Pkd3+5WeoHc2HhyKCFPtmsWFq/wDHCkvnP/3wldJZ2NvG+yzllurZPkS5eLZvf+Oua8P6da6bDbal4geW10uZN9vZw/Jc6h/uJ/BF/wBNn/4Bvrok8Tf25eJ5UUVlbQ/Ja2cP+pt0/wA/x120JHzGPpS+wb3ltYw79n3/AOOrMP7xN/8AHWrpWyeHZL86f7dareGbSd0feyP/AOOV69I+HxEonMJHULwS/cWuhvPDlxB8sH7/AP3EqhNpt3Yv+/iZK6zzigkb+Sm6hLH/AEnzVd/9ypnk8z5Km/1f8dUcshn2VPvtVO50u1k+eWL56v8Ame9MmkTZQY8piJo7+d8u3ZWxDavGn8NPs5E+/Vx5K0M+VxKCWvz76fNpqSI/3v8AgFWVkRKZc3SR0EcrIYYEjTZWb4ktbuawS3s0++/73Z/cq4+pJBvdUZ3rNS+uJ3eXf9/7lYSn9g9DC0JRl7Uf4Y8MvY3/ANtnmXfs2IlbbzyyXmxUXyU/8frKfVUsYURt7zPTH1VLWx82d1g+f771EZch21cPVxEuaZZ8VaraWNm6SyrsT52+f+5Xz3rE8uralc3c/wB93/74rtvGeuPrD7LZH2O/8CffrK034a+I/EEn+h6bcbP+ez/In/j9cWI560vcPscrp0cupc9UwdK/0Xzn/jrVsbW4vrlIokaeaZ/kRE3u9eneGf2cNSutj6nfRWKfxpCvnPXrPgPwHovhmFrjTF+1O3yfbJn3u/8Auf3K2oYeS+M4MdmdLn/c+8eC+J/Bdx4O0rTX1Dal/d73W2T+BP8AbqhYaa8Nt5qpWr8TvF3/AAlvjm58iXfYWj/Zon/vf33q/YQf6AkVEYRlL3SK9WVGlDm+KRgpJ5n+tSoZvD9lfb/3Wx3/ALlbE0ab9jJT7OPy32NRKBnGrOHvxOD1L4eyzo/kXCv/AL6Vzdx8PdQgmTz0/wBG/i2V7NNH8ny0Qx/udjJvqPYRL/tSrA+XfGfh+30q4eW2eVIXfZ5M1cwkFfXV/o9vdb0ZF/26xLz4e6VInmy6fbyfx/PFR9V5zSHEHJ8cT5j8PalFdX9/aNt/0f5K1XtbjzvuLsr1ew+HOiXepXksVl5CSyo8rp8m+tV/hfpUifK9wn9ze9R9TmdsOIsN9s8T/s1JG2b/AJ3erNzo8tiiJL/HXqifBbT5NShu7bULjen8HybK2Lz4QpfWaRf2myOn/TKsPqdU648SYP8AmPCktfndFSrn2XyIfl++9ewJ8CLeN083WJf/AAHqzc/CfRNN2Jeardb3+58iJvrP6nVOn/WTBy+GR4t9neRNlVnkeBPlf5P7le8eKvAfhLwBo/8AaF4l1ezP8lvbPL/rX/8AiK8H8TWN7ffZotKdYJppUd3f7mzf89c1el7E97L8wjjo88fhHvYv9mR2T5Hrs/hj/wAJBrnjDR9N0y3bULmV/wDUon8H99//AIusqGCW+v0t4omnd/kSFE3109/4/eDw8nh/wuraRpT/APH7eI/+mag//TZ0+4n9yFPk/wB+uWUT1OeX2D6dvvF2gfDvRLfRNOuodW8QfIk9/wDfhgl/2f72z+CuL8SajZT+H5tN0i3v/EN49x9p3/aNiec6bN7/AN/5P+AJXiej+OPkTT9ai+1In+qf7m//AH69Q8J61cad4OuLPRYluvtupRfbbjennLD/AAWyO/3/AOOuKrE6cPHkOu0Hwel1YPcavb2FqmmW6Pvd97/In9+rmlJp7tbXF0jT392/k6e8Pzu//smypdT0O31iA2+vSwQ6OzI8ts9/5SRRb/8Als9cPeX3h/XPGyafoupvOlja7JUsJf8ARrf/AGIXf79cp3HT+IbK01zxA9laaguqXKp8/wC6d03p8nybK57WPDk2hwpe6faNPc/6n533+V/wCs3wHa6ha6qlvqCSvC6fZoryFP8AVI/990+5v+5V/wAbSaFa/JpuoLB9kfY6XN187/7H996sZyXxm8aN430HTv8AhIrqXTrnT4tkGm2vz/a3f+P/AGErwS20m4853s/ntt/71K7b4kT6hJ4k+16nb/ZfOiR7WHfv2JWx4bureT4bzWUEu/WJriZ/syP/AAfJ9+r5hcp8Mf6unwyfJRTE+59+vpz40mb79FQzfdqssjyPQBc/1m9KPL+T5qP9yib/AHv+B1rqBDNvqF/3lWXkqn5dGoB5n+3R5n+3TH/1lM/go1MdSZJKk5qD+Oko1DUk+SpOag8x/WjzPko1DUSlekpr0ahqTW0n775ajv8A76UsP+up95H5nzrRqGpWs5Pn2Vpb2qh5bxuj1cTfso1DUhk+8KY//jlPuKZ5nyVYajP96npTKPkjegNS1zTvMqHzPkSnp/BuoDUnoqNOtH8dRqGpZSTe9PSq2+n/AO9RqGpcTpT0qsklWUo1DUspVm2k/fVQ8z56mhk+dKyDU6fR5PIdE/v1+i3/AATw1XzH8QWW7P7hH/75f/7Ovzms9mxN1fc3/BO3XP8Aivr+3Zs/aLJ0/wC+dj1pEv7B916jpr3F3M/36rWcEv2Ob5fMdK1NUtGZZWHRqo2H7yGa33/frQ5QeF47b5v3jvXPeW8cz7nrof8AV/JK/wAiVz15H59y77/v0AX/ADH8lE+XY9QzSUx5EjT5paykvn3vuSgDVtpP333P9iqd9O8k3lbPnSq010/8O6n3l15aO7Jsd02bKAK0M7wTTOqffTZvemJGsfz/AMdPh2Qo+7c7/wB96rPO+x337EqNSya8uvsqfMnyPWVc2MsmyWf+P+Cobmd/ORGdn2fJvo+3S/Ju+59ys+YC5DImzZT/ALLLJDvbbs/v1Cn7z7tM89N6fO2yF9+xK0ArarJcQfPv37PuJRZz2V1DvuZZUf8A2P4KfrF1FdOjqmz5Kx5rV/JeXf8Ac/26wkaRN5I9K3pF9ouJ5n+7s+esfx/o8U+jpcae7Ps+RXd0hT/viuVudS1C33y22mS3UKffeFN+z/viqdhff8JN5yW0SpeJ9y23fO71idUT5++JGuS6PePZXnm+S/zxXiVwaeNLifZ/acUvnP8APFcw/wAdfSHir4c6n4m0q8ivNHld4V3o7on/AKHXyd42j13wX4kSJru4nR/vpsfyU/2P7lVGRnKQz/haH2XW7yXZstt7p5Kf8tX+4j7KZqsiX3/Ezs73yLm4iTzba5R96f8A2dDwReJrb7RpF6+l6lb/AOteGJE+T+P5/wC/VOzki0r5LzVZZ7y4/wCmXyf7j1sRzlaz1V57l4tQ/fo6fJMnz/PVxrrSr7UoYm3JDs2IiInzv/t/3KrX9qlrc+bvl2P9z91WDf3V3dOlvtifzvufOiUEam9NJaWs0NurtP8A7G9HRKp6r4feRHeC78h2/g+4j1j/AGVLW5eVtTXzvubLb/2SrjzpHD5ty+9P7jv86UBqc9/Y+oQTIk6NA+zem/56vpGlqiPLFv2f7FWfPl/5Zvshf++lbfh61ike2lnu2upn++iJ/wCOU+YNStoPhG48TX6W9sjJ50vzv/Aifx17T4b8K6VpV5DL9lR/s+xIvO+4+z7lHhixisdN822/10z7E/g2f7ddtommpHpv2hovPdE3vM/3KQanQ+H7q91K2TzX3/c2In3E/wBut5L7yN+20tbX+BHhT53qt4btbf7NM8tpLvT5/nf5P++K5vUvEF7qV5/ZltFF9p37N+/YiUBqehQ6xZWumo7eV9sh2fP5vzv/AMArodN1i9ukS7luP9hErwe/ki0NLnT11iz/ALVtHSZ7aF3d0/33/gre8D/Fu3j03zWeXYlxsld037P4/koMz6Nh8HSz37y797un8ab/AJ68f+IsEUGq+VfS3CXLvsRP7n++9e3/AA7+LGlXzpp6SxI6N/rnTZtiT79fOv7R/wARdPt/FM2vp9n/ALG2O+xG/fNs++//AAOnEcjzrxzrFlHqTxRP9tmsU2fJ/B/sV5F4q8eS3XnW9tFFa7H+d0l/1r/3Erm9b+IT6xYXKK8VqmpyvM8KPvdE/gTfXnVzrDxzPb+bs2fJsR/uVtymB6vpXjSWR/3VxF8m997/AHIqLnxBcRpN9hsmuppk/wCPy5fe7/7n8CV5RZ3VpdWc0s9xK/k/8u0P8f8AwOuq8K+NLefWLb7dFKltv+fY+9Ef/c/uUcpfMaUOsXciQ/8AEzuLXZ994f4K1U1LTNL2XDWnkInz/abx/tNzL/uJ9xP9+s2/j0/Vdbm23EUFm779kKffqbxJ488Naaj+VF/a9z5TpEiRfuYv9+tOUOYZ/wAJbe6lfvLsed3+REd/uQ/+yVZttVu/tNz5D75pvkZIV+RErzT/AISaWN97P56fx7PkSnpqSak++WX7En3/AJHfZWHKWeu6DqUVr/xL18qN4U3vbW339/8Afd67n/hI0j0pNl3Ely7/APHtD++mRP8Ac/v14/YeI9PsfDdzaRJcb0+eVLb5Hff/ALb1ZTUk8P6bZyxS+Q8y7/Js33un++/9+o5TTmPV5tVlvvJSdG86FPkS5Te6f8A+4lYjvqHnbINPa6f+/c/In/fFcr4e8VRWNyiNLcb33u/+1/v12Ft48a+h3wW6ps+66f8AxdRKJtGRM/hy4tXhl1rVVsnf+DZ++2f7EKVpPpumSPvgSV4X++lyu96x4dOu9Shfbtghm+fe/wDH/wCzvU1tpviO1dIovNeF3/5Yonzp/sVBvyj9VsbfydkFk3yJ8m/+N60vhvquj+Gb+5lvJbx3f5/9D2fJWknhzU7W2eW+tLi1vH+TZs+f/gCf/F0f8K51CSzTyrKL++n2x/8A2Ss/cD3z61+F/wAVNcvLdlsrS1nhZt7TXN8vnSu//PaV/wD2SvRrfxxot8Imi1BL28ildx5LI+7/AG0f7iJ/tvX5wal8OdVtZt/9n3V0/wBo853d32V6X4V8aalHNZ6f4h1O4urNLXYlgieSkSfx/PRIOSPKfXGp/Ezwjf30Nv5D6jJpiu5uYE3W0T/7G/Yjt/t7dtcD46+Jdp4pNuJU8RXtlF8y2MCbHuJf4t+z5ET/AL7epvCGv6bqvhe2dILeOGJfOi0qzZF3t/BvRN7/APfe93/2K17rwR8RfHkci21vpPgjTok8lIIVD3M3szpv8pP9hKiXNIXLGB5ho+seJYLyGKXwk2kW03zo9+nyIn9/7/yJ/wCP121n+0dL4ZS8i1WKL7Skrvb23lbHuP7nyJ9xNn+Xrzfx38OfE3/CTQ3Fp4ks/EmpfIn9pXVw6Q6f/wBcUf5Hf5P+AbKs6lfaZB4Pmt/FHiPQ9R1L7/8AbE0v+mPN/cRETe/8Cb/k/wC+KuEiZH0r8I/iYnj5dUiM0Di1WFm+zb3jh3c7PNb77f8AoNWfiBfadrFrd6LNrtrY703/AL75vm/3q+Xvhd4q8R2OsWdlpmiRPc3H7mKabeiIn8Dw2/8AH/vv8lQ23xJ+3abDqGoXtxP4hsdQuE+TZM72+ze+z+5W8pGfJ73unqeqaH4Y0CS30Sa/8hL5Udry4tUihff8if7bf+O1rP4msvDNnN4fn2v9nt3mSaGye53w/wBz7/3/AOP53rwGHUrvx5baImuafcQPD8lvDC/k+b/cd3f+BErb037J4Vf7XqF3/aO1P9C0SzuPJhf/AG3m++/z/wDfdYcxcuY9ktYfDWpaTY6rq2mvaw25zFCsEVvNE7/wIi/x/wB9vv12ugfFbw1pNmNM03TrxZohvNjp9p9odf8Ae2fxvXzx4J/4SjxV4hfboUWg20yPu+Tfcy/J/wB9xRf8ASvaND+Huu6fpqW9nqmo6Q14Ns9zaoiJbw/3ER/uP/tvvf8A3KuHNExl/eOg1jV9R8baLNFFoOo6TNcN9nWa5SJ5kX+/5L/Jurj5vgHZWLQ3OqX7X0kP+qfWP+JjMHf/AJ5RfJEn9z5EroLzxV4f8L6gbdb3WL82v+vcK8xLf3Hf7yrWBp/xG8aeItSuLzQ/DLWump97UdV/cpL/AN9/PsrTmFGMjT1LWPDvw3ubS3vtTuLjcv7y1s7K3gtotn/PXYn/AI7vrxT4sfG+eaVxpnhWfUoZZn2Xnim8mSH/AL8rsRU/2K9ljvvEF1HN5/iOz3w/O6aPYfafs6f7GxPv1yGu/C3SPFDpf63c+ILm8VWZH1a9t9PRv9vY7O//AI5Uc0ZmnLyfEfOL+Itd8Vab5XjH4l2/h7RH3pFpulWUtpZ/7/kw7Hm/z89WfB/gPVZLzyfhvare3ifPceKtbV3mt4f76W7/ALqH/Y373/ubPv122q/BPQvDjpLLqsV7c798qWd08KKn9ze6fP8A79b97anxho/9k+HL7xBs8p45rfQdGSK0j3j5/wB7cN1fn97K+96vm/lCP8x89eMJ9dtZnli1O3n0pH2S+IdVuv3166f88Xf76ff2eSmxP4P79ZX9mpY6JbS/8JLLO8zu6Wyaf9ms0/2983zzP/t7K9pT4J/Dq1d01P8A4Sbxlrbom+bTbpJkt9n8HnP9/wD4Amz+5XmPxI1L4f8A/CQzaVY6F4gne3T54dYlS2/4HNM77NlLlDmNLwf9k1ya2sv7VutUd/k8mwt32P8A7G/+OvV4dS0zwG72WntZz63s2Sun+pi/v+dN/G/+wmxP7+/7leS6V4L8R6xo6Xttcab4Q8Hunz6lcyvDbXCJ/cd/31x/wBNlav8AbnhL7TDZaL9v8S/PvlmeJ7ZNif3E/gSvPlD3jqjI3rm+fUppkiuLjVJvk+0XKRf52JTIdS0LR1+bTJdb1X5HRHl2Wdv/AL/99/8AY+5Va88VS31t9k3waXo+/e9hZ/JDv/vu/wDG9Vpr75NlnZRP/wBPNz/B/uJ/7PUamxsXnjT+0tSmvbzSrOe8m/5bXMsrvv8A77/3/wD0CodN3xvvrKtrGX+J/wDvhK6fR4Ukq4fGctX4TvPDGsXEiIn9yvQtN1Xf/rUrzSwj8j51rrbCf5Eda97DyPgcfh4c53ltPbyfMz1f8+3m/uvXMWc/npV9H8uvUjI+Ur0DYfSrKf71vE//AACqs3hLT5/+WOz/AHKrpO/9+ofMu5/kWVkrfmied7CX8xC/gSL7sV26f76VWm8By/8ALK7XZ/tpWx5jx7Pnar6Tv/fo90zl7U4z/hB76P8A5bRVMng/UNn34v8Avuuw85qY871fLSMeaucf/wAIdqf92L/vuh/Bd68Lp+6T/gddb57yfx0998lHsoh7WrA4lPAF2kbpLdwf99Uyz8D+Q7o1x/45XYeX5k1TeQklZ+ygdv1iqcH/AMKyinfzZbuV/wDcqzZ/DLSp5k+2JLdbP+ez12yfu/kqaGD599P2UA+uV5/aMqw8K6VpXyWen28H+4lbEMH7vYtDyJG/36p3V1cSPtg+RN/zvW3uQMvfrS9+RpTQJ5LxN9x/kevLvid8QovB3gz7Pp+2O8vk8m3RP4E/v13eva5Fa2LLv2PKuz/dT+N6+TPiF4mfxd4hmu1/49of3Nun9xErxcZiuSJ9pkWV/WKvPP4YlPR50nmSu2tr7zE2V57o8nkTb66eG68xPleuHC1fdPoczwfPLQ23j8ybfv8An/grVsY0ut6MnlzVyvmPIn3624XSdN67km/2K6+Y8SWHmbc2h3Ece+JN6VWSB4H2SpseptE8QXdrIkTJ51dbDPaXyfv0V/8AfraPvnl1aVWHxHDXP7tHdaxLa1l8QWd5cXOofZfJ+RIYU+/Xqk3hnT9Rj/dfJv8A7lcrqXwv1OB5vsNxE6TffTfsrflPP9rA4y203+zbbZv3/wAb76ZNJLPC8UX8dX/+Ec1uP/R76yuEeH+NE376oXMctrN5TIyP/tpXVD4Tx6v8XnLjyS6bZpFF99/46s+Hvtfz3Fz+/wB9YN/JLdQptfe6fPVzQfE0sFs6NaS7/wDc+So+0be9Ol7h2CRvdTb2+RK5jxhrmleH3S4uU33P8H990qz/AMJdaaVDc3eqytDCib0RP43/ALleIa9rFx4kuXu50VJn/wCWP9yuGvV5In0WSZTLEVeet8JW8W+KtQ8Y6w97fOu/7kSJ9yJP7iVQtrWWd0SJGd3+RERN776PLf8AiStvwxrj+Gd+oW1vE9/9y1uZvnS3/vuifxv/AOgV4Pxn6zBQo0uSidgnh+08B+DJrTWtTbRLnU0/4mU0KJNeSw/8+1un9z++/wDH/uVweseILS+udmlWS6XpUPyW9tv3v/vzP/G71W1K6vdYvJru8llvbmb/AFs0z73eqb2v2WHfUSNMPHl+Muf2GniCN3W4VE/jR62/h14j0rwr9v0rUIl+zO++K8RHfZMn/slcxo+uXGj6rDNF86O/zw/369IufBdx440q812B/nd/kTYkKIn3Nmz+/wD+h150onqxnyDPBPiq31zWLy0vpbi6/tB0ht7ZLd38359/zonz/wByvW9A+Ctzpuvaj4u8UpZ2FoX3/wBkWcXkpGP4It/8H+3/AHE/23p3wL8L2vwLbUtf8S28L+JprL/RtLT/AI+beH+OaZv+WW/5KPE/iDU/i232KfVbW10qGXzrq5T5Nqf3IU/j/wDZ6xlGMCYynWn7nwjL7xVqD3NncLdLBpXlPc/ZrZ0SGV3/ANhP7n8FeXW3wyi1V7zxLLdxaXpv2j7Sk039z7+/fXrXiHR9P8B2FtLZ263uq3eyzsra/Teif35tifJ8iV578afGlxa+EniuW+2/bkSwtdn+pt4U++/+/XKelD3Dxnxb4gfxV4kvNQb7kz7Ivk+5Cn3KuaJYywaX9tV9ju/kolZthHFv+aLe7p8iJ/frs9N024j0qG0liXZv3/c+d61ND4emj/77pmz/AG6mufub6h8yvqD4ken7v71Fz5U/z/cplH8f36ADf5f3aYklD1C9a6gTPJVbzE30lRPI9GpI96HjpnmUPJRqZ6hR5lHmUz5qNQ1H0eZ8lMpnmPs+ajUNSaiofM8ujzPMo1DUmq5/rLZH+5VBJP8AbrSto0kh2b6NQ1GQp5iVf8hPJRKx4bryFdG/getW23yJ8u10o1DUzbio6nvI/LeoUkqw1Gfx0x/3dPf7/wAlMf8AgoDUf/BUySVW8z5KmSgNSZKf5lQ/x/LT0qNQ1Hp1qSoEk+ep6NQ1JYam8z/YqmlTeZRqGpZ8zy3qaGSqaSVMklGoanSQz+XClfU/7CGsS2Pxo0JHZv32+H/xzZXylpUi+S6N/BXuv7Meuf2H8UfDd3v2bL2Hf/33RqXE/XnVJJdyRIn3/wCOuf8AneZ1gfY/9+uj1m6S0sTLvKfw/LXJwyfuX3bkmT7++rMCzDH5ieVK7O/8dULzfH8+yrL3Xlom6X53T7iVlardJb79ztsT+/UakD3nWSFPupsSsrzH+4v3/wDboed5LZ5Yk/77qs++NH896NSybz3++zrRNdPJs2o07p877KoeR5/yQRM6f39lTabPLsmRl2fP/wB90APe4lkd3Xa7/wC3RDO86fvdu+oZpIoE+/8AP/v1W+3RbJnaXZDCm933/IlZATQ3SSX/AO9/4BvovJ7f7Z+6ff8A33/265688QaVa7/9L3/+hvVZPEHn/PbaZeT/AO2kT1Jpqbc10ke/59iVq6JptlInm32qxQf9MfKd/krm/M1i6/1ejqiffRJnRKmtND1691FVvr+zsrZvv+W7vt/74oDU7j7D4TkVt2qSY/3dif8Aj9bEHh/wtazQosomuv4I2fe7f8BrK0/wjpuj2UNqdQRNTl/5frq1Rpt/+wj/AHK6Wx8K36s32vxBeXUOzaqRIsJ/76SgR574+jt5I5lgS/REb/UtcbE3/wDXGvGfFXwn8RyQ/wBp6fpVvZWyL532mG42JL/v19b3WkaTb2si3dnb/Z9vzSzBfmrzvxl4a8N6npdrFCbm4i8nfFHZONvlP/fdv4P9+o5eQ3jPmjyHyDN4je+vPter6xLdalbomyzdHd5f9hH+4if7dedfEv8A4SPVf9IuUW1R/kiS2+fyv9jZ/BXt3x08OeGP9Au/BtrOlzafI2EeXzdn8f8AcSvEbbWE1X/RGe306a4lffNcv9zZ/wCgUAee22pXccP2eV5fsyff+RKf4kvv7HubO4n0pbWG4i3xXL/O8sP3H2f3K2Ne/tjw/efZ/wC07BERN6eSnnf99vXK6r4jfUpk+eKB0REeab+P/braJjIzdV8R290n22WJkhT5ETdVB7G3kRJVRt/30ff9yibTbeeZHaW6mRPk2InyPV+wkSDemyWf/wAfrTUDNm/eOiSyxb/77vT3tU86GKBGun/ubKv/AL3znSO0V3+5v2VpaDoeyZ7u++RP+eL/AMdZBqMs/DmoTpD9udoLab7jpF9+vVPB/h+0js0f7IqIn332fwf7b1Q0+G9khs7iCa3SHfs/0n+BP9itiw3+ILyFIrj9ym9ETZsR/k+/QGpsPH5959nWKJER9kVtC/yJXYaL5Xh/7Mly8UEyfOj/AH9iVxmiX1lAkzyv+5t9/lJD/G/996oXPjGXVLmaWfcmyLZa/wC//fetOUzPZviF440/VdKSy0q3a1tppfnufuPLs/vv99/nryh/FT+D9S+1qlvv+f76PNVy83x2dhbr/pTzW+9nmX/Vf8ArBTUv7OvL+7lu/wDRndE8l/v/AO5T1AxPiNPoVrba9rst79l8Q3F1bpa6bC/nI/yJvd3/AL/+xWVf+IpfAd/4bvYLiW9e7TzriGHeifI/3KZeaa/jLW5tQ+yW9rC9xsi3/cREqH4o2sVrbW1o1211Nbxf6Pst3RE3vvffv+//AOgVYHsGj/E20kmv9YsUaDZa/Pf3Lo9t/ubH+TfXy14/+JSeLrOa3VGe5uLr7Te3Lvv81E+4n/2FWfGHir+2PB+m6fsl/tK3fe+yL5Eh/wCAV51f7IIU8t4vv7PubP8Agb0okSIb/UvPm3r8kKfIqImxErHff533/uVNfzxR30y21w11bI+xJtmzf/t7KZN9xK0IOt8H2NlqV5Z2lyjJZu/zon/LV/7ldV4n03TPD9tCkVu1r9o+4j/ff/7CvNLOd/ORItyfP+6Tf89aU32i+vN9zK0833N7vvoAmttVuPOmRn+R1++lUHkSf90vz/7eytiaS3jtobSzsd82/e838b1zdzI9q/zfP/sJ/BQA940jhSJk+5996ZDP5/8Ao6xNsRHfej1NDJ/y1li+T+Os22nuIL/fZy7N7bN7p8mygDY8MTy3V/N5srWtmmz5Ef7/AM/369F1i+fXLxHs7dYLOFE/74T7lebw3SWPnJAnmO7/ADzbPuJ/cSvbPhX8E/HfjiztprbTJbWG4+SKaaL53/64p/H/AL/3EoA5jTY3kd/KlWBP45nevZvBPgB/7Khe5ilS2m+dPOTZ5rv/AAIn33/369j8E/A/w78HdKsLufRP+Eo8VXz+Tptm7pNvm/vp/BsT+Ob/AIAn9+u10nTbXwPbt4q8QImvaltdI4reXZDuT5HSF/4Ik+ffN99/uJ8m+sJRN4yMr4a/s9/arYarrg/sLRLRfOeab/XS/wCwifcSqniT4qaJo9/c2Wh2VvJYQyui3MP/AC1/4H99/wD0D+5XB/Fr9oy78RXiWTf8Suzd0d4Yfk83+5v/ALif3E/77ry7UvEaec7rL+5/g3vXLVPQh/ePTr/x/wDbrneySyO7/wAb/IlPh8QJJbTW63Hkb/44X2P/AN914+muSvN+6lWt621iKCFN0u93rlOk6q5gu5If9G1i6RP7jvvSoXurudJkaVXdE+/5X36x019YE+Wmf8JG/wB+L79HMSenfDf4jal4L162urpGS2X77WGzzl/77r3ex+KUutzTTQ3GoYcIIIow986v/f8AndIt/wDwCvky2+1z+TLKjIkyb03/AMdewfDvx3deD9NvLeDak0yfupv44v7+x6xlVkbeyjM9B8XfDPSr65k8SeLtb1a0i3I9vbySRRN8n3/k/wBz/Z2J/t147pXxC+3eNLm10zw0unWH2rZZa3f2ss01r/feFNn/AI/s3p/wOukh8TXE9z9tvnlkuZf4/wCN66fR/DmoeILNLiO3XS7b/n/uX8lH3/3H/j/4BR7UjkOGs761+F/izV/Fdtcap411KXzbOK51Xfbojunzv993f5N6bPk2VZ8PalqHiOzhsvD3h+43u6J51nboiOmz53ff8iRf79dnbfDVNVhfzf39nbum+Z/3MKp/vvXYQ3VvBZzWmh2P9vW0L7EtoYnhsIk/2/8Ant/wOr9r7pnynm+ieEdV01EvfFUv9qWCM/m3nzzfaP7kNu/8f+26JsrpL/XLfVfFVne6H4Cur2aa3SHyZn8lPk+/sRP++N7v9yuyuNJl1u2trrxHewPcts/4ltm6O6p/An9yJKo6hrCWML6Lp9utlDKn+mzbHR5f9jf990/74rH2oRjznHXXiz4hSa9cyrr6aFYJ8j22l+S6b0/ufJ/8XXbeEW+IniONIodbZrL7nnX+x/4/++2f/gFSWeq6bp0KPP4aWy3J/o9/eOib/wDchqno99qt8iS32oalPD99/J/0aFP++KIVZcxfsfdPYPDXhrUNJZ7jV9ejnEzbxbWo8qH/AOKar7+BNGkkFxfWFtdXfmfKXZnVfwdq4W88D6HPpdjcLqDQCb+C8utif7nyf/F1Yj0PUGb9z4jsbXYjQ28djEyQxf3/AJ/4K9HmjE4uT+8dfe6HdXkiRhI9PtsbfLt5zGv/AI7Xl+u+ENL0m7u9bni0t0swkUNxNpr3CxN/wDfuf/vuus08Jrlwl9e+JbS+ktP9Ssc+yGL/AH0+8z1nWeuXXhGDUZNZ8VT+IdOuonf5NNRPsX9xE2fw/wCy9KMftmcrx908U8SftAeKvE01zb+Fb7QUubRv+X/TfOvL13+4iQp9xP8AY+d/9uvKddb43/Gi2+xeINSun0pGZLjTbC3+yQxf9dvuJs/77r6TTxN4P8O6x/bGq61eXut2770sLBEhRP4E87Z8m/8A33rlPEXxT0DwnoOsa7d+CI9WsLR/OebVNSTyUd/uJsf771fPI1jB8vNynz/4Y+BPgLTYZtQvvFC6jr0L+TFZv5vyf7eyH/xxHesrWJNQ8Kpf3Hh7wVFr1y/3Nb1Wye5h0/8A3If9Tv8A9t99es6L+1xrXifSb4eCfDWhOyRbPJz9o2u//TJERP8AY/3Eq54f/aY+LWl+cmuJbT/x/YLPRleZE/3Ef5P+B1v8ZgfLF/rHiDxBqs1x4x1W/wBUvJovn86X50T/AIH8iUaJ4q1D/j3/ALP/ALO0f+BEl2I/+27v9+vofx9+0R4c1rT0v2i8QwarcM/m2d1FZRQ/J9xER0+5/n79fOvj/wARy+I7Z5ZdVs4HR/OeH7On2l/7m/8A2KiUQjKR3+ieKtM1JESDzdQufv8A7mJ/J/77robC+ef97KjIn3ESvnvQfEctrDDex6nefYEfY7uiJv8A76V9CfDHWLTxNpqS/aLieaZ0TZeJ8iPv+4lcsqR1RqnQwweZCnz+Y71pWEj6b/rd3/XH+N//AIiuz8H/AA1uPEdz9oVP3MzzIk0L/cdP/ZP9uuSudN/sq8eKVJX2P/c+/WHKXzQmbFn4ui2J58XkJ/sfPXZ6VqsUn+qlV0/2K83h8M6nPMm+3a1Tf87zfwf5+eqDzywPvglbZ/BW9KvyHl4jLo1vgPbH1KWxmSWJ/wBz/Glb0OpJIiP9/fXhVn4u1DTYUSeV54f9urmm/GJNH1WHT9Tt3SF/uTJXr0sZE+UxGT14HvH2upkn8v7tcHZ+P9KkfZ9o2f76VpW3irT7p9kV7bv/ALG+u2OIhM8WWW14/YOq8/zHSrMN15dc8l8m/wD1q/8AfdWUvvv7qv2x58sJOJvJdLs+/TLmby/u1zyXXz1Ze+T7m+t4zM5YWZq203yfNVzz655J/kqZL7y4fv1fOYSwszS8zy5qf/aUUH3qxPtzb6e99FGnzNUe2NPqk5mk+qpJ860yG+lk+TfXK3PibTLHekl3bp/wOsq6+KGj2O/ypWnf/pilYSxUIfaO6lldWfwwO8ubpLGHc33/ALif7b1j3niNNK02a7nlWDf9x5q8xv8A4sXF1eebBaLsRP3STP8Ax/364bxJ4gvfEFz5t9cefs+4n3EX/gFefVx8fsH02C4fqSl+9Oh+JHxU/tVP7N0+Vtjrslmf77pXnUf3Eplz+8m3/wAdTQ/3a8GrVlWlzTPvMPhaWGhyQHw/u3rYtvu1j/6t60raSilPkIxFLnNK2k+eti2n+5XN+f8AxrV+zvkg2Iz12xqniyw51qT/AGV0lX7lbFtqXlukqp8lcrZ6kn++latndJa/x74X/wDHK6oTPHxGHO8sLry/nq/DqX8dclYX0v3Jf+AVq20/3Pnr1KVU+UxGFNt7pJ/vJVC5ginffKiz/wC+lPSaue8SaxdwXNtaQSrapcPs850+7XoxqniSwfOaV5pWiyNvnsrdP+AUyHwr4fkf5rTYn+w9Zr+C9PtdeS4bVbzVHhX/AJeX/jrY8tI/467Y++eFODhL3JHMa98J9C8TTfv2ukhT7kKS/crKT9m/w/JJv/tC/T/cdK9FSqz2uqyXNn5Gp28EM0v+p2b3qJ4elP7J6lDMcZRhyQqnDQ/s0+H/ALjarfv/AN8Vq2f7NPhdETzbu/n+T++iV6dbQPJJ99d6fx1cuZ7eCGZ5duzb8+/7lZ/VaEPsjhnGZTnye1PK/DPwa+H+uXlzb2tpcailu+xpnlfZvrxv4y6t4XW7bwx4T0mzt7C0b/TdSh+f7Q6fwI/9xP8Ax+uo+KHx232d5oXhP/RbN18mW8RNn7n+4n+//G9eG+f5cO+NNiJXzGPxVL+FSP1vIctxXN9bxc5f4R8NjFH8/wBzZXq3wzvNV+GOuaVeHw+dQ1HVF86ws5X3OkP/AD8+V/6A7/7b1D8Hfh6mq2b+NPEf2Wy8J6fL8k1+2xLqZP4Nn33RP7iff+5/fqt8RPjLFdXmsWvhqK4gfU/k1XWr599/er/zx2fdt4v9hP8AcrwT7X+JLkPZL+x0X4jeGdSvtO0qzutV1a4T7RfTS73XZXEeGvB974L+JCaF4n0qJ7PU3863eFv3KbE3/I6f+gV5l4D8XS6HePLcur6a7p9qs0fY8qf7FfSWj/GjQru5/caKr6all/oHG91l/j3/ANxK86UuU7eb2Jha94Vuv+E5h1BdQ+1WflbEhf7lun9xP79fOXxd1y31jxP5Vsm+z0/eiPt2b3d/neu/0342XGm3+q/25p91dWaSulr87p++/wB+vGf9ZczSy/fmld32f7dEIndzmr4JtftXi3Sk/g83+N69OvPOkvHt4E+fZ8829H+SvPfB9jFfa2iMjSIi732P/cr0tIE87ZBZNO83/Lbds2JWcviGfnc2zyflqs9Phk/0ZKrPI9fYanxg/wDj30x5KY8j7Khkk8vfv+ejUiQ95/71QvJ/epnmVWmn+SjUZceb7lVnn/8AH6oTX3mf7FU3uvko1M+Y2PP/AIN9M+1f3ax3n8z+OmeY39+rDmN77VR9rT+/WIsj/wAVHmPsSgOY3vtSSfPTEn/2Kx/Mf0qb7U8dAcxq+f8Acpidap/bqm89NiOlAcxcSrlnP5D7/wDvis3z/M+7U0Mj76jUNTV8xJ3+59/79VrOfyJnT+CoX/dv/wA86PM8ubc1WGpcuf3/AM/+xVCGT53q48nmJVP/AJbUBqPb79Qv9/ZUz/cqt/H9+gNR6SfPUyfu6hT93/HU1Aaj/M8unpJUL09P9ZUahqOqf/WfwVBUiUahqP8A46mSq3mVMlGoallKmTpVZJKe9Goam3psnzvXovwu1V9K8T6bds+zyZUffXl1nO+z5a6rwldSwX8O77m9N9KRcPjP24svFlvqel2eUa5E1vFMsuz5OUrOmkXzn8+7ig+Xe/z/AHErkfhdo7+I/h34V1KfWLpE+yJthhVNi7K27jwXpFw0qRw32r3UzctNcfe/23rHmlMvljEu/wDCR6VpSfNfW6P9/wCd/neuP1T4m6PGzosrPM/3PkrtrDwH4cjttn9lWs9yn35vv7Kp/wDCOaZa7PK0y1T/ALZVRj7hw2q+NLiCwm229w9sib5b+FH2f7if3686h8f63Ypvl0re7vv865379lfQl5J9utnin/fpv+49Y+seHNP1hE+3RfIlOUZBGUTyV/iVrE7pKsX2W22fO7vXYeGL6XxVeXNvaXEqWCKiPefZ/vv/ALG+uh1vwzp/iC2htJfks4f4IfkrS0Gxt7GzeKzi8i2R9kSJURjIuUo8vuGO/gvT5Lnzbm4v7rZ8nzy7P/QKmufCuiSfJ/Z8Tpv/AI3d60nkeR3TfVbzPL/gqiNQSxt7G2/cW9vav/G8MWyqyTvJD99v9yrM0ks6J5X399PvLWKSFNr7H/8AQ6kNShDCnl71+/VlJ3sXR4n+58/yUyxtZZ32Kjf7ldP4V0O42vcNE29/9VM6/coNDZ0H7FHGzpZJBqTxec8Kff8A/H66CzknktQ1zGsEjD7ivu2/8Cqnp+mra2nlSKHZvv8A+f4q1f4Pkrpic8jkLjQ54fntXWGZF2S3F47uqL/sbv8A0KuJ8SeF9AsYZ4tV8Q20+pSqk3l3jbLZUR/+eSV6nfWKXVjdQX8iPDKPnX+FVrwz4xf8Ih/Z7pb38s2pIVT9y7zf8A/uVzSibUveked+PPD/AIg8OPeXur3em2umwvvdLOXZvTf8ibPv/P8A+yPXz342ki8Tak97Fb2qWEyO++2/j+f/AMfr0L+3LiDR9Vt4tKa9tnffv1L5Pn/z/f3157fz6rqTp5F3Fsd/khs4vkT/AOLrOJ0SkZV54ct/+EbhuNMt7VLl32K9y/k7E/vvXH3+yxvIbRtVt3uXf/ljb70RP/Z63r+d7XUvs8+malq/7p97zJsR/wDcpmm6bcaPeJqd5aWel22x0T7N99Ef+47/APslbxOWRz1zPaR7HlRoJnT79zv2P/wBKraxfeRp8NpZ2TJbW/3Lm5/c/wDfEKf+z/PXT38llrFzbS21uv2C3i2f6S2x5XesrVbe7vneK+u4LG2T7iJ/n53rTUjlMrRLW9mf7RPEz7NmzfWrc6raQfP9+8f5Njpv2JV9JH+zfYYJYk/56unzzPWPqsCRzb9i/cTZv/jrIvUuJqX+uuGiXfs/g/5Zb6mufHj2MP2RYok/5Y7IfubP9t/vvWJba5b2q75U891+dE/g31T+1eXCj7FRPvu9aRMzeSRP7EuXleXfK/ybG2In+3XW6VqVv4cv7C4liid0+d/tP9+vN4Z7i6/dW0SzzPs+d3+4lPvNYeaZ3Z/tTo/72b+//uVoB3mvfEa9u797hXWB9/8Af3/7iJ/frH0qSykhhl1e4iSHe8z7/nd/9vZXJW09pPrE0qoyIiIm+Z/n+eh7XyNS2X0TPN9+K22f63+5vf8AuVZBseKr60jVJba4beif6P5KbNn+3/sVzF5rGlX1tM7StdXkNq+9Jn373f8AjqbWLq7ghuU81vuPv2f3P7iV57NfXcPnbrRkeb/Wp/sVAB9qe6dIoNyb5U3/AO/VDW9NTTf3ssvyb/np95fS6b8iq0Dv99/9iuY1K+e+mTc/7lPuI9WQPs5IpLn5fn2ff+Sn3P7t32p/sJvrKhjf50+5v/jrYtoEt9nmvvm/8coAh0r93cpK3zon3031sQ6raWNm771eZ/uI9Y7zw2s38P8AwCqyXCfP5vz/AOxQBpQ6rLJC6fLB8/8ABVmzsbu+dLe0i+1Xk3yIiffl/wBymeCbWyutVd9Tu4rWzRN+yZ9m+vUfCU+veLtYh0L4faV9qmm+R7nZ5PlJ/G7v/An+3QByum/CTU502are2+lzP/y5u+90/wB/+BK7bwr8CLTxjeI+gy/ZdBt3/wBN8T6q+y2/7Yp/HXqNn8OfD/hGG2t9cvf+Ev1jzdjw2cT/AGPzv+eMMP37h/8Abf8A4AleivBF4fs4ZdauGfWElSHT9Ktrfelk7p8m/Z8jy/3IU+59+o5yzH0f4c+DPhlrem2Wh2jeIfENxs2TX8W+Z5v7iQ/wff8A87K7nVfH+t+FdVm8ORJ9t8VahFseFJfufJ/y2f8AgiT+5XAXljrHg7VftelXcv8Awkl3bunnWzokyf7CO/yIn9968i8YeLovhlo6W8V7/aOvTfPe3Pmu+/f8+z5/4P8A0OrCUT7D0ePw/wDDXTb/AFvxRrcuvX72u+9vLmXY9xsT/j2t4f8AljF9xNn8f8f9yvkj4zftWan8QtYe3s4rjTrPfsRIX+4ifchT+5/n+CvDdV+Juu+LrnZc3cv2Nf8AlinyfP8A332VlQ3SSXKJLFK7v9zZUSkaUont8N9FqTeVL8+/7/z/AMdTXngCWfyWs7v59n+peuY8Izpa/Y1ZPuffr13R/wB5cptrx6sj6TD0ozPN7rw54g0N99zauif36p22sPHcv58rJsf5/kr6csIH+wojJ/v/AO3VbVfAeiaxH/pllFvf+NPkeuX251Swf8h4hYa5FdW3yur/AD7Pv1sW2yPe7Mvz109z8D9Et7d0s7iW1d/n/v8Az1C/wdvrW2f7Nqqz/wBxHTZsrT2sTD6rI6rVfECSab4eT7F9lhhskTzn+/K9TaVqv9pXkLwP8iPXnWreFfHsk2+VPtqJ8iO7/wAH9ytvwzPrGh3kPn6VcJsdNj/PUSNPYSgfQnh7XEg0v9/p9v5yfPv2fP8AJ/G/9xK6GwuNa8R6bDdfZU+zW8rpFNN9z5Pvp8//AI/WN4KtfE+sWaJZeCLqaa3/AHzTXkXyfP8AcdEfYjv/AL++jxqdY0jT4JtXiee1t02QpDOksMX/AAP7n/fG+s+WRyfa5Dce6uNc1L7XdzNqM330mmf/AEZP9xKveHNYjj0i7tLl5L1m+SNHn+z2cSffd3/vV534M+z+Lr/ers9tb/PdXkz/ACImz/PyVpJ4jtI7abVZdyWyO6W6fIm759lWHIeraZ40tbe0kt4NNWF4k/4+LNGhT/f85/uJ/uJXITeMftTu9ntTyf8Al5SL5/8A4t3p+m/a/FVg6aheyvM/755nt3md0/g2J/ufx1Z0rR/DXh+zS7vNTayfY7/6TL5M2z+/s/g/4BT5RwhyENnpV3897eI32mZPv3PzzPTP+EmfQ32Kkt75PzyzbN+z/wBkSuR1/wDaKtNLmmTwrosyOy/67UoERIv9xH3u7/7dcZr3xQ8X+O7e2srnVZ76Kb55bHTbfyba3/39ifO9Zx9w25Zz+wek+Ifi09r9jlldp3ff990/dJ/cRKzdS+KGq6zpqSxfaPsC/Iv9pXvk2yzP/wB8I/8AufwVzGi+HfEGowp9i8GyxvvebfqUTojon+wj73/33dP9yuj0X4E+PfFWoQ+ItYu9Lsbx08lbZLXelpD/AHIUreMomfsJfbNCz8P2V1Z/2xq+rX91NCiTSw6bZO6Rb/78zpsqbw74u0rxB4kuZbHxBcXUKp9mt7C5tZfJ3v8A7ez5/wDfrtdJ+Cmn+Hbd7HXL248Qozed9jvL3/j4uH/j8pP++N712FxY3OmxokdtY+Hrf5f+PNtj7fTf95v+AVcqvKKnGMjmLr4E6TqE0NxbaTZw3P8ArvtF3eTRPvf+4n8Cf+P14r8VP2U7KbxJHea/r80qzNv+xWKbLeFU/vzfe/8AHN9fQnibxNoyWMbXFra3qwy/u7G+Z5pn/ufIv3G/36+cfid4/wDjHBHef2b4X0HwH4YmidFm1u9+zInz/wCuff8A+OQ/P/uVpQ985a8qsI8pj698F/DV9o8OiWfi9dB0S33XMtj4et5bfzn/AOe00zp/3wnzu9cl/wAKht/BcyXug6Z4cgS3+f7frF7qGo3MSf30T9zDvrnn8QanfWbqvjiLVId/zzJ9x3/vpD/c/wB93d6JtS8S+HZnu7HXbrxDpU2xH/dJ87/9cfv769DlPK5js7j9o7/hFbGw0j/hFPC/ivTXl2Xv2zS4rGb/AIA+997/AO/Xg/jzVfDnibxPqt7ofheXSLPf+6SGX5/+BpWxqulaPfa9c6nL4auLWaFNj/abh98tx/44iff+fZ9z5P464+2sdPkmS0s71oJn/wCmT7NlQXynK6x4ju75LNJbdnSxi2W6TJ9xP9iH7ldz4VuHvkhu57u6SZPuJNL9z+/8iV3/AIS+EnjjWNNf+yPAlhrFh5Xz3N+m9/77u7u6bP8A2Sr7/AXVY3+2614g8OeFHd/9TDK9y/8AwCG3So5g5T2/4J/E1Lq5s0ttTutOd5d8sL7/APU/xp/45XuX9m/8JxeW2oXNps1JJUhR0i2J9/8Ajr458PWuheC/Elmlj4liupofnludYt3R5f8ArjDDvdE/33319CaJ8RrfVdNhittdsNRm3pN5MPm7Pk+4nz/+gVXxES902PHlr4g1XxJ/YVs8UFhafuUSFPvzOnzu/wDffZXJTeB3vtV1K309JXsLFHd7n+4ibPnr1RLpNNsIddl1D+0b++ieZ7Z7f5PO/wBv/gf3Erd8N6bbx/DWHRbOK1utSmt99x8+zdK7/wAb/wDfHyVj7Iv2vIeCw+C9T1y2udQitGSwhTfE7p99N+yse88Dp4gtdVff/o2n/P5zp87v/sV9P6rcafa2E1u13vtreySGWaFN77E+SFE/23fe/wD3xXl2oaP9u16bw/A/2Kz+z73s7aJ97un+phT+N/nf53f+OuWUeQ39rznidhI6f6DPu3onyP8A360vL8uus1bwQl1qX2SOa32aZb+dqV/D/qYn/jTf/H8/yJ/feuTf7++mVEel1L/yydk/4HVy21zUIE2fa5f++6oQ/wC5Q/7x6IzD2cJ/YNiHxVqcEfy3sv8A33VlfHGsR/8AL2z/AO/XP06r9tMz+q0v5Dof+E81jZ/x9tVZ/GmtyP8APqEtYtFHtZ/zD+qUP5DRm8QarOnzahcf991Wmvpbj/WytJ/wOmL9yoX/ANmlzzLjRow+CAyaT+Om80k0nzpT/Ilk+7E2z/crLU6rIYkj7Kp3klX2tXjT5qzbmPzH+/WchxkQpH5lPSH56m/dR/dpnmJ61mbh/HT6h8xP4af5lacxhKJZh/dp8tOqun+z89DyfJ81XzGHIWfP8h/lf5/9itWw8TfZUdblN6bK5V4Hk+69P+fZso9rKBEsPCfxnZ23jiKB9kW7Z/02/gretvEcsmx1dX/3K8lSd5E+ZNlP+3PaL/x8NB/wOtoYqUDhq5XSrHvFt4mt43RJbj53/gp+qx2+qwo//LaF/kr51vPHllpsyeffLv8A9umP+0t/ZrpFbWlxqn/XtavXqUsfGfxnhYjIZQ96ke93mqyx3kN3EjbE+S4StuHUrS6tt8Equj1802f7ROt6k/mweB9SR3T5Jpm8lH/77qb/AIWbqeqO/m6Z/ZE39+G4313Qx8YHiV+H6s4/AfQ76r5b7FesdL7UtK1L7RBF9thd/nSvJbb4qJa2yRT/AOlXP9+obz44Jptm+37Q9z/G/wBnRESur+0aU/tHl/6u4yH2D6HTxVqc7okVk0EP+2/zvXlH7QPxeinsIfDmgPL53/MSvHf7n/TFK4DxJ+0td32gvp+ho0F5KmyW/d/9Un+x/t/7deS2euPsSKX7n9+uHGY/njyUj6jIuHfY1frGLgbcN0kafK/yf3KfHdRbn3fOn8ab9m+sG2juINSSVfuTfI2/7mytJ/3n3f46+b1P0bmO217x5qfiO2hW5l/0a0i2WVnbJstrJP7kMP8AB/v/AH64OF3g+RauabdPa3P9/emx0/v1NqUcUkML20WxJqwkFL3SGGTzE3t/HXs3wL8Y6x4P1KFoooHh8rZ88W/ej14nD+7TYtdn4J8Ry+H5t8u54f7j1y1Y88Qr0/bR5T3v4r6Ppl18N5nW9iuvtDpcp53yJbv/AHP9t6+Y5tNltW2Sps3pvWvb9K8YpBcveruvd67Li2uX/cun9xK6NfgXffEvS9U8UxyIJJk32ltbvFsi2fwf7CVEY8h1UH7GlyTPL/hjoFk6X+oXn/LoibPn2V3KQJOieajb3+TfC9edJ/aHhWZ9M1e3ljh375bZP/Q67zTbp9NSwfTHWfYm9Hf7lEonVzH5oWd156IjUyb9271m2M//AADY9XL+RI9jt/HX1+p8bzjJpKrPP5abKhmn/wCB1TmuvndFo1GPubqqDz+Z96npvk/gp6Q/Om6jUz1K3mUzZ5j1sJYpQ9okfzrRqGpleR89HkPJ93560vL/AHm/+/U/NGpmZiWr7Kf9ler/APq99X9K01NSfYzqj0agc95FP+yvJ/BXbal4NuNKtkllRXT+B6wfk37flq+bnNOUx/IeN/uUJH89dD/ZryJvp8OlfN80TfPQZmDDJLG9X7aP+PZWl/ZSR/OyUJGkH3aDTUY8DT/eqF4/P+7/AAVsJJ8mxf8AxyqcMnzvu/v0GYzyHjT7lVm+/WlNvkR0/g+/WbN9/fQaajG+5UL/ALt/lqzULb49iUBqCSVN/HVby/np+/8A2aA1H+ZT0+5UP/AKmSgNSWlTpTEk/jo8z56jUNR1Tp1qH+CpOaNQ1LCSU/zKYlCUahqXLCTy3dK6fRJ/Lmhdfvu9clD96tuwn/iX+ClI0P2A/Zg1S4vv2f8Aw9Ksq/ut8P3K9dsbp4LD7OqK83+xXy7+xb4xtZPgnDaXMypNDcb/AJ3+4myvbNH+IdvPqUyN/otsn3Jn/jrH2sYGsqUpnT/2bcR/PPLsd33uiUPJFIny/fpltqqXVt5q/Ok33HqtNOmx9qf79XExl7hTSD533P8APUN5J+58pf3lH2p9+9U+/wD36rTSP52xqvmICGP+NkZ9nz7KPM1C6eG3gl2fwfJReb/ufwf3P79TW11LYu7xPsf++lZgTTWtlAmyKWWeb+Pemys2aeWNERvkR6mTZO3zXHzv956Zeab5ib4nb5H/AI6A1GQzp/FT/Led9zP/ALlMhsZfO+Xa9dNousaRawompWqQXL/x7N6NUlmdon2j7ZC1t8k2/Zvr0a307ZtaSaWdsfx/c/75qDT7tGmEVvZPHb7f+PgKqpWvW8YmMpXG0kjbBuqSsXWZLJ/luRve3XzlT5qqRmcB8XLBtUaKNNQVNi7/ALNNt2J/tt/9lXz74tvruO/mt5/EFuiJK+x5n85H/wBtNlewePNAhhuLm+tfDX9qajcyp5r6lKjw7/8Arl/G/wDsV57480qyj0t31V7i1e+b7TdW32dIYd/9zf8Aff8Aj+58leZ9s9CHwHlHnrPveLWFunf5Eh2bERK56b7P5M179nfYibPtMz7N/wDsQw/7f996uXP2SPXpksfKguf+WU1yj7ET/YSqd5avqsMyWNldXUMP37+/uEhh3/33/wDiK2iQclf+IHgS5uJfsFkn/LKHfvf/AH/9/wD2K4a5nl1J3u/KutUvH/juX2JF/uJW9ef2Jofztcf2vc/f/cp8m/8A33/+IrK0qDUJIXvZdunQ/Ps2P++f/wCIrYx1M228OahOk13q9wyb/uQ/c2VZ02x0+DUtkUUt1c7P3Tzfcqm91byXP711gRE/5bb3d/8AgFFhrEV1cvLZ2Us6Qp51xczPsREoDU27nfa2DvFbyp8/710TZVaaf7PYQvPEr79n3Pv7P9t/4KoPrj+IN77/APU/P9/fsqteax9uh8resE38fz/JsoDUra9/BLA6wQ79/wAn8FUJv3CP5vyfuvkd/kStJNNSB/NZ9/8Ach/v1T8SQPfeS8v8aPs3/Pv/AOAf3K11IkZvly+TM8t20CP/ABu/+t/2P9yrltqVl9mTyN3nPLsT+4/+3/uVWs9KlvpoXnu7ef8AgWF32f8AfdWbm6i01/8AVL9pRNiOifJ/vvViKd5fahJeXlo33ElTzZvubNldOni7XfHF5DLqdw169vb+SjumzZCn3K4azjlukmuJf+PPzd8tzcvT/DcFxqWq3lxbXrQfZH3/ACf7nyf7H9+rIL+seIPLufKs0b7Zv2fJ89ZV5H5Fg9pvZ7l03yv/ALlU7PXJftjyyp9q+f5Pn/26LnUpZ3hdX/cv/rXSoIOSuYLu+uU89P3P+w9VvLSx1L7Q1os/k/6pH+4n/wAXW9Hay3U1ylnaNs+/Va20d9SmSL5vnqwMFJHebzWT53ffvqbW7q3mhTyvkf8AubKfrFr5E2yD/SnR9n7n7lZU0bxu/mbkSgBibN/mzor/AOxVmztXvn2QIrvVaG1ln2JEjP8A7n8VfQPwr/Ze1rXLP7bq8V1HDDsmfTbZ0hmdP4Emmf5Id/8Ac+//ALlAHmPw98AXHjTWEtFil8nfsd4U3v8A8A/z8lfWPhLwjLpWj3Phfwc8WkJC/wDxMryF3fY/8fnXH8bon8Cf99pXTp4Vt/DOiJp/9mWtr/AlhpX7mH/cmmf53T/YT79ZWt6rpmj2aWmr67F53z7NKsH8lH/jffs+egsuW19pngB3svBNu2qeLfK8m41u/RE+zp/H/sW8Wz+D55n/AI6uQ6lb+B7N7uCX+3vG1xF/yErl/wDRrJH+/wCSj/cT/wAfevLrn4jXt1pSWmg6ZLpGmzb9+pX9v5MP/AEf7/8Av15L42+LGu/afs8EqpZw70if+OV/+ez/APsifcT/AG6gDs/H/wC0Lcabc39ppV39qvP9TLfv9+V/40T+5Fv+/wDxv/sJXzZf3VxfXL3E8rTzTPvd3ffvei/neSbfvaR3+/VP7V5iUAaumxxfOm/76b6v6LstbnfLF87/AO3WPo8b/afv/fqa/glj3vvbfXObxO2ttci028heK4WdP40d69d8H+PLLVXhRbuLzvv7N2yvl3y3tfn83fvermm6k9rN5sD7H/vpWMqXOdtLFSon3anjF/sybUqaTxpboiPK+x9n9+vj+w+JviCxtkiguGdE/jmffvrrdB+Jn2p0+0xKj/364pYU9uGPifRsfib7dNsZ/krpLbVbeBE3PXg9n4u8yHzYpVT/AGHrbs/ED3zoiy79n+3WHsZnbHEQme2f25ab/lda0odct4GR/vuj14zZ6j5jpXZ6JH5/yb2qJROqPvn0PpPxefVbD9/bxTTM3/LZ3md/+Afcq7rcXh3xZbQ3Gt6ffahc+V5K/v0RIv8AYTZ9xP8Acrx7R9St9NdE+WuttvECTpsWK4Tf87uj1jzyM44ekbdn8OfDUiJLPaKiQ/6qHe+yL/cSusvBZXVi+n2dla2VpsRN8MSeds/365+2k/0ZHnf5Jv8AVJvrpNHtfM2PKnyb/uP/AB0cxtKjAq3kF4k32r7XeWyXC7PtD3D77j+CodL+HWmNebV0r7TN9+WaTe7v/wADeus8Sf2c9uku9vtrMm3fKu1Vp6ak0aQx28uPuu+1dm9v/QqJSMIx9z3IGanw70uxukjg0C1e+b/lp5W/b/33V7/hEZdNkxL5Fs3+wVq5dahqd/sUTtHtX/lj8tc7eXEs0z+V8mz5N71zSNaMa03ubk08E2mtB567t3zSzbvur9zav8dTpNHPb26w39z5vyfx+Un/AHwlcvNdRR7PnZ933qpvqSzTJ9mt1+X7+/8Aiq4zNJYQ66S5htt6WjQWe/5N8Lfvn/8AZq56C6jjeZ4tJutc1FN6b/Pb73+4tRS6pP5aXTS2cL/cSFdkT7P4/wDcrP1DxpLp9qN99fW0DJst4rMbIpW/v/J9+uqHvnFNckC54u1IeGvDZ1PWbyLwDpSRb/M+0JDM7/8Aoe+vDPAEeheONSvLfSLjTdX1jUPkTxDqSS3M2/Z8+x3R/uf366rUvDkXi57zU/HF7dQeHrdN6W2pb7NJX/8AR03+4n33qPwX8bPhr8M4HlbSrVrb7PLC+xtibP8AnikPzvM/9+vQpR90+YxMuaRlWvwl8N+E5D9k8Ux6nKj7JYfDOho6H/rrdy7/APxyqnif4oRaVbPpWg3eg+HprRPneGKL7Y/++/8AAn+wnz1jfEP9oPW/HX2NtB8LWOi6HcK0MMxid5kt/wC/sf8AdKn+6lcC/gt54ba717XbfSNEuE2JeXMSWyf7ifc311cvN70jm5vcNXxJap4xubPU9au/D+vQvdIkv9pXr3M0uz59n2e3/wDQN9WfG3xiu7XTYdH/AOEK0bS9N3/cTSEtHf8AuOkMW9/++3rj9S8K/Dzwq++D7fr3k/vt9tdJaTP/ALFumx/v/wB/56zdS/ah8Cab5NpqHw6v502PDK/9uyu6P/tu/wB//vuriY6nVeGPEej+I0eXWtC8VajbbP8Aj20pIoYU2f7bzfcr3T4Y+GfD/i7wL5s/hjxL4U8m/l8rV9bvUhhtE/v73+R/9z56+K7P9pD/AIRXxP8A2h4M0LS9OtreJ0t5prJPOR/7+999ath+1DqGq2cMutS6d4h2S+d5OsSvcvv/AOB7/wDxxKvlCJ9S+NtD8FaVD9k8UfEOXUZpkf7LbWFukO9P77zIm/8A74+evIobrwv4Htrl9PfxBqOsOibLmGyS2tkT+P7773/8crv/AIY/tEaPHbQtPoVhAkO93hT7Xd3N2/8AfR/J2IiVieJPibd6rM//AAj3jBdBe+ld5dEh01La53/7c33/APx+sYxkXzGl4V+JV79js7jXtTbTrNNj2v2xH+f/AHIfvv8A+gV794P8R6J4g028vdPvfss0Pzy3N/cJvRN/9xP7/wD6G/8AsV8YPBFY6xv1W7ur6b78syS73d/4N7vXoXgnWPsNgiRIt7M+x9jp/qn3/fqzGR9a+MvEn2Vp9Um32cFrte1sz8nm3GzYjf8AAPnb/f2VF4VtI/C/h2a4v4WkvJVhe/fd86LL8+zf/G7p9+vO9S8Rvquq6P8A2raNazOm90RN/lJ9zf8A7+xNn/A67W6ur/xpFLZ6bD9ltPtD3HmO3/Hwyp/G/wDsf36wlEuJxvxC1JPEfid9K0zTFtdmxPsdsn8f+3s++9cTrfh+70e8+z3kTQTf3K9U0HTfIs797G3afUri42Pfwp8n2f777P4/nf5N/wDHWbrFu2uKt3rNw9rpVv8AdmhVN8v990/v/wBzf/3x8iVxanVE890TRBIXuryKd9It2X7RND/Gz/chR/77/wD2dZupTpdX8zxWkVkjv8ltD9yL/YrvPG2q2Wj2NhaW0TadMnz29g77/s6P/G6f89X/AM/3E4yGC4kheVUZIU/jo1NolDZNs+VGqZIJf4vkp7yeX/v1D5nz0cxpyk32dP760zYn+1ULz+XVb+0kjm2UcwuSRpJs/uVD5iR/wLUPnvs309/3ifNRzD5Rk108aPt3U/5/vs9Vk/133Nn/AACnzXSJ951T/fo5i+UZeSf7dUH+5vpmq6xp9j/r7uL/AHN9ZVz400+6kTbL5/8AsQpvrllI3jSNjz6Z5nmVif25ezv/AKDo9w6f35vkotv+EjuvvRWdkn+3Lves+Y35TY/jf56JpPL+SsSTw5qck37/AF1k3/8APtbolQp4ZtJJtlzcXl1s/v3D1pzmfKbz6lFbw/vZVT/fes2bxjZRp/rWn/2IYnd6mTTdPsfkXT4k/wCAVfhvoo7bY3yJRzhymb/bl3Om+DSrr/fm2Q/+h1Qe+8QSb32WcCf8Dd6meSWd96ysiU+G1a6fZ9+gz5Sh/wATC6+efUGR/wDp2TZVmHwzb3G95XuJ/n+47vW3babFHVxI0+6qUDMRPD+mQPvgsbdH/gfZUPn3cdw8UvyQp/qnSuh+yf7NH2VP4ni/77qyNTj/ALLcTzfvX+Tf8j0TWv3/APlnXVXNrFs+V/uf3Eqn5FvJ/wAsm/4G9AonJf2V5cyS799ZWtxxalC8TOvnJ/Gn8ddtNGnk/KkSf8A31j39q/34k2f7nyVpzD1PK7PSr21SZJbeX7/yO6Vc/sp/4niT/tqld/eabFrEPlM/+mJ9ze/364y5sX02aaJl2f8AslXGZnKUoGxpuyOzSGWXz/7j7KY9j5Du/wA2z+470+zhSS2h/vvV+GN7pPKZGff9x60CMyhDGm9G2b66qGe1ns0ilt/vp/B/BVCw8P3se/8A0Rk/332U/wDs2W1vP380Sfx7N9cki5e8Pm0rz7x0V/uIn8FMm02Wx2bk3p/fStuzsYo5kuJZWeH7jon3627yDT47Obd5ux/9useY0hKXwGDpUaz3O9fnT+NK9g8Garb2N+/9n3Cwb4v9I0133pcJXl2m65p9j+6+xRbP9uu28K6xbx3Ly7IoN6fOkKUpROrU7D4kfD3U/iNo8Ou2KLdXKIifZoYtjp/sV5voMmoeDnfTNXsmgtpn/epMmx0/3K9O03x3/YGpfbVfzraH/j4huW+Rkrf8bTaT8bNDsItAtoorGJ99xeMm65i/2EqDXnkfjHpX7y58rZVnVYHj2Ps+Sqc0n9m6ojs+/wCetXUp3utm37jrX1mp8sYnl7/71M8hI62PITZ/frv/AAX8J08QQ+bqDy2v9zZWcpchUaU5nl0dr5n3v/QKuJpv7neqV61N8E7ueab7G9w9sn/LbYm9/wDgFUL/AOHtxo9n+6iv9/3H+02uxErP2sDT6vM8x8imTR+Wn366S58P3s+/yrJvk+/8lPTwHrt0/wAumXD/AO5E71pzmEoTOS8v+9QkddJqvg7UNHtobi+sri1hmfYjzJs31Tfw5exqjrby+S/z79nyVoY8hleX5dXLORI33tUM1jLBN8ybKPIf7/zVYjodV8aXuqWENvL5SJCmzeiIm+sTy4fv1C8fl/JL8m+pkjpcppzGrpt1FOnlN9/+Cu28Mabbz+d9pVXT/wBArzTy/wC7W9pXiO403Zu+dNn3/wCOp1CJ1upeG0+07LN2uof9tNj1Qm8D3H3FilSZ/uQv/HXZ+CfHFvqttNZT2lu83+fuUXPirUJNNTT7y3XUbO0d9m9NlzF/wOjUNTy5IHtX2TxMjp/fpk1i8iO8X30+dK6TUpP7Vhd2+/8Awb/v1lW0jwPsejUiRjp/qUf+58lUJv3db1+nlzTbU+R6xJo/k+arLiQ1FTk/3KY9AaglPT929Qp1qSgNR1Ppj0J/coDUm8ymP/fp/l/fo/gqNQ1JoZKe9Vkk+f79WfM+SjUNR6SU/fUXNSpRqGpZhrV0rdHNsrEhrVh370ajUep9w/sc+ILuTwHrFkt3shR0/c/3/nr3iGTy/ORvkf8A26+VP2LfED2tzrdl8rzPE/lb/wCH5Er6Qv7596PK7b3f50rxKsffPdpS9w3rbx/e6O/lRXbeSn8FdVo/xQt762mdnZHhTe+/+OvJbmB3md/4HqGGR4/9iiNWUAqUoTPbLDx5aX1z8yf+P/crb/tLz5kdXXZ/BsrxbRIP3yPt3/x16jolrLJp6Syo2x3+R3r0KUuc8urSjA0rmTzNiLLs3/x0eQkkzulw2z++71Dfxv8AufI/eTVZe1fyU8/5K2OUzYYLuSZ/IuPuPv37K1ZLq4ktv3vzvv8AuImyobaeKCbZE/3qv20n+ko9zbs9tv2bPuVJsTaVa/2r+5tnVJk+f79dlo3h+z8uKae1a5lRv9dMn/stS6G2m6fDvigg09Jvn3eaNzVemu/tixG0u/lP/PHa4b/gVae78ZhI1X+T5qFao7dGjh/eNvf+Kq0ayXaOLlEX5v8AVRt/6FWxiI2pI03lwqZ3zhin3E/3mrL1LQb3U4ZYptTaOGSbftij+6mPuf8AfVbsMKQx7I0VE/urTJZJfORFiymPmk/u0pFHkfjuzl095tQkv5Lm52bLRJpUhSJn/uJ/t/xu9fP/AIz0rU49Yhvbya4vZrj5Eeb5IU/v7Hf5/wDYr6k1e1ivtPuH0+e3mv4WeF7522Ij/wAf/A6+W/HOj6PDNMltqt1qlsj/ACPv+eWb+/8A7n364NTrgcH4k037Lco/kxT39w/nbN/+qh/23/gSuD8W65ZT7LeW4uNXuUf5YYU2W1pv/uJ9zfWr4n1X7Cj28SfZbC3+/Dv/ANa/+2/8f+5Xm/iHxVqcdy9voOn+Qk3z/bJkTf8A/EJW0SR+qz3Foju0SwQxPv8AJRN71zz32qyJcvE/2WHZ88z/AMCV0/hjw5e3Tu95qv225dPnT+BK5j+x0tbmaK5l+2zb3320MvyJ/v8A/wBhV8pzlDR7G31J0S23T/33dNm9/wD0Oma5cS3Vh/Z/2hktk/5dk+T/AMcrY0HxVZaVqE2n2dv9t3xf66zTe6v/AHN/3ErmNbntI7x3aVv9I3ultv8Av1fKBWh1T+zZtyyrOj/J5KfcX/berOm2st9N9rgtFndH+T7T9z/gf+xWDYaqmmzPcNZLv37Irbf8m/8Av1pf8JBLa/JLcKjv/rfJ/gp6gbH9pXE9/eW/mtqNyif6Rf7Nif7kKfwV1uia5p9rpttEr2/29k/ewp8715v/AMJGkGlebYoqO7ulvD/c/wCmzp/G9WdBtbuO28pZWR5t/m3m/Y6I/wD6B/c/v1YD7nyrW8uf3yo7/cd6oalIkFsn775/4ERKNSkt/Jmvb5Ggtk+4iJ8/+xsriZrq7uId6/8AHtv2fc++9BBt6xrkupWv2Rnb7HC/yQw/xvVzTdci8OeD7xJ4rj7Tdy79iJ/Bs2J/ufx1j2H7vfd3SfOjp5Sfwf79WfEkH26w3xXHno7p/BsRKAK1zs1hIZdMiuIEf59j/P8APW9/ZSTzW1kr77mbYm9PuVyum6bewaPc3C/PDDcJCj/3K0r/AFK40N4XZ9832J/n/wBuWgCtNqr2s1zFYy/I+9N7p/BWPNJdzv8AuLj/AIHvrKe6lnm3q7bET59lCT+fNDul2I/8bpQQFz5sE32eJ9n/AAOtjwx4cuPEdx5XlSzpv2P8/wAlTaV4Zl1jW4bSzt2vXf8A1UKJ8/8AwP8AuJX2Z+zv8GfstzDcN9ltfs+x5bmb50t/9z/bo5y+UZ8B/wBle08HQ2fiXxK6pvdPKhmfY7/7n8af+h7P7ler63rDz6lc2+ixLZWcL/6IiL5KRf8AAP4H/wDH66Hxt488NfDXw9NcXN6t7CieT9sd/vu//LGFPvv/AL/3K+WvFv7UP/Eqmt7NLdLm4l/238pP/HKAjE9OvJ72CaZ9Xu/7Rubdd6bJfJR/9/77vXjnjDxdrGlOktnaaNolyju/2a2tUebZ/fd3+f8A77evNNb8eaxriTO+qyzvN86Js2f98fwVxP8AblxdXPlKks80z/O7v87vWfMbk3irxVrvi7WJtQ1PUJbp0+RHeXeiVzdzrHn7Nnzovyf79attPFa+ck9l56fxoj1Qh0eWeze4l+RPN2Jv/jo5iOUyrmfzpvl/8cp8MEUafd+en6lIlq8KIn+/TEk8jZuX/fp6iL9t+7dJV/3KhuYHur/Y2+nvqvlw/wC59yub/tK4vtVTa7I+/wCSs4mhpXli8EcLs+9HpifwItPuZHkkRfNad/43d6s6PsgeaWX+CtNQLNzPb6VYJLP+7/uJ/t1Q0TxA8mpI7Jsttj79ib9lZrz/ANpTTS333/4Nj/IlGmz29rcu7fO6RPsT/b/gpcocx0l/4/eSH7JZ3Fw6Ps3zOmzZs/uVNpvjjWNKdHtrhtifwVw0MbxzPuf+CtjTZ0jhT+N6JBCcz2PR/jTdwbHubeJ/9z+CvSNE+OlvJNDEqfO/397/AHK+Y/MeR96p9/7nyfcrV0G6ljfzf9vZ89cUqUT1KWMmfVH/AAtDT/tH7242bPn3u/8ABXqnhjx5p+q2qXEWp27pv+f5/kr4n8QySyWENwr/ACb/AJ6reGPEd7Y3PlQOv9/7nz1hLDxmdv16UZe+fpZpXi7+0nhT7RE6W6b/AJP4K6S28TW9rI7z3H/A0evzl0fxpdwTO95LdTf9Nnl/j/3P43rVh8Y6nH9mu4r26st774nmuN7vWP1Y7Y5jE/ReHVotSvHSDdP/ABu71f8A+EiaC+Tz/wB2ifO29/46/OX/AIWbqFu7vLqGuTvN/A77Ed/996vv4u8Vz2Ftcaf5VqifPK95epM7/wC/vdP++Kz+pyNP7SpH6IzeOLTzv3ctv8/996w9Y8fWghd59Qijtk2f3ESvhmbxV41j0dLttd0vTrB9/wC+S6hhd/8Ab/vu9cZ4h8dy332a0iSVPJT97N9qeaaX/ff7if7iJRHBmf8AakI/ZPt7W/jh4S019lzrdvv/ALkPz1yWpftSeF7X/jxhlntt+zfM+yvh7Utc+1XL+V9xPuIn/j71Z0rUvIfylsvPd/vvs3v/APYVvHBxgc1XNpT+A+urb9oW08VeJprezS4srZ0/dTfZd7v/ALf+x/wP+5Wb4i+M1j4c1Kz1DTfHereItVT9z9mhuNnlbPvv8m/Ym/7iJ/33Xz3eXX2uz/4mdounW3yPb2cL/O/+2/8A9nWIkl3qVylvZ2X+kumyLZ8n/j/8CV1RpRgePVxVWtI7/wAZ/FiKxm+0ahd654lvJpXd4ZpdiJ/cTfvf5Pn/AIK4P/hozxHa6lbPpkWm6DpSPsezs7Xe7p/vv89U/Fvhy7sbbzbzVWd7h0TfZ2/+jbP9/wDjrE/4Qe3hv0lgu7rV/wC/stXh+f8AufPXVGJ58pmxqX7QXi268Q3mof2xKjzO+ya5Tzpok/2N/wBz/vj5K1bn9oLxx4002w0rUIrPXn+5FDNp/wDpL/8AA0+d657SvA+mfZv7VuZdjzXTw7Jv9T/33W9qsemQab/oet28lzv8l4bZNm9P7m/fWgiHQf8AhO9Hv/sl5e2egw+U7umq3SJsT+5sTe/z/wByuh+3eJfEz21vFZW+qQ2j/wCkWdhpvnQxf3N+z/vv56wbPxNo/g7+yruxu9Ln85/+Wyfad7/7aJ8n/APn/wBv+5XYXP7Sd3rGmpoi+LW06w8357bR9Id4dn/jiO9Zy5jSJq2f7NPiDxpc20r2lh4ahuInvLi5ubhLeGJP8/3EeuquP2I4tEs47iDXbPx3fxJ9p/s+3vU062RP4P3z/vf+B7ErwG/8Y6PrniG8lfWPGGrvs/dPNqCWzv8A8DR/kT/YStXwf4Z0r4hPc6VY6P4qg8Q3EU3lTfavtaXH+/v+4n+29X7xEineSeLdcuf7KZFsksfkittNutlnEn/ffz/770JHL4fd3vNd05LltiPDDdPdzP8A7b7P/i6xPEnwrl8P3n2LXJbOyv0dEeze6imml/2ERN+z/gdPv/B0Wnab9oiTyNkuz53p6mZ2eieOLeTZE1pe3t47/wCueJERE/3N+9663SvGMWmzJ5txeJCnzv5O9N/9xK8c8PXVxpV+lxst/JdHR/OuET/vitj/AISD7LqXms6un8f73fs/4HWQH178IvEdpIk13eeJfsXkp9sf97K+/wDuJ/33/wCgV6vZ3Vx4g1uz0S1vZbLR38nzZvufI9fFuj+I7Se2tn0y9W9udm90hT7n/wAXXt/wr+KlxH4he7bTG1HUnT5P49lYyibxkfYniy6Hh3S5tHsC1gdsVtFbWrI9y0OdiD/fl/8AHErn9c0y00FraC7uHfWk+dLCwTzXV/4E3/3/AP0CsXQvH0X2NNTnuLDTr9N73Gqv+++yo/8AzyT+O4f/AG6uXmy60ubxE13L4e03U9kPnP8A8fjJ/ceZ/vu/9xPkT+N65ZHTD3StZWsOnzTLJDBa3KRb5YbP/SJvm/57S/O6P/sJ8/8AuVwesaxe31ymn22lNa+T8mxE3zP/ALb/ANyu+TT/ADlTTIIrrS9H+/a6XpsW/UdQf++/+x/tvsT+5U3ji68QeEdB07TdKsrHw3ZvE73vkt5r+b/tzP8AI77Pv/frLU6vtHlmraO+lWcL3lxb/aZvn+xwvvdP9/8AgT/c+/WO8ifxOqf79GpaVe3Vy9xc3tw6TPvRHfZv/wBuq154ZTzt95by70/gmfZ/45XOdGpDNfWVp88twv8A33Va81i1kTzYreW6dP7iVcTSbKBN8VpFv2fxpTEku4/uxKn+5UBqQ22pXt0m+LT2RP8AptTPP1idNipawf7bvvq5DHdz/wCtf5HSpobXy32/foLMr7Dqc/yT6ns/64xVWvPD9pO+yeW6n2f35a6RIV+f+/TH02WRH2xN/wB8UCicwnhnSoJkeLT7ff8A33Te/wD4/W38kcL+Uifc/uVN/Y9xGibniT/flSrKWMUa7GuFf/cTfUamnMYiQSxzI71Zbfs+WtXyLff83mv/AN8JT0jij+7br/wN3ejUOY5uGf8AfPvqy8Hnf771fktfnd40VP8AcSqDzyz38LqjIn/odGpYJB8+yVP++6p3Niu/5X+StXY+/wCZPko+y/wKm+jUgxPIi/vt/wAArSsI4o/uJ89Tf2H5kz7Uarln4cuINj712f3HejUBn8HyotQ/Pv8Amdq3rPSkkm/ey7E2fwJvp76VaRv8zs9WZyOe/wBY9Hl1t/ZbSD59i0JPFG/3P/HKBmUlj5n3UZ6h/wCEcuLqbYsTJ/v/AMdb32r5P7lQ/bvk2K9AuUx7nwrcQfJ5Oz+/89UJvD8UcL7pfnrbvL6WR/8AXfPWVefvH30BymVc+H7eCbe0Tecn8dVr/TbTVU+aKL7Z/t/x1fufuPuf56xJv3iO6/fT+OgjlMq51Wy0p0ia3W1eH/ninz/991WtvEH2p9iuz/8AA6ua94f/ALfsHmi/d38KfJ/t1wdnBLBvib5Jkf50/uVtGREaR39trCSfJs3zVDc6l++SWX5ESuSSR/v7/nrYtp5bpEt53+d/uf7dB1cpsJ4gSR/9GdXd/uVfm1J57OHzU2JN/wB8VxN5pz2P73+CtLTZ/kRN7PD/AHKxOqMYlzz385/463tH1KW1hfyn+d/46xH2b/3S1saJo8t9QEpQOws45dmxk3u/z7N++t7TdYvvBc39of2gqfJsZE+5srktV8R6Z4L03zbl13/3N9fLvxU+P1x4guZrSxuH2P8Ac+T5K6qWH5zCVWXL7h8/arvkudn8db1tYvHCm77+yoZrHztShdvn2Vqv+72JXt6nz5f8I6O+sa9YRLD5/wC9+59+vp97GK12RRRL8nyImyvJfgJ4flvteuZVi+5F9/8AuV9J22m2+lJvli33Lf368qvV949rC0uaHOZWm6HLHD/pPyPVO/neR9kUW9N9dhYaPcarvlZGRN9X9Y8M28dh8sX3K5o0pSlzSO2VeEI8sTgLaCL78qRfJ/fSob/xBb2qIn2pdn+w9P166t7H5FR/u15drE6XU3+jRMiff+eu32B5Uq/PIzfjtqr33h6FPk2Qyo/3680h8f6hfaJ9inlieGH5PuffrY+IviqL+yrnT5Zdm/8A77rx/wC3eX91/n/263pUvdOKrL3jvLa6in+dtn/A67Dw3JaQJ+9eLY+/+BK8QS+eN/l/eVch1W92bFetuU5uY911VPC+q7Ent4E/3PkepofhX4Purb7R/aF/a70/vo6V4hDqUsb75f3f/AK7/wAN65FPbJFFL8/+3VxiGp6FZ/Bn4dTwp/xWGpb4fvolunz1Wm+BehX2peVpXiC4+xu/yPcxI71jzaVcR23262dntk+/s/gre8MeIPnTzZfuff8Amo5Q1O/8K/sy6PYzfa1vbq6dN+3eiJ/wOvSPCvge10pPsU+nq/8AH503z7/+B0fDrxMl0n2WWXf/AHK9RsI4rp/mRXqZGh83/Gn4M28iPqemRMkz/wDPGvmny5Y/9amx/wCNP7lfprqXhyLVLB4tm+vl346/CT+zfDd5qun6Yzulwk11Mnzvs/v10xjzwPKq4j2NWMJ/aPAYfD9xdWFzerF/oEP35q4a5kfY/wDv/fr0iHUruTw3ebr3ZbJ8iQ/c+/XnVzvjd0/uPWMT0Sh/HTHp7/fpnl/JRqGo2kSSlpE61Yak1NpySJIny0zn/ZqNQ1Jo6f5ibKhSn+X5bvto1DUf5lTeZ9yq3zVMlGoakz/I9PTrTP8AWJQlGoak9W4b7zNm6qaVctrFJJvmejUD6N/Y/neP4i+V83+kROnyfwfJX1dcxv8AbPmffXx5+yjrj6H8adB2/PDN+5ff/v19meIf9F8Q3kSpsRJXSvHxXxntYf4BjxvJN/v09NN8+ar+m6PLqU2yBN9dzonhmKO5ht7n54Ufe6J/G9RSpc5FWrGAeBvDkUFh5t4iu83+qR/7ldhc27yJCkXyQ7PkT/2RKhTZB+6tovn2bKuWe+BN8qf8D/uV6kfcPLlLnkUJo3guflRkdP8Axyq1zI91veLd/t1tzTp/f3p/cqhDB9q+RnVPn+RP4EoGU4YHgk3rtd0roUkuI1T98zw/f8l/4Kx4bGWB/wB667Hf53T+Crk0mj6a81xBLqkG/wCd/s2xN9ZyKidv4f8ANkWS2e3W6h3f65lOxf8Avr71dFdadbX0e2ZN615joOumzSSaSTVps/6h7iV7hP8AviuithrOob47u1N9aFdqvMFtw3/AfvCtIyM5xOitPsMKM0D42/JlnarFvdS3U0ym22W68LI38X/AazdJ8P2+kNiIRxoW3iJOP/2q17m7isYTLPKsMK/xvW8TGRLw2/8Ai/2azr7c9vL9pkjtYEbczl/4f97+Gr0s0UcO+V1RP7znbXn/AIi+JM8dvc3Wk2TT2Fv8v26Y7Ymb/Y/v0qk+UIx5jzn4kfEjSo1Gj6cFit4W+fZ9x1/g3v8A3Pv/AO//AOP181eJNSvfEGqvEtvL9jffM/kp5KJFv+/M/wDAleu+IbqXVb+a7gt2upk3738r5Iv9t3/vv/cry7Vdc1C+hvEl2z3M0vzzP86I/wDsJ/G/+3/BXFH3ztlHkicNrfiP/hGbB5YtPt71Jtn754t+zZ/c/uJ/6HXml54j1DWNY3+bLe7PnS2RNn/2CV1XjnxBb6xf7pdQ3/8ALaWa5l2W0SJ9zYifff8AuJXm7+KrS6hh0ze1lYTS77q8m+R5f+AfwVvGJzanW23iCynsHstPt7h9S8p9/wBmR9m//bd/4P8AxytLSvAcV9Yabe332jUX1CLe7wv+5dP4/wDgFeD6x4g8/XpnsbuVLCF/k3v/AK3/AH66rVfi3rsHw9Tw/Z6xKmjv+5e2h2I8qf3N/wB/yv8AYrpiYSKHirXIp7m8t9I+z2uiJLsRLP5PtCfwb/79c9DGsdzC9zu2fcRIU373/wDZK9O8N6P4UtfD2mvL/Zs6fZ0e4muZUR97/f8Ak3/98V4zeSJ5l49syvCjv5SO+/5N9OUSIyNjz5fOd/7n/Lb+Csq5vknhmSd/9T9x/wDnrV/w3Pbzw/Z2Te9x8kSP9xH/AL9U7zQ7i1v/ALO0qz+S+x3/AL9RqWTaHY/2bc/a7nc+1P3Sf3n/ANv/AGK6TQb6HTbaa9vN11vfekP/AD1f+D/9iuY1We4gs0SXb503yIm//b+emWE93azW2sNt2W7/ALpJv46ssuaxpV7rGsQvcxSwPv3+S/3FSqb2/wDaupQ6Zp7tPM77EdE+T/fpniTxdd6xZ/ZJ4ooEm+d4Yf4E/gSizvk03RXiV9+pXz+TLN9zyof7n/xdBBDeXVlHvig82eH7iTO/zy/7dVvtyRojyuzv/AiUzVY0tX+zwTK6L/y8/wB+mWcaTv8AZNjO+9Hlf/YoAsw6qkEyJFudEl3/ADv8lU9evvvuyb3+59//ANDp8Mnl6qj/AGSKf7P8+yb7m+qc108ly8rJ57u+/wCegDKsP3iTbvvv9xErVsNKuLrydqK7u6IiJ89QwwfP9ol2+c/8CfwVsaPPLHc21vbbpJnf7iffegD3j4e+FbTw5bJLA6z6w/8Ax8O/zpEn8aJ/8XWx4q+NOoaPCmlaHqDQWf8Ay8XNs/zyv/cT/wCLridb0fVbXwxDFFaSz7k/eoj7E/v7K89TVUjT5kVH/jT+5XOdUTY8Z+NNY1jY95qDJCn+qhT+CuMSN4E3+bv/ALm/56s6xfRTu8uxU2fcrNuZ3jhhi2LWpGoTaw9q6NFK3nbNiO/8FXNH/wBTNcb/AJE+9WDN++f5v9+n6xfW8lmiWfmp/f31kGppTb759kTtvf8Ag30xJPMj2S/Js+RE31xKalcb96O1WXvnkhh/uJWnKRzHTzQJJ8/y1g3P39i1D/avmQvt3UWckt1cvLLu/wCB0coiabfHZpuSsTz087e1bd5I83y/3Kx/LijuX82tAL8N0t1vRfk+Si8uktdN+X77vsrNSTzJkdfk+epr6NLq2RGf7lBBm+f5n3as6bG8lyib9lCRpHVmzkSObfs+5/coA0prFIf996ms7VI02L89U7y6mvpk8pNifwVcs5LiBNjJ/wADpSNIl+zkf5It/wDwCtizg/fbNmyq2lWqW6ebLL++/gq+kFvJNvb599c0jaBt30lv/Yjxff8A4/k/grj0keCbfE/zp/HXeab9n2PF/fSuY1KNNNvH27fv/wAdZxOqRfsL6K+sJkbT5Z7z7ivvpnmSwv8AvYmR0/vvVzR5H1Lf5UqpRcWNxJvdomfZ/crQ5ZENz5t8kPm3D/ImzY70eRaSfI0vnv8A30TfT4bVNnzbt/8AffZVlPDNp5PmxXDf7e/+CgjUp3kdvBN8r7H2f8Dpn2r7R8m9UT/fqG5sbfZ83z/7dMttNWf5IFbe/wDA9BoWU1yKD5Pl2J/t0+28XP5mxbhYE/g2Jsp82j2Unk/6WqJ/Gmytuz0PTLV/mSJ/9t4qJFRjzGPpt9cTpM62Xnu/35pvuVpfaruNdlz5SP8Axww/3Ks6rqUWmr5UG13T7n+xXDarqtxdb7ieXZv/AOAVAS9w6HVPFU11N8t3cQW1v87pbfJs2f7dPsPix9y3uftjw7PJeaZ/O2J/sIn+Xrj9HkeZHT7Q2x3+fZUPnxWO/dKyf3PJRK6tTlOq1Lwzp/iaGa90j7fdWduiJEmq/uYYv++656bw5olj50t9rET3mz5Ibb50/wBiq1zqun3V/DLLaXV66ff866+//wDEVm6rdJfTfuNMi0+H+4lGoE11PFsheW4t5/4E2P8AcqGbTrj52ZPIT/b+Tf8A8Aqawnu7WF/sctvA/wDz2/jqtNfXtrv23DOn9/8A+zo1AY0f8Eqff/vp9+uh8PaPe+JrlIoLhrWFP3Mty7ukKJ/tv/crlXvkkf8AexM7v/Hv31pTXzyW0Nk17cT2cL70tvN2Qo7/AOxRqQdbNpuj6HDvi1iLXnSX5IbBNibE/jd//ZErN1jUpdcmd5JW/wBhP4Iv9xKwUkeD5Vddn+5vrV0rWLjTUd4rSJ3dNiO6b3T/AHKNQNLR7X7dMn2m4igT+B3Sppo4t/lQP/pP+5sqhHPLOjvvf/gfzvWlbal8nlS/On9/Ym+jUDY0rUnjS2e2uP30P35kr1rw34jltXRL642Wdun73Y+zzX/g+5Xj+jwXEm/yLfek38GzfXc+GLWXTUmu5UVJkfYiTOmxP77/AO/WcjSJ9P8AgzxHo8ejpcNcLO6Oj28Plb3TZ/G6V6F4d+LUvjfWLB2lbXtVt3RLKFLdPJi/3IU+SvjOw1j+0t9vBqHkWDv/AKU9s7/O/wDtv/7JX0P8Fnt7q5+z6RdtBMibLrUkt9iW6fxpCib3d/8AbeuWUTbmPpOHxFb6HcXkt5Ldf2rN88r3KJ87v9z5E+//ALj1iePNcvbrybpreK9mhTf9p1L50R/7iJ9x/wD0D/fq5c+MbLQ7O20zw9pVrPqWzzkubl/O+d/vuiffd/8AbeuPv/7Q1jUvK1B7ie83/wCkJbRedM//AH39yuKR6FI5i88R6nPf/bWuJXuZn/4+dvz/AP2FQva3E7723O7/AH3etXxP4gTSof7MsdPVJnXZLeTPveJP7if3P9t6oQ2NxY21s9zt/wBITeqfx7P79YHRqQ/Zf7zqn/Aqf9lt/wCKVn/3Ep82yPY+xv8Afp8Ni8/3agNSt5cUafKjP/vvUMN199PKiT/gNbCaa8fyM6/991Ts9Kid382X77/wLQWQwzy/PtfYn+x8lDxvOnzfvK3k020g+9uk2fwPQ99b/wDPKKgjU5vyPkoS1lk/5ZNWw98kf/7FQzal8n8VBZT/ALNl/uf99vVyHTX+T97FVb7d5ifL9+mPdeX956jUv3i/NpsX9+mPBZR7Pk3/AO+9ZU10nnPudqrLdb/u7vkpcwckjYm8qOT90kSJ/ub6Y8kUf8VY/wBo8x3/AI3qZJP3PzffqOYOUufbkjd/k376Euk+fa9UHkeT/VUQwJG/y/fo5izS+3fP9+mTXf8AeqnDC8aXLs+/f9ymWG+f5G+5Wmppyk3mf3qWpfI/u0eXRqZlOafy/kWjzHp7weY9M8ht9GoEM37z+Oqbx1pPBTPsqSJuajUDB/s15H++z0x7Hy977NldImm/88k+emTaVcSI6L8j/wC5RqByqf67fEv/AACsrxhocWq2z3cCbL+FP+/tdtZ+H72RHRrRv9/ZU03gO9jh835UR/4HeiI+U8BSCXfv+5WlDO8kKQ797pXousfC/wAub7R9rXY//PFKE8B6fYzQu1xLdbE3uiLsRK6TORzFtsurN0l++v8Afpmm6Ukdz8u7yf467mwj0zTXmlXT1ebZ8iO+/fW94Yung0p3uYrW1h3b/kt9lPlI9qc9o/hGWfY877If9tKxPiL8TdK8AabN/pESTJ8n3KxPjB8fotDhmt7F97/OiP8A36+RfFWuXvirUnuLmVn3P9yuqlh+cvl+3M2/H/xQ1DxpfzPLuS2+5s/v1wFzJ5f3Uarjwfud7P8AJWVNqX8C16HwGcpHZpB5k2/+P79TeX++6/8Aj9TJ+82barf6i5dJfufx0jyT6o+D/hyy0fREltnZ7y4iR5f9ivY9E8OPPC8t39z+CvNP2ZtHfUtNe7l3Om/Z8j/Jsr6cttDtJ7NEZPuf3K5vZR5vfPT9r7nJA56zsYrW22LXPeJLpIIX3Sqmz+DfXVPBLJeOioscKVx/ifwrb/afNbd/uVcYx5veMZc3Keaa3YxXSO/39/3N9eFfFHxdb+HETSrH57yb5/kT7ler/E7xj/wittNcKi7IU/dJ/fm/gSvnVdH8+a51W++fUrt/Ol3/AMH+xWlSRyxicTqXh27vke7ubhd7/wAFcxNY+R96vSNbjeCF3l+5/uV51cyefN/sVcDCrEh/jqzZz+XVSnJG/wDDW5gbFtIk8yJXYab4VS+tvNgRkf8AvpXB2c/kTb/7te/fCLUtM1W8ht2dYNifPvfZs/uVnL3TelHnOM03xVqfg65+zz7ZoXR0+eti2u/tVtDexJs3/fRK6rx54OtP+Eq+ztFvSb7ib/46801KS48M6rNp7eb9j/g3pURlzhKPIezeEvFX2dEdH2On3Hr6K8E+P7e6s4XllXfXxhompeWiI33HqaHxje6Vc/uH+Td86VpqRqfoFYeMYvORIvnT/Yqh8Y/EemaV4Aubi+8q1T+N3SvlT4f/ABs/sfVYXvN06b0+Tf8A+gVvftRfF7/halhoOlaVb/6Hp/8ApMuxPvvs+Ss41JUpBicDQxdDnl8cT548W6x5+sX/ANmSWC2mfem/5K5WaRN9aWsT+ZcvLL87/c376x3/ANZWmoK5DJUVOm+5vpj/AOro1DUheTy3peaj/jp/+6lGoaj0kp6fvHSoU+/8v/fdT0ahqOT79TPUKffp/wDBso1DUKeklMoX79Goalm2k/gan/7dQ+Z71N/rPvUahqPT/WVpQ75E+b+Cs1OtWbaR6NQ1PUfghrCaH8VPDF3J/BdJX6OfFLTYv+E6u5YPnS4RLhf+BJvr8vPCs7walpt2r/Pb3SV+n0eqprFzoOqsjTJcWVv8m/8AuJsry8TH3z0KEvdO88B6Wmm6O7y2XnzXCbEd/k2PXQ21i8Cfc2Psq5Zz/aoYXWLyPk+RH/homukjd4l+d/8A0CuyEeQ5py55Ga8nkTeVF/rn/jqzcwfc/e/c/wC+KfDIlrvlZN8zVN5nmSfvUadP40hpkGUkcs//AC1XZ/t0f2bqEcL3G+3SFPuVpWelS6lc+VZxL/ffe/3Ks61Y/wBlIiebvRf4E+d3/wBuoFE5681VP+PeW9+59z5E2VlXkd3azOrXtu9t/sMlVtbn1CdPtbWkvk7/AJIUX56oaV/ZXh/Sf7S8R6at09x/x66bc/fuP9vZ/An+29Z8xsdjpPiLV75bex8PSLBaQyKlxdyL5su7+4v8H/AE/wC+6l8SeJvFH2x7LSNZ061bGWa8uIpZ0z/G4T5UVP8AL149dfFzUtUlh0fTzL50sv2a1sdNXyYd7/cRE/jT/fq/J8I9aHiCzs9Shkm+0RedLcxXKiGLZ995nX/0D+P+/Ue99gOQ7/4e6HdaxeXN03iO81e2hl/0qZGeG2uH/ub3+d//AECux0q31Lxtryam1+TolrL+5SJsQu6/xp/f/wB/7v8Ac/v1k6RPZaDpe7WTBBo6Jssra4+5s/3P43f+/wDc/uV0Ueqm9sdtnbX4nu4NsVo6/Z0gi/vv/wA8t/8A33WlL+8ZykVNR1S48RajdxxRKdFjl8mW/uF3p8v8EKfxtv8A46wvF8/267fNpLPp2mN8sP3Ef+5s/wDi/wDviu/bSLLw1o8sq7YWSFYmeNOET+4q/wAK1zHie9T7HCsMMjxNt+eFN/mt/Bv/ANz/ADsqqsSISPCPiR9rjuIYb7UPPuX/AH39mwy7E3v9x9n3E/2E+/XhvifxNb2M2pWTeU81ijo+9H+zb0++7v8Axpv/AIP79eo/EvxBp+j3L3ekXu+aZ/3V+/33dPvun3/4/k3/APfFfP3jPw/cSabDd6nrH2LTZt81vbeU7vduj/O//fe//copRHI4nxPptxJpv9oNcL8/779987vv/jRP4E/26831XWIoLb7FBaRPv3vLc/P/AN8J/sV22qyS3zzRLceRCn3LZ5f/AEN64PVbW0j/ANHguPtUyffmT7n+3W8TAZoPhl/EEiJp8sVrCm9JZrz5ER61dN+HvmXNz5+pxJsT5H2P81dz4P0qK+02wS2S3/c/J5O9KPFUH/CPpMlykXyfx/wI9aakHiaR29jqqJqrypbb/n2JveqbyRR3k32bcln8/wDrvv12fiHWPC8Gm3Nvbbr2/mi/jT7j/wB/fXAeWkexG+R9+zY9WB0OlXUum2zyrb/f+5M9M1K6S6hTzXlgm+/seqfn+fbeV5rOn3P+B1W/0felu0rbP+e39+o1AspPcarczJdrvmT7j/c2VZv9+zyWfz0h/wBUifwVT1XWNP8A9VBaS/7Ezv8AfqtbTyyWGxX+/VljLme3kebY7fuf9bMn/oFZqTv9sS4b59n3KfeR+RbOi/cR/mqn/G+35KAL+pTp8jr/AB/cSrOib4LOaVkb532JNsrKmk8z738NbD6xcf8ACPWdp5WyzhleZHf+N6CCnHdJB5yxfIjvsqG5nfZ81UHuvn+bb9/+CiON56AJrbypHRG3IleweA47TToUeCyleabY73j/AH9n+wn8FeaaJptpaTJLefwf+P11WpeMZbG22Qbk/ubHpSLOh8f+NHnmmt4Eb+Pfvf8AgrzqG6+y2zvPKrv/ALFU0klupndn3u/399U5pNif8DqdTTUfNdPdN8z/ACfwJWk8fkOib9/9x6oJB+581X+f+5VyG1dLZHbc9ZyDUpzWPzu7Ozo9VksbeSb9/veH+LZXQ22nefC8ssuxPuVm3kEUb/K+/wD3KDM5vxDsjm/dRbIf4ErNuJ32IldDc2PmPvlRvnqtc6bFIm/Z9ytyDBS6eP5FrVsL7z02S/I/+xUPkRRv9ynpB9lf/boAsvdSxpsi21mvayyTb5aspP8APsqbzPL+RUV6AKH2H/ep8cHmfLRNN9/+/vqFLry3erAueWkfybKmhkijf+Gs175P4npj3XmfdRqgDb+1JH8++rPn/ud+/Ylc3HO/8XyUef8A3nagDsLODzHRPN3/APA62L++XTX+Xa+x64awukgdNz/+P109h5V1DvrCUTeMjp9E1h97uyLsdNlZXiSb/TE81djun36s6Dsjm8lk31D4kkt53SVvvp8nyVhD4zp+yUNJvvI1KF/N2f7iV6FDBcfY0u13Okyb0/268o/e732v9/8AjR69a8N2Karojus1x9sh+R4f4Iv+B1oZGO99d2MyfaV/33/uUx5EupnffKkP9yt688HXcaJLLLb3X8f7l/nSs23g/wBM8qeLz02UAY73ybHfzW/77qtdRpHsdbhk/wBxPv1t3lrFI7vAnyJ/45T4bWyuoXdkVNiUAc9/q/uurv8A3/7lVrnXHk+SX7j/ANyuktvDll8m2XZD/t76ytV0NIJvuN5P+3QBmtqvn70aX79ZtzGlx8jO1WUgSZ38pGf/AGPv1ch8P6rfN5sFlL/c3ulUZ6nPQ+VH8sb7KHsXn/vPXVW3gPW5/uxW8D7P+W0qJWlD4VeCFIp7uzSb/pjvrTmMzzF7Xy5tnzI/9yn+RLBseW3bZ/tvXYX/AIfSC83yu06O+99lMSx0ydH+e4d0+5538dMDnraBPJdv43enzWssls6K7bE+/srbhgSN/wB0jfJ86b6eli8kyI0USb/46BHJeQ8m/wD8cStW2014Eh+Suz0T4cy6rvl/0eCFPvzTS7K0rbwPcR3Oyz0q4vUT5N6I7olGplznGQ6P5m92fZs+4/8At1Z0rSpZJtm9kT+/XeJ8L9V+/wDZ/IT+5M6Jsq/D4Dljhfdd2r/J/wAsZd9GpfMc9c6bFOkNpbWTOifJ/cffU39hvpts+7aj/wAFtXYWej6Zps0Mrag29Pn3unz/APAKf9q0KxvHSeJtR877iTS7Kz5gM3Q/Aet6lbPcW1pcXqQpvl+f5E/33qa28HS7dksTedv+4ib96f7FdPN4xsoLZ4rG0WBNv333vveof+FhahJc/PcfInyIkKImz/cokT7xZs/Bfnw21vLby2tnD9+GH+CvdfD2sPa6PbafplvYaLbPbpZvcw/I8vz/AD/99/x14nD4je6mhikRp97/ACI/3K7zw7rGn2Opb7m4tXuUf5H835E/3KxOmJ9D2GpW/h+zT7ZbxXWpbET7TNK8Kf8AfFdnDBLdWE0UtxFdX82x0ttNT9zbp/02f+N6+e7nVZfE2sJ5sUt0n3Ik3/ceuts/EF7YzTXd95sOmpF8lnDv/wBIm+4nz1wyidsJHQ+fp+j3/wDac8Vq7o37qGaLznlf/c+5/wADeq3iTWEjvHur64TUNVu/nZPv+V/12f8Av/7Cfc/8cqhr2m6xPZ2Gp6ukUFtcLvtdibERP7iJXPXmm3EEO+W3aBP9tK4pe4dsY85pPqX27fFO+/fVOznl0q5eL5Xh/g/2Km8Labpuo323WdYTSLCGLzmdF3zS/wCxCn9+qFzOmpI8UW5HT7m/+5Uam/8AcL82peY77n+/T4Z0/heuet45d/zO1X/MSN9nzO9RzGnKbf8AaT/cXb/v1We6/wBiqfnvvRNn+/U3l/JV6hyhNP5n3qYn7un+Sn8NHk1mIh8z5/8A7CmNYvJNvZ6spH5fyU/y/wC9SAp+Qm/5kpjx/wACpV/7L/eenpapUmmplJGkf3ae8b/xbf8AgFbENr833Fqb7C8/3avlAxLaDy3/ANippo0j+99+t5PCt7PC8sVvL/3xVZ/CN3PJ+/dUT/bejlDU5tN8b7Kv21qkfzrXSQ+GYo/vS7/9yKrMOh2sHztu/wCBvSDmOVe1uPOhddvk/wAaPVxLWWT7qN/3xXSTfZI3T91F/wCh1Zh8QeRvSJ2g/wBtPkrUXMcr/Y97I+1beX/vinp4cu5P9bth/wCB1t3PiDzN/wA+/wD33rKm8QS/cV/k/wBisiBlt4ZeR/3tx/3wlXIdKsoEfzd0/wDuPWPNrnmP/F/33TP7Sl2U+Y05Tp7X+yrV0/0RX/2H3vReeKrKPfbwaZFB/cd65VL5/wCJ6oXPmzv9+jmI5TobzxNFI++VV/3/AON6wdU8R+Y7vFFs3/3KpvA/8SVDNGkm9Fq+YOUp/wBuXd1DMjO2z7n36zX0O91J3eK7b/cetJNHikuftDIqTJ/HWb4h+IWleDrZ90q70+RN71vS98zkattpun+HLD7ReSqjp8++Zq8H+Mfx+SP/AIlmkOv+3sTf/wB91xPxL+OGp+I3mt7OXYm/Y+z/ANkryV5P42ffXqUsP/OKPue+TalqVxqsz3E8rTzP8/36ypp0g376LnUtkL/98bK568unnfcz/JXSc06pZvNYe6fyk2on+5VN7pIP4N9UHukj+SoWuvk+WpOXmPbNNk+4n+3T9VtfIv8Af9/f89VrP/ZreSNNSs0l/jSqMD6u/ZFk8zRLmL5f+AP9+vqKw01J4f7lfMH7GElprkyWlzd+Q8L7PO+5X11rej3fhmZIp03o/wByZPuPXNKX2Demc3qUFlC/7/7/APfrjNe8q6hd9mxK7a80qaRt67Z0f+B65jxbY+XbOixNHWn2S+c+PPiRpsXir4qWGlM8v2O3fzrjYn33T+CuY8bWMUF5NcKmyFN7v8n8FetWelf8XXv7idN7pauif8Drwf4taxKn+ibF864R33/7FRqEfgPNPHmsf2r5MUHyJD/B/HXHzVt3P7vfu+/WPN9/e1dkTz5y5it/HT0pj0f6v5VetDMs2/3q6TR7qbTblJYH2bP7lc3DJ5f8FaUM7x7Pn2PQB7rZ+NE8QXlnqDOr3KfO/nJ/crY+P3h20uvD2larBFsud/30T5K8c8MXc0EyPEm+bf8Ac319FeOdNTxF+z2+urcRJNbok3kvL8/9ysOUJVPeieLabY+e8Kb/AJ9lYl5fSwXMyN87/cq5pt9cWtt50rrI9c9NO87u7VpqdBpW188jp/BXQ3muS2uj/f2TOlYmm6a/+y/8dVvEM7zv8z79lAGDc755vmdnqFKfNJ5cLpv2b6hT7ifPVmeoybZJTEqaaPy99Vk61GoajP4qkqOT79H/AAOjUNSSn1DzSeZ89Goalmn1Cn36mf7n36NQ1D/co/1dMSnyUahqPp6SUxJEp/me9Goak/NWLaR43+V9lVo/4KfDRqGpt6bdSx/d+5X6s/Aq4T/hU/hXVdQdXd7XYk2z+5X5R6bH5iV+rH7J0MPjD9mvw3LdRNs0q6dNifP8lctSJ1Uvgkez2clvPslaVnT7+xKswwJdQv8AIqIn399TfaooLOG3iRYH/g31W8+4sU3y+VP81UZj/JeT59ion8bvWVeWtxI/7i72P9xERKuTebdJ5q2nyb/v/wACU99VigTyotu/7n7mokEYlPUtV+z2f2SLzdkP+tmtpf8Aj4f/AG3/ALlULC+fy3urlHjs4vnle5TZCz/wfInzvRptxaf2kmny2t1dXjJ8sMKfJv8A9us/WpLi/wBWews9QWCG1/fXt8qfubT/AIH/AOgbKxkbcpU8Q+ILud3/ANLuLqZEd/ki2Q2//AK89udHstStv7Qvri4RLj7lzePsR9n/AKHXrnh+wt/CeizXct297pbRI86P9+X/AGP9nf8A3P4/4/kryzWNfu7rxJc61PcWunw2+yH/AEZUm+xf3Ibf+Df/ALf9+kQdD4b+Ffhzw/qVne2On6ldal87xfbE2PEn8b7P4P8A0OvaoZNSeCa1sPsaTQv+6e4Q7HTZXkXg/wAUW+jzTWunW0en/a48yzX1x9ruU2fPvmdvkX7/ANxU/j/vvXceGvFFv5F9BYWF5q+q/ZVuJvO+/K27+N/4V/2KA5hdH8J3upeLE1DWPM1R4X/4/wC5i8mFP7qW8P8A7Wf/AIBXouqpb2ts1xP/AMe8Xz7N332/hrO0u1vdStoZru5aFF+V1t2UpL13f7q//E1t6hYw3SW7XETP5Tb1iX+9XdGP2zllI52+0e81pY21N4p1jl837H/yyX+4n+21eQ/Fq11i8glshZNh0+aGN/up/c/uf8Ar6KkgiuPLaRFYo29d38LV538TpWtdAvbq5gihiWJ0M1y/yKv/ANn/AHUrGvEulI+PvGdjZabD/aE9vapCn7lIfNeZ0/3E/wDZ3/v14/8AF3XNQ1xLOW58p0t08m1hRNnlQ7/kTZ/sV9ITeEbvxVsu/tdrolhL/wAvN5b/ACP/AN8ffevMfGGh/DzS5ry0l1C8165t02faZn8nzX/2IU+4n/j9Ye15Du9lOfwHzHqVjFrGz7N5u/5N6J/6HVNPD6abC8U82+5Z32Q/3P8Afr0jxVHaSWcyWNu2g238cMPyPL8n8deaTQRJD5S3DI7/ACb3/g/266YzOaWHmPv9f0TTYfle4gmtE/0fyfvu/wDfrze/8QahqX+v1C4eF/nRHetXW7GKC/eKK48/yU2edv8AvvVO50fT4HsP+JnbzvN9/Z/yyrfmOXkKDyPfP5sr/cplzdJG/m/f/uVt+JNHtNHsIbu2l3/vdiI/8dY95qVx4gubmWWL7Vc3HzyzU9RDLmSWewT51RN/3N/36h/1kKO3yJ9zfVB4/uRbP9/ZVmH92j+bEu/+CjUBjSeZN8vyVpTSRfZtu/ZN/HVC2sbu6k/cW7Tun9xKmS1ln+dfv0agZVzI8k2zez/P8lTeYkdu8Wxd7v8AO6Vcm0NLX97fS+Rv/wCWKf65/wD4hP8Abeob+eK+8lPK2On9yrApu6yb/KRtlTeZe3elPF9o/wBDt/n2PVlLWLZsVPMqskieS+19if3P79AGan7x/uNVywjl85HlX7lMe6SP7qUz7c8bujUAbdrJ57/c31WuY/P+ff8AP/t1mpfP99as2t15j/NUagPSdLV/lqby7fZv3/P/AHKrXOyT+Bv9jfUMOz7i0ammppeZ5iVf+1JBseWX/ge+sd/3af36pvO99NDEn33fYnz1kGptvdJfK6R/c3/PUN5rlppX3vnfZ/BVnXvDl34V0qG4uXXyX+T9y/8AHXnt/BcSXLvOjQP9/Y/8FaRiZnSf8JlaSfI0X+49DzxTw+bE+9P7lcY/7upoZ5Y0fa+zf/HV8pBvTb5P4Kp3nm7PlemWd2+/az1DfyfP/uVoAyGfy0372309JPPf79U/n31Zs4/M/joIH+R5f8dM/wBhaJvv7KmhjijTez73oLKybE+6lPfdJUyR+e9Wba1/j+agCmkDyfLQ8Esf92rLyJvo/wBY/wB+gCFIJZPk2LWrpskti/8AF/t1DDBLJMjqjf8AA0rSs7W73/KlZyA6HSrq3kdLjero6fwVfmjiuvup/wB91W8PQJYvsuYl3/30rqofDMUkLyxXDOj/ANxa45RO2Mjzea18t/l/g/uV3nwuvnk1X7JLtns32b0m/jpn9lWsabJbTf8A3HetLR/D+sWN5DqumaZsRH+SaGJKok9m/wCFZXt99mfRbJfJ/j+03UUP/j7/ACJVyz+F/g2xv/8AifeLbNET5Hh0S1muf++H+Tf/AMA2f79dt4Mtddj0rzYE0198X3L+3imf/ge+prnwzqD3jy3yaM9yn30TT9+//gCVy+8VzxPLvG2h+Er6w+z6Pp9/a/ZH/wCP+/dE2J/chtIfkRP9t3d68u/sqyk3xXMrJ/cmhi/+Lr6TufAEU9nM8qXX2mZ/ueV5MKPXHzeALT7H+4t1gdP9a95L/wCyVvE5pVzxCax0yx/49opZ9/35ppdn/jiVNbak8Hz/AGS3TZ8n3N/yf8Dr1T/hB9HkT/j9VLn/AGFqg/gPQvvyveSP/wBMX2JWhn7U5jR7FNSs3uFdvm+/8iJWlDa+YiReUzp/t10Pkafptm6WemMkKfO++4d/kqtN44fRkR4LS3TyfuP5X3KOUiVWQzTfAcV9MiNEr7PndP7lX9V+E/2r57HTLV7b/ns/7n/0N6h1X4sXF1prxRXFvB5z/Psd/wD0CubuPEaT23lRJL8/zv8A7dZ8pXNIv23w5ikv5reCW3TyfnuEh+fZWVeeHPB8G9P7VZ5n+/5Nlv8An/36ynuprG2eGCX7Ek3+tf8AgrmNbjvYN8sWqrPCn3Pk2VpEfLI6H7D4Xg86KL7VO6vs3zOiI/8AwCtiHxdo8HyRaJpb7ET/AFzu9eRTak8fyeazvTIbrzPvP89acpHKe03XxQu54UtPKs7W2h+REtrdERKoXPi7UL5E/wBN2Q/cTY+yvMUun2fLudK1bOdP9n56kI0js00e91K2S7udQtbKGZ/ke5uvnf8A4BU2sT6Z4cs3ig11dRvJnRH+zRO8KJ/Hvf8AjrmHkTYjrL87/f8AkqaG03/wb99TzG3siheeKor6b5d2xPki31Z+eeRPnb5/uVDc6PaR/OySwf8AAK0vDd1/wj+t2eoWyee9u+/Y70cxpylO5uNQsd8S/cT5Pub3qbTZ7if/AFqM/wDtvVzxPNN4g1q81NkiSa4ld32fIlTaPaRWtmnn3H+23zfPWfOXyl94/ImhiVFf+P569p8K2MXiPR0Szt7PTprFNkr733vv/jrwqw1KK+1J5YE3w/cT79eteD7q48P3n+mJLBZzKnm7HrmlLkO2FLniehab4f1DR9Vh8iVtOm2I8tzDcec8X/AP79dnD4g0y1hSLT31LV5kR/8ATL+LYnmp/crKsEt9S0SzexRXm81/tszv8if3ET+/8lbfhLw4mm2c1pfWlxeoku+4Te/zp/c31ARLNz4q1Py7Z7m6Z7nykSKGGVNkSf7H9ysF5Jb538+WV5kf/ls++t7TfCMW9LiC3bzppdiJs/j/AIEp9/o8ulXj2k8SpMkux/8AYf8AuVw1TupGDJavH/wBKfDAm/cqfPsrYexlkfevyU9NHuN/yozv/sVzmxj3mjvIiSxbkf8AjSrNtGsaf8Arp7Dw/exum61Z/wDf+5RqHh95N8vmxJv/AIErUfMc2kaSfdp6QPJ8myuks9Dt4/8AWy/98JVyHTdKgX/lq7/7b/JRqHMcwkEv3NlXLbSri6dEi+d3/gSuktp9PT7qRb/9tN9XJtVlgh2fcR/7ibKNQ5jmH8HXcm/90339lMfw5cR/eeJP9960rnxA+/Z83/A3qhNrEv8ADWQib/hHUj+9d7/9xKfDpVlHN+8+dP8AbfZWPNqUv9+mf2lL8m7+Cg01Ottp9PsX2Lbxf77/AD0//hIPI+SJ9n+58lck90j/AMf36rNI/wDDT5iOU6G88TPI+xXbZ/HVb+2PLf8Adf8AfFYnmPspnme9QXymq+q3E/8AHspj6lL/AH6oJI/8KU943+T5KA5Sy915n8VVnnpiRv8A36m8hNnzUBqVn2SVTmg/uvsq/wCR8/y0940/uUBqY/2X+9/fqb7L5f8AHV+Pyt/8NMfZvrPnDmM17WWRN6v5lCRyx/eSr7/u4/lqnc33lwvup8wajHnWue8Q+I9P0eHzZbtY3f7iVxnjj4qW/h9HSzl8+5/2K8B8aePJrqaZ7mZXd/ufPXbSpc4SPSPHPxsl+zPFB+7h/wDQ0rw3xD4u1DxBcvK0rIjv/frB1LVXvtjyuyJ/crBvNceBHT+7/HXtUqXJEwlLkNK5uorX7zr/AMDrBvNVeeT919yq019Lffe+5VZ5PL+StOY8+Uwefy3fdUMk/wAlVppHkemeZ/eojEjUZNH5j76Z5D/xVM8lVnneSqMj2mGTy5q2NKn+y3KIztsf5NlYjyfP8r//AGFXJpP3O9d1SB618N/Fz/DXxVZ6h+9+zb/3uz+5X3gnxUXX/CVtdxO17Cn3dnz7K/M3wx4gS6mTT9Qf5H/1U3+3X0D8HPiVe+A9STTNTffprpvTfWcvclzmkT690fxpb6pCib1gm/uP/HVnWI4rqz/e+V/wB65WbwVF4t037b4elV3dN72yPXlGsaV4r0rUnS2lZ0T5Hhd9jpXt0MPSxcealI5ZSnD4i/4k01INSubiL+CJ99fCuvalLrF+9xK3yI+yL+PYlfZN54jeOz1JdXSX/j3dP9G/3P79fGdta+XbJ/6BXn4il9XlyFxnznMX/wC831iTR/PXVarYvH95K5uaP79KJjIoP+7oSnvTa0MyxD96rltJVBJKv20fmPQB0OmySwbJYtyf7ddnN4gln0FLf7Q3k/xwu9VtB8HXE+lPd+V8mzeiP/H/ALlcxefuLzZE/wDHXOacpcv7h7rZtrS8H+B9Q8R38NvZxM+9/nfZ/BXbfDT4O3vjS/s/3TfZndN7p/cr6N1u68KfAHREibyrrWHTYib/AJ6mUjQ8E8W+C7T4e6DsZ9+pTfcR/wD0OvE9Svnun+5XQ+P/ABxd+NNbub26lb98/wDn/gFcfNJ8+yJPkSriZ6mbqW/5H/uVZtp/M/30qG/j8yHYtFh+8rcNSy8dQ/xPVl/3lVnkeObZUahqMeN6hfpUzyVC/SjUNR/l0x/9XU3z1BRqGpOn8D1N/H9yofM+epko1DUekdFMSn/8Bo1DUf5fmU/+OoV+5VlOlGoaj4/uVJUaVJRqBo6bO8Dvt/jr9Kv+Cbfjy9b4a65o32dJorW43pI7bEVn7PX5pafs3pv+5X3x/wAE3dct3bxhokkuzzrX7SifwO6VhI2pfaPuL7D5dtbP5sV1vV3lm27E3/7FVntYvO81Zfn/ALm+oYYJZ4Ufe2z+BP4KmSCWR9qyqlt/G6Jvd/8AYqAMGae4kmdJU/0ZP461PDPh+7kvLbUJbdnRPnt4d333/v8A+wlWoY0nv98r+RYW/wDHMldL4ehulmub67fyLc/MjyN87J/t/wB2s/jCUuUw20v+yra8Rrdft7xf39ibP9+vP/Ekl0vhmS4aCGF5ZdkSTfI7Kn39if8AANm+rnjTxlqXiHUrC3t2itbZ7j91Nt37P4N7p/HWXeeT478YXn2G9a9trSLzpf3qJvRE+5v/AIE/+LrMDH17xpqF9se5it9Uf7Ol5FpqbNm/+B3/AO+K5WGG3h8E6Okts8+q6nqtxePND++2pbp999/yffd3q94X8QL4u+ImsX1/e/6HaaRd/aEhXZDEiJ8n/AKp/CnUpdav/wCzZryWXSNPsriWVGi/5Yvsd9m3+J32LvrXUDn9N1VbXRdU8S6hbz3tm+9NN0dN8KXcqP8Axv8A66X53/2N7v8A79exfCG2vbjxQbx7TZ/aFlvuNzbYYt6fJCn/AAPfUfgfwCljDqPirV72NXt4Ps0XkokVtYovyeTb/wC0ifJv/vu/32rRtr640OFNVufKn1vU9iRW0Mu/yk/j/wBxETZWcgPT7PWV8KwCHUmjsrNfkid5d81w3+yi1u6Trlvr1vLJbpJtU7G8xdvzf3a8V/4SCysdW13Vde1212TXH2OyhSX980P+w/8A8RsT++9e0eHZrGTTrVbGSI2/lKyKn9z+CuqlLmMKkQuvtdrMZDNFBp8EW98v8zP/ALzfdWvJ/ihrOnP4ZPiHV8T2ds/nWsNw/lRO/wB1NqP97r95/wDvivSvFuuro1iqfZVvPOby0ib5t7f3dn8VfJX7TPi4eLvEf9iXLkpZKp+xq/7nzv8Ab/v1y4yryQPTy7DOtVPMPFvxN13xpf8A2iW4a6T7kX2aJ/JiT/YrHs/AF9dQu63ESTff2O/3Kv6TY/YXubTY1qiJvlm/uf7laXgmS9ukuZVibyUbYjun36+NxGNn9g+zhRhA5LUvhXLPC/n273s39/8AuVwdt8JLi6e8i1P7n8GxPk2V7Tf+KtQsbnYsUqb6oaf4qvb64dG+zz7Pv70rCGNxUIhLD0pnz34z+GUWjx7LaJtjv8nz15XqvhH7LNvl2o/8SJX2T4ntYrq2uZYrd7rUpotibE+RK8K1vw4mlQ3Lyot7Mj/67Z8iV9Dg8fz/ABnhYzBx+weMzaU8j/xO6f33+5V+HSrj+zZooE2Qv/ra625015/Jigi+d33v/sJ/fqtr2mpptm6RRPvT7j7/AOOvehiOc8GeHkcHbaVLfXPk20TO6ff2VDcRpHvd3rqtB8P6ZdWD3eq3ap+9d5d77PKRK5K5+zyWzytud3/1Sf3P9+us4TrfBPifStD0q8lvLjZN9oR/JRN7yps+RErnk1L7VNNcfKif8skT+Cq3l6ZBo+9pf9MdPuf7dULCd4/no1IGTTvvd2/fu7/feqfn/wDfdXHg373b+D+OqyRpv/8AHEo1LLMMj7Pldk30x40jtvlf98/3kqz5fl1C8D+TNL/c/wDH6NQIUtapzR1NbRvI/wA33Ke9q8c2z+CjUCnDH89athB5kMz/AC7IU31Clq//AACr8Nr5Gm+b9zzpdn/fFBpqVpp/Lh2VmvP5f3auXKf/ALFZt5J5ceygjmGPdPJ8n8dX7axlgm3t/B89ZVn+7ff/AB1NeX0skLou7f8A36NRD9e1zUPEF4kt5eyz20OxIoXf5ErNv5/MRPn+/VxP7Quodi/Oj/7FQw6P/wA9asgzYbHz/wB7Lu2fwVpJGnk/+yVcmsZZ4URYt6IlQw2Mu9Pk/wB/fQBT/wBRM9M/1j1pPo8uzfv8uoU0f+9LVkGbJH/eo3+X96tJ9NTf9/fV/TdKi++yb6AMFIP71X/sMsyfKlbz2Kf88qe8f91KCzmP7KuIJt7fcrbsLG3kh2M7f7eytLyPLTeyUxNK8v51lV/9ioAHsbT+G3T/ANDq5bWPlp8qKm//AGKhhntJPkWWpob60j+7uoAY8fkTPuSrmm6be6tMkMEMru/3PkrKvPFUUFzsWJf+B1f0fx/d28yPEnkJ/c/v0Gcjs7DwBqE03lSpvf8AjTf9z/fr0LQfh7cWOzz9WsIEmT+N3ffXl0PxUuPJd/s/+k/cR92xP++P46ytS8VXupTI8t6zon3Hd6JRMeaqe/XPhXw1ffvZdVlTyfn8mGJErHTX9E0OZ/ItLqfb8iJf3T7E/wBvYmxK8cs/ED2P72J2f/frsNN8XW/ibfZanaef53/PFPnrDl5Dqj75798K/ibpVrCiLb+e6v8A6nY/zv8A79dVrfxpuI0+z2elW+nPv3u7u7v/AMAd/krw3wN4OvdH16zeK9vH0qZNn303o/8AwP8Agr2bxJpVjfaP5t19qtX8pIUvL+4T96/99LdE3v8A7n3K5ftm/svdOb17UtQ1iF7iK4aff/Hv+5XGXmpahYu73Ly/I/8AH86Vq6Prn/CP37/ZUvLrSpdkNwlz8j7/AO/s/grs9S0O0n3xXKNPZ3Cu6Tb9myr5zDlPMW1jT/ESeVKjQXkL7POhes2a6ltZvs+9vJT7j1f8VeDr3wzcpLpEvn22/wCd3T7lVv7Yi1iw2XlusF//ANMfuMlHOacoW3ir7CjvFKroi/xpVC5uv7YsE8/b87/O/wB/fXPXljaWt47sjbP9h/v1WtvNjT7RBcL8if6l/vvTK5TSudKt4Jv3Xz/J8lZrweXM8rbv9jY+yhNSl37JfNgmRPkd0+/Qk93PDsZInff8+z56BjEnvdj+budP9tKp6rqsUlm9v9nXe/8AH/cq5c313s/dP89UPsNxfXPmy/J/wCrDUwbm1SOH5P8Ax+qyQL/E6p/wCukudHbeib13/wByr9tYpB8k9u3/AABKOYOUwYYE3om+L+/V9NNe4f5UVP8AYroUsUj/AOXRZ4f7/wDHWlZ2MsD+bBbrsRKz5y+U5i20OWf7v/2FatnpV75LxM9un8aO7V3lh4OuJ7a2dUl/ffwf3K625+DtxHYb4opdUm2b0dLV0T/x+p1LPEPstxdI+67i/wDi6hm0e3un+V23/wBxEr2Ob4Zan9jm+2Wlnp0KbP3011Emz/gH36wb/wAD6ZYo/wBs12337PuW2+arIkeXW1rcfb/s9srb0f8A5bfJXValo6R6b5st3awb3fY/8b1vWfgfQtDme41O7urqZIt+xNifJT/7Y8Lxqjrp63Tom93uZXdP/s6XKRzFPwT4f/tK5+z77f5E+T7S/k769j1j4e6h51skF3Z6jvi/1NhK83lf8Drg9E+KEtjve20/Td7/APPG1RP/AB999Ztz8YtQundGuLpPk+5/A9RKlznTSryge8eA9DvbW/ttMubJrWzmf5HmfY+//br2nS7G9tbO80S8u/sX2t03zQy/J8n8Gz/2SvirS/ihcQQv56Nv3/fdN9fRXg/40+fo6ahplxpul6lD5MMsPm+dNcP/ABum/wD9DqJRNJe8ervoen2P2/TJbtr2a3uke1dF/wBbs/gerPjPTdMtbyzu209bVLi33on2jfv/ANv5KoeFdS/4klzd6fE11con+kXN4/zpv/2K5XUr641i5he7l/494khTYnyIlcNWJ1Upc0jYfXLK1tn8u0t/4P4Kh/4Sp/nffs/2E+SuemjSO5dIpd6f7lP8v5Pv1wnaTP4jl+dGdnR6IdVl+4z/ACVT8hd9EcafcanzDkX/AD5Y/vbqp3M7xp8tWYZP4Gpk2yP+CkZla3un3o/8aVcm1K4nT5pmehI/koeP5/lqeYsreY7/AHqZ89X0tXk+6jP/ALiUf2TL/des+c01KGz5Pmo8itL+zfk+balH2FI/46OcNTHSP5/mSn+X89avkJHR5cX9yo5g1Mp43/hqHY8iVq3myOH+H56YkCR7NqL/AN8UcxfKVoZHjTY3/jlP/eyP8sTP/wAAqz/q3+5THj/jo5g5RkNrcSf8slT/AH3qZLF/4ri3T/gdMSTZUtHMXyjZrVI/+XhX/wBxHqm8Cf7VTeY/nPuof/fo5g5TxPxVJ4jtfiFbW+y4TQZn87fC7p9z+D/Yr1Sw1KLVI08r5H/uPV+a3Wf5JU3pWIkEWlXM1xv2Qp9z56eoe6WdS1KXSoXdki8lE+/Xg/xF+M1xJ51lYy/O3/fCUfF34my32/T7F9ifxv8A3K+cte8RvvdIHbzn375q9PD4X7czGUi54h8TeW7/AL157l/464+8neR/Nldt9Q3Mn8bPvrE1XVX+4r17UIwgcMpj9S1J/uLWakb3Xzt8nz0Lvk+dnoefy6iUjllMJpEjeqbz+ZTLmbzKpvdeXVxiYFqo5tn8VVvMf1qF5K0I5izJIkiUyoUkoSSkRKR7Sn+/VyGPzET56hRPM/36fDI9SbGVqsbwPvi/gr6Q/Z78f+EvGOm/2J42ie1ufkS31KH+D/fr541v5IX2v9yqHh6+ljs38p/nhf5PnpVaXtYco4y5Jn6F2Fj4t+BFwl7Y3H9t+GH+eK8h3vDs/wDZHr37wt488C/GzT0t9Zhhh1NPk85XRLlf/i6/Oj4dftPeLfh7Z/2Utwuo6O6bPsdym9NlP/4WVZX2q/bdPlbRLnf52z7R/H/sf3P9yvPhQr0/eU/eOyUqUz7L+On7Nt3o/gbxDrejaxBqGm29lLNsf5HRESvgrwZocV1D5svz7E+5sr3LW/2rPFGpfDrVfD87xXv2i3eH7TcxI7on3Pv15d4JgSPREl/jd9j1v7evWj/tBjClS+ycH4t037LfP8nyfcrz3Uv3czptr2bxzavJDvaJti/x145rf7u5f+Ou2kctWPJIx3j+em06aOm1uco5H+f7ldDokH2q5hRk+++ysRNuyun8Hx/8TS22/wAD/foHA+kPD2m+ZoltF5S/JEiOleOfEjQ4tK8SXMXleRC6b0/3K9p8H3Sz2zor/crhvj3pr7LDUPl/54/f/wC+K86n8R3y+E0ofjT4gg8E2dpocVroNnDFsd7ZP30rp/t145r2uahrmpPd6hcS3s39+Z99UIZ3kh2M7SbKP96uqMTnGTSPJs/uLTH376k5o5rQz1M+8/d73b7lULDfHN8taU0f3/k+SqCQeXc0ahqaX8FU7n7+9avv9yqF5H+5o1DUF/g3f+P1Wei3vkk+Rvkeh5E3/fo1DUmT95DTP46IZPkpj/x0ahqWU61JUCyfO9CUahqS/PUiU2ijUNSWpkkqsklTJHRqGpMknzfcqeoP/ZKmj+6aNQ1Llv8AwV9l/wDBO2z/ALQ+LElsXWSGW3cypXxpbSPX1V+wNr39i/HjRhIcJeN5Hzf5/wBuokbU9mfqreeG5biRI4JVghU4+X/drXsNJgsoVXYrOP4sVojFDVUaaRy8zMxtLSMuYjt3fdXb8q1zd5axw+X/AGxdQx3FwtwkSJvdNz/7H8fyV2NxN5MLv/drzTW5BpMWq69JO09//wAe8HnS7ER/9j/cqJR94uJ5x4w8P6hpt9rES2kt0kNu8zeTvh82FP4N/wD8RXnWlawkeib1svsv2u4RLiHY6QpD/An+3XbaP40uNHmuU33niF7tfszpNK6J8/30h/uJ/tv/AOOV5jqvxeTR/EjxRag2yxuHhihsJd9tFsf+++/f8/8AHWJ0cxzFzr8t14k8Safp9ur3+pyvbSon3/J373T/AIHsSvrj4JfCW28K/Dv7FqsSTatqCtNe7/4N/wBxP+AJiuB+DGlw/FPxC+pa14fs9Rt9N/1OvfZPsjvN/sbH+avdfHWpxaL4b1y4SRopIbCWbMMfz9Ou6toxM6kv5T5v+Onim3+06XottcWM1nA8sVrptuXf5U+Tf5Kfe+46Jv8A9v8AgrynxP4u1iT4UWF7ePLapNqTw+Sj/PKmz5N6f3N//oFP1v4sP4f8Q3louj2s7xfudQ+0xfwbPnhhRNmz5Pvv9/8AgrBvJ7S6+FGsI0TWTza0kyW0OzfF5v3Pk/8AZKgInQv4RsvGnxpf+14rp9B0+K33vM6Q20SeT/f/AI3d/wCCvqrwrq2laLqj6ZcxRXWpQy74rDTg9y9v/tzP9zf/AOgV8/6roaQeJLC3truKC5Syt7n55fJ2Ps2b3f8AuJ/6H/t19DfCvwHDodnbtLNc3l1v87mLyraL5PlbZ/F9X+f/AHaxh8RtP4TqLqKe+uFupYfszbNnmqinyv8Acb+//tfcr4n16FPEnjTUr3ymREuJn/23+evvHUp3uW2RMqQr993/APZa+EdVke0vNet/uPDezb/n3/cd68TOJcsYwPeyPeRpeJ7q3sbaGJEV5ni+d/8Abqm+pPBpvlK+z5K8iv8AxdcalrFmk7sju38CfwV0lz4gfZsZ/nf/AL7r5T2Eon1PuwJtVvvPmfbL8/8ABVO2sfMmSKL5N9Y76knnb2/8fre0GR7p96vs8mtpQnGBhKfIdJZwRabZ7FTZ/G71ytzpUV9azRS+Va2cKPM8zp/qqZreuPI7xLL8n9zf9+sTVZ5ZNK+yT3DIn+ul2fxv/AlRSpzhI5ZS5znrb4c3cF+l23z2b/vk3/wJ/Bv/ANuuJ8aaHFPeI+xUS3t3uXT/AD/wCvY/Cvip77TbnSr5G3/cSb/YrjPEmnRTvr0u/fv+zw7N/wAiJv8AO2f98In/AH3XvYerPm984cRShyHzr4ksUtb+a3lT54X/AHv+/XPJP5f7mJF/367DxVBLfX80rIqIkT3Mszt993rj/M8xHfZ9/wDuV9XSl7p8dVj75DeSRSQoixfO/wDG9Ft/A7fc2bK0ptH8uzS4ldfn/gqgk7/aU8pN6fwVvqZj7iB402MjJVa2gTzkdf4P79aupfaLq/me5dXm/jqmlr8+zZ87/foAmTZHNDLKiun9zfUM379/mTYn8CJUzx+WnypRZ6VLdb9zKif7dZGmpQeRNibV+epod8ifNV+20f598rq+yrKabFO+9vkT+5U8walBNnkpt+ei5n+RItm/ZWlDa28FyiU/UrpJ33+VsoNDm7m1lkff5TPWVc6bcSTPuT7ldVeal8mzZWJcXT7/AJquJhIoJpTyOnz7E3ffrVvNNt9iIv3E/uVWhkTZvbbVl75ZHRN6/PWmoiZEihhT/wBAoeR5N77PnoTZGm9vnqG8vnjTYqfPRqAx5JZPk2b/AO58lM8h4GT5NlMm1W4tf4F87+5srE+1XE82xnZ5pnqyDp5I/wBy7s67NnzvWb5lvHv/AHq1W1KN7VEi373f56xJv9dsoA6T7dZb/m3PWlD4gsY4flt2rjE/dzVq+ekGz+OgDbvNc8//AJZbKyptcu5/u7U/4BVC5uvM/gqF53/2aANX7Vd3SP5r70oSd9mz+D+/VCG6T5Nz1Z+1RR/7dAE1tGlrM77/AL9TTTpJC+1/nqH7dbx7NqLv/wBuqd5defM7/L/wCgChcz77n5fv1vaba3E9m8qxS/Zl+RptnyJWOuyT+D560oZPLRE3t/sJvoAvwyVcSRNm9vv/AMFZX2j/AGavrH5if3HqyC5bfvN9bGmwfYZkuJfk/wBtH+5WbYabcbN+ytJILiR0il+5Wci4noug+I5YHSaK43p/t17r4J1yy8eWaW8/m+cvyeclfMFhocti6SpcM/8AsJXp3g/7bpvk3Gn/AGjyYX/eom/53rilE7YyPS/E/gO402G5+3W/35XR5kT+CsrRPE0ulQ/2FfW++FP9Vcv8+x//AIivXfA11qHi7RHt7m0uHttn71H+Tf8A991Z1v4Q3c8KXe+1srOL7m9/nlSseYJRPKPEOpJPYPFBEjuj/OleV6x4DuNSRPKlb5Hd/k+evpPRPg79y4l1BZ33/Iltbu6f99vWw/wr0yOGbbb3Vjqr/cd3TY9Z8xv7L3D4zhjlgf7JLcef/cSb79FzpUsbwywaZ56I+/ZC+yvqXVvhJpmqpNFc/Z7W8T5/tML/AMdYj/DnR9KvETU7iWBP7iJs82tIyMPZHgltpr6x/wAg+3bzv+eNz9z/AL7rSfwjdx22yW32Tb/3uz59le3zeFfCljN9otbS4ff/AATPVB/E2laOk32a0t/n+/vTeiVuSeV2fwyvbqa2la0uH3vsTY/zv/wCuwh+AN3JYQ+Vby/b3R3lSbYiRJ/wOt5PihLIieRdrBMr/J5L7NlYmt+P9Qvpkf7W37n7lAokNt8CH03Z/aGoWaXPm/6lH3vV+/8AAej6HMlvqF9smT76JF5zp/v/ANyuMfxjcWszvLK3/AP43rBvPFUt1M7y3Do7/PWfMWd+/wDwi9rNv2XU6b/kTeifJVyHxpZabD/oOlWCO/35pk85/wDvuvIrrUpf9azs/wDuPT7bxGkCbGdvn+49AHs1n8bNQ0f/AEezl+xW2x0dLOJE31Wm+LGp3z/NqFxP/wBfLv8AIleOXPiBEhfb9/Z8j/wLWVZ+IJftmyWW3f8A30/joJPUba6uPEd/cxLe2GnQ7N8s1++xIk/9Dqh9l8H6On2vWvGH21Ef57aw0+XfL/338iVw11Hd6kiPBZXW9337Eid/nrEvPA/iXUkd4Le487/ps/k/+h1fPAzlCcybxN8RotV+3/ZreVLm7fZ51y+/yof7n+//ALdVtEtbi+R3W4qHTfhXrEk2y5e1gf8A6+N//oFei6b4HsrGzS3n1C1gfZvl8l3d3qJYiARpSOVubFLWFE3ypN/HserOj6UlrsdYlnuW/wBv5K61Ph7pU9g7td3TpCn8Cffrb03wjpmmww3DW91PC/3POdE31xSxkTtjQOYT95vTymR/9hd9ei+APEf/AAityk32KzunmR4X86Lf5W/+NP8AbpmlWOnz3jvFpUU/z/fmld99dVZ6P5ab/slnao/zv+62VxSxh6NLDnuXw61XzLazu1+xvbf7d1seVP7ldh4z8PpHeJqcFpFpem3HyIkL70/2/kryv4XeJvMuYdEaW1d/N+0o+xN77P4K941W6+1aDDp9zqux7h/tP2PYiP8A7Fbe154HLKlKjVPNP+Efu5HmeCKV030Q+H72d/lRURPvu7/cSuw1u1iutHtrhYt80P8Ax8TOn/fFYM19qE+lfuklTSkdEd0T5N7/AN+vLlKcJHoRlzGUmlf9PcX++lVrnSvL/wCWv/jlTJM2/wD1uyoZpHkqOaZvyj7OCKT52f56vvY2/wAm5N9YjyPA6PWxpt8kieVL/H9yjmIlEm/dRp/qlqb7dLs2LtRP9hKrTfu32VD58Uf8a0i4ll5Hk+9K/wD33Q++oUnSf7tDz0Fj3qn5nz1M8lMfZQRykPme9L89Rwz+Zv8A9inzSeWm+gvlKepSfc2/36sp+8RKrQwPdfvW+T+5Vny39KACh5Kf5D0eR5f8dADIfv8AzU95E309I0pnkJG+5UoApzSf8Apn8H3GerP72d/uLsqa1gffvb7laRjzkSq8hT+yvIm5tyJXjPxp+JVvoFs9pFKqPsf+P+49dt8Wvida+DdHm/eqk39z++9fCvjPxpd+MdVmuG+47v8A8Dr1KGFI5vtEPiTxNcarM7xOyI7/ADvs+/XMPP5dPvJ/I+Rv7lYN/qqSfJFXtx5YHDKY+/vvM3orrWb5b/fanpB8++mTXH8C1hKRjKQTSJVOaSoZrp5KrTT/AO3VxicspBNJ9+qz7d9D0x5P/H63MJSDfTH/AOB1N5fmUJavJv2pV8wcpFSfP/DV+2077jtU32FI/nWsw5T2BP3fz/x09J4o5kf+N/4Kf/A/+xXGX88sGtu7fOifcT++lSbHbaxB+5+4r/364yz/ANF1jZvbY/8ABXW/anvv7v3K5XWIHguYX/gWqIOkeT5EemJJT7b/AI9vlT/Ypnl+W+ygCzDdS7Nm9tj/AH69a8Kx+ZokNeOJ+7+evZvCX/Iu2237/wA71zVfhN6XxFDxDH5kLxN8+9K8Q1uDZdTIyfxv/wAAr6B1KPzEf5Pv14h4zgSx1WZF/wCAVpQDEHHvHUP8dTTb99Q/x/LvrtPOLKbP4q7DwNGn9qpu/g+4/wDt1xifvK7nwHH599v+V32fx0pDie/eA9mx12fP/wCh0z406O+peDJnVN7w/PVbwldSx3mxf4/nrtvGFj/avhK5i/6ZfP8A7leX9s9T/l0fH9n/AH6m8uhIPImeL+5UlelqcRH5b+tMf7nzVZeTy0qs2zfRqLlIXj/u1Qf7+/5q0n/1dUbz79GpGpYhk8xKp3kfmb0qaGTzKJo3+ejUNTBmgqazj2JU00flpT7b/U/N9+jUNQSnU2PZv+WnvJ/H/HRqGo//AG6P9XTE6UlGoak6Sfx096Ykfz09KNQ1H1NDJ89Vn/v09JPno1DUs/wb6mSoX2eTvoho1DUv2cnz17Z+zTqs2lfFrwrcRO29NShT/vt68Qs5K7z4e6r/AGb4h024XdvhuEdNj7P46zl8JtTl7x++fv0pskir941gtrH/ABTNnerIwaaGJ1fG/wC8tZMV+WkieW5W5lTYPJV/3MG7++/8bU5VeQwjTuXrzVftmn6u00Gy3t1d45Zk+R9n/oVfPfxf8fT3trprW6SzOlvvih/jZ3f53f8AuV0Pxu+I1vHbJo6yq8yy+dvf5PKT/cT/ANnrwfXvEDz7Lie4+yww/wAHlO80v/AP4Kz+M0j7h6PYpYWnjjwno96zQ6RNbxXl/Ncv/wAfEzo7/wDfH+xXJ/DT4H/8LC1ua9vv9C8PfavJR0+/cbHf5Ef/AHP46mukb4rfGKHStPWf7Bbpb2yyIvybEhT/AOzr6f8AEeraL8MtF023nTCSf6HAibU2qo3u/wDs/d/9Ao5Q5yPR5LS1jm0yw09be20q282LTbdfLeJNv7r/AIG3L/7O7+/XK/ELxZdWPwxsYrvzZobxHtruazl+f7R/cR3/AIN+/wCf/Yrfj1Ca+8IvJpVxHDq2polxPqKrvSySX50f/gCbNiV4z4huk8M/De5tdP0+8exiupUsNQv7p3meXZ++m+T/AG/4E/j/ANytuYwPmbVfCtpB4t16LSonn+zv+6e/f5Ed/wCN9/33d/n2fcT+OtXQfCuoeB/hLf6xfXEunPfagl5Fc+b88qIjpvT/AH3+TfXct4V0Hwf4e0rUtctZ9buZf30EO90SV/4/9yJP45v433on9+sfx/481D7NoNpFp9vNrGoJ9pis3t0eG0hT5IdkP3E2J9z7+z/fqPjHzHQaf460+4+Kngm9i0eOfW9R0O1it3ulzDZbfkd9n8b/AH3+f/fr7Kk8aWkOgrqctzDZWkn+pnvJQnmen/fX+zX53X/xGtPB2t6rreoXdve/Yf8AiW6fpTy7/tcyfI80yJ/yyR/4P4/9zfXqnhL4jeJfipeWD2mhNZQ29uj3V/rdxvmf+/8A3Et7ff8AwJs3/c/2Kx5uSJt8Z75q3iOKMadd3eoyWcE1wkoSaL/TL1/4P3X8EX9xP+B18++MLW3tfGevefu8l99y/wDwP569XsI3kS/1XU7eV9YR/kubl98z/Js+RP4E/wBt0/3E/jryX42ebDrE0qWssD31gjrv3u7f7e/+Ovnsx/fRgfT5TLklI+fv7VtNW8Q3920S7Ifkt/8AYSqE2uSwXju1xv3/AH99c3pUlxBrcyXO5/3v3K9C8VeEbKCGGXZ/rnTZWXsuU6K+I98zbnZdQ/K/yPXQ2eqvJDDZfLavs+T5/v8A9+vPde1WXTb/AMqPciIn/fVc9rH2jyZtQSVvO3/x/wAaVvHC8551XFcp61qVilrDeahPL5CInyb/AP0CprOT+0k/h3v8/wAleOQ+Mbe6s3uNTluLq5TeiQvverngnxjcR6kiN8nyb9/8H/AKJYD+QKWM5T2Cw8P2kaXMtzLsd5fkRH+4leaeNvFVpJDeWlmjIk0roj7/AO5/HTPEnjB7q5fd/wAe0W/9zC/364DWNS/tV9kCLBCnyP8A7n8db4fC8nxmFXESmZuq6Pd6lcpuffbTb3ff/AiVzF/ocVrDD5Vwt1v3u8KI/wC6/wBj/brubm+u/wCynlV1tUmfZ8/30RK4+aR5LPzWX/c/269eJ5cit9hlks082Xej/wC39yrPhXStPe/d75IpIdnyb3/jqhHJLOn8T/PRc/cSLeqbPvvWxjyly5giguX8pNifwJvqml0kDv8AIvz1Wv5P7u75NiVD5iJps27d52/5KkNSaa6+/t27P4Kmtp/PhTb8nz/cqgn/AB7J/sVpQ2v2WFHb+5QaD7pJY9iLt+ejzPLTZ/HUPz7/ADV+f5PuVZsI0k3u1QZ6laGf7KkzyJvmm/cxb/4P770+5ukkh2bN7pRqsaSJv/ufIn+xWU9BoPeRJIflf56x9S3/ANytKGP+OrL2MU7omxfnqzOUTlYZHjetiGxt50Tc670qzqHhx7VN6vWb5Dxp9+qMzbSS3tfvPVaa68//AFSbP9usT7U+/Y1WUupYIflrTlAZf/u03/xvWDbRyyTeav8AyxrVmgefe8r+X/cqHzHkbYqMiVoQTP5t188rb6ynj/0nfWxN+7ttjff/AIKx/wDboAIY/Mud7f8AAK0oYER/79Zqf66tWGOKNEfe2+ggf9lST+Bap3/8e3+Crnnps+WmJG/mfKm9/wC/VlmI8mytLz4o0fyPnT+DelPexaR/mSmLo8siO6p8lQBmvvkqa237/mrVtvDlxP8AwNWlD4HuJH+5sT/begDEhjSSrPlpH/A7109n4D8t/wB7cKlb1t4H0+BEee4/+Io5oAcSm/Z8sVaWmwXE7/ukWuwS18L2v7rYzv8A3663wr480Tw/fw+Ro8SIn332JvrCVU05TntE8F6xqKQ+Xp9w6P8AOjon369F034H+KNSSGX7EtrC/wBx7mVE/wDs62Lb4xWnnXNxF5r3OzZsdPnd/wDfrK1j4t6rPb2dvFK0CQu7psf56w55FcsTrbP4J3FrsivNV061/vv877K7PRI9E0qz+yNrt/NDD/BbRRW2/wD9DevBLzxpqF9bfNcSv/f3vT9NvtQ8mHynZHd/nd/nep1N4n1Lo/i7RNNmmuIpd/z/AHLmV32V6LpvxQin8lPs9ulncbE/490TYlfH9hJqsdsjxeVs/uTffrsPDGsSyJMkt2rps+fY+/Y9Yc0Tf3T6W8c6rqGpWzy2Msvkp9xPN2I//AK8oufEGoSO+5LiB/40f+P/AHK7b4deOP7VsIbS5RUdE2M7oju6VQ8VWN7fX81x9iV7ZP8AltvTYiVySkbxOJfXHns/skUu+53/AMf364zxJrF3BbXMVz5qTI/7qZ33pXZ3mq6fHC8VnEt67/cmf76PWVealaR2CI21Ll03pM6fIn+/URq8hcjyj/hI9Q3/AGe5lZ3+T50f7n/AKrarJd3Vs/kW9w6fxuivXVX9q/zyq6wOn9ys2bxBLJNsa4ldKv6wcsoHMWHh/Xb5N66fcQJv/wBc/wAm/wD77rSTwzrcH+vSC13v995Uf/0Cr/2jz9iM/wAm+q154gt4E+yRffSo9vIjlKyeC5YE2T3dq+/+5veof+EL0yTf5+q3G/7n7m3SrNnfXc6TPLt2b9lQzebt/cUe1mXyhZ+B7SOZ3V7qeH7mx3p83h/R4E2f2ZvdH/jleq1zqqQJ5Ul389Y82pRRvvaVneo5pzDlOktrWyjm/wCQZYf3/ni3/wDodXE/0WHfbRLAn8CQxIlcZc648exIIt7v/femJ4j/AOerxb/4NlRKMxnZu93PD5Xm3H/fWysq5024jmSVn3on8c0tc3N4glvlmiWWXyf9+sead59+3dsSojSZnzHbf2xaQeTEssSTbH31saVHpl03m31w3yff+fYjpXlaWqSXML7/AJP4/nreub63sbb/AFy/P/fq/ZFxmel3+sRXVzC8H2dNHt/9bvf5HrEvPGj6i++2TYn8CIlee6l4meTybffvhh+58nyVq6Dq0XnQuyN9+r+r8hv7Xnker6VPcRzI7boP/Z629S1GW+mS3X7n8Hz1zem65FfKiKjI6J9+pvEOqvpsMPlbfO+/vSuHk949el7kDobPzYJvmfy5k+46V734D8R/2r4be4WVb3UkldJUmXe6J/fr5R0TxBcSTb7mVvv/AD/7deheD/FT6Hfu/wBn8+F4nTY8rom/+B/9v/crel7kvfIqx9tH3D6WvPEFx4gmtovmS8S32Nv2J5r7/v7PuIlX7mCX/hFb+0W4b5ZUuZbNPuI/9/8A3HrzeG6uNRtrC7ubtXubjYiJ86ean8fz16p4b36l4hs90UW+7iRHhT+5/uVtVhznnRl/McN4ksYtNmtkWXe726O/ybPnesqGdI2+/XVfEexf/hMtRiXd5MMuyL5kf5Nn+xXLfYa8+cT1IS9wleNJ9m6hNkD/AOxT4f3HyMtPeTz0rMsmeR5/+AVQe0ffv3/I9WYZPn2b6mfZv2fwP/45QR8AyGD5Ke9q+zfvp6Wssb7PKar6aVd3XyJF/wB9vso90sx3/d/3nqb/AFifcrVfw/Lv2Sy26f8AA99CeH0j+Rrv/vhKfPA05TE+SN/uUP8A7Nb39j26f3np6abaR/8ALv8A99vUe1DlObhjfZ838FWU3yf7dat5J5EaeVFFs/3KmSeWOH+5/uUe1L9mY72ssn/LJv8Avipv7OuP7qp/vvVnzJX/AI6Y++lzSDlK32VI4/mlip6QJIn+t/8AHKhmg8z7z0zelqjy+dsRKIc0yJcsIF9LW0jtvmSV3/vu9eafFT4t6Z4H0qZ1lVHTenyPWD8V/jpZeGbOa0gm3zOnybHr5F8YeI7vxVefa7513/wJX0WFwvJ8Z53Lze+VvHXjy98carNcXMrPDv8A3SbK4PVb6Wxd3X5ErSvr6KxTe235K4/Vb57p9/8AB/cr0wlIrTXzz/P/AB0xIPuO3/AKPI8z56fNJ8n36iUjilIHn/grNuZvMomnff8ALVZ5PM+7RGJy8wx6heRKf5fzpT4bF53dVStjMpvJ/dqaGxln/vVt2fhzY++X/wAfrYSxSB/3SfPU8xpGkYNnpSRujtVxo0/hSr837uqzx+XJ8tQbcpTmjojj31Z+yu7/AO/WlDYoibNlAcp36f52VyusQeZePXTvJ5bun8aVC9jFJco7VZgU9Hk8u2RP40/2Kp6x+8+bY9bdza+X86vVC5j+RPu1QBpU/wDo0Kb9+xPn31ZmjqhZyeW+xv8AL1pP/A3399AEKV7l4bj8vw3YfP5jvFvrxCP7xr3XQY/L8N6a7bU3xJ8ifwVzYg3ofEVtSj/cv/crxz4hWvlv93/cevZtV/eQ15j8RYJZLaGVdr/fqKI8R8B5Lcx/O6bPv1D/ALH8dWbmP5/4kqt/H9yvUPKHw/u69F+HX/Hy7/7GzZXAQ13/AIAk+eZG+R6UvgCPxns3hLyvtiOv399eo+X5mmui/fryXw9I8dyjr9+vXbP9/Zp8+z5K8yR7EfhPjO/g+y69qVvs/wBTcOn/AI/UMkfz/LW98QrV9N8earF83/Hw7/P/APF1gzSfP81dhwi1G6JJsp/+9Q/+roArPG8n+3VO5j+T/crS/wBXVO//ANT8v3611JKen/vH+arLfcqnZ/u5tn9yr70amepQbZJvSmbPLhqab/WUx/uPRqGpWh/cJU3meYlQ0+FP+AUahqCVPzUH8dPeP5KNQ1J6ROtN5qVKNQ1D+/T0oemfx0ahqWUj8xP9ypof9qmJ9zYtCSUahqTW3auq8PSPHeQ7X8v565hP9ZXSaPJ5bwyq/wA++si4fGfuR8KbiHxn8HPC00u7ZNYRf99KNn9K4L41ahdfD/T7OPTkuNiK7K/8G9v/AGetj9j3WE1z9nfwjKrb3iheF/8AZZXamfErwpqGt3F3cXNx8m5/s/2l/wBzF/wCspRj7splc0oSlE+UtS8TanJePcXNxK9zN88ru/8AHWVpuh6hrEyW6ys6fflm3vsRP9uuh1LTZft9yjXCvNE+xIUT79dtoP8AaelJDaafFFH9odN9s6J+9f8A261OeUj174L+HU8J2+peI9VtP7ORoWNhCy4fyVTfNNt/2/krhNZ1q6+JHizTtLv7e8FrZ2m1bdVR5klf7m//AKaun/fG+vQtc8SXOj3HhHT9Pm/tfdH9ounxu81Eb53+frvf/wBA3f3KvfDvwldeH/EGs+IZLZbqbWLlntvLO/5XfO53/wA/cplRl7x3MmgLpfgs6dpsUNlLDaKiKW3bNq/3v++vmrxSbw4PEXhyZNRuJbKey/0i0s0n2TbJf7/9x3/uJ9xNm+vevFMMl54fmHkGZ9mRCi79zfw14vN4J8bz+FdST7MI9Y1HZ5+z+5/c3/8AodXIjmPL/jTqupXyW2oeDL3Tfsz/AGSwltn2Pc7PuQom/wDg++/+3s3/AHK801q1stc+It/qH2uKf+x4vJdN7/Ilun3P++6960f9n/WLXxho+oarLYafbWK7/klTej7Pk/3/AJ68y034FzeGdS1L+1dd0n7G/nQ/afNd9+9/7ifPUfAYylGB80pqV7pusPLp8USX9w7oj7EmdHf7+x3/AI/9uvrH4b6+/hHQ3tINPt7W5dIXd4Zftd+8v3POd/8AUxO7/c++9ZVn8M/hV4Zmme+1LWdUe02PvtrVLb/gHzvXZ+FfF3gfTftL6Z4c+y6Paf6TdXmpXrvsf/YRP46JRIjXiXPEn2i6s/sUW/RHWL/SJnd3+z7/AL8z/wAbyv8AcTfvd/8A0DE1vR73xd/Zv2GK81RLSJLZH+zv8if7ez+OtHUv2hrJY0k0TTdPhtmmb7FJ5G59+z53Td999n8dc3cfH/xFLpN2l3q949ym92hs4tnyfcT7nyIledVw0OT3z1KWKqwlHkOKm/ZX8RT3V/qEGmyokru6/adkKf8Aj+yub174Xy6G8KX2rWH2mFPktob37R/H/sfJXW+NvE2p6x4b82J5XvNn3Hr5vfxdrGh75fNREd9++ZN7159PlnE9OVOv8Zc8W+H5ZNemdXWfY+zZsdKyk8OPJD5Uvz/302V1vhvXLLUrbzZ5Vd3/AO+63k8OWV06XEErIifwVHt5w90PYRmeP2HhXT9N85L6Ft/9xEqtf2P9lWz3bfuP4/nr3LWPD9lPDD8myZP4/wC/Xl3jDSmvprnTP+eKb99dtLFRmYypchwD+Kre1jfyLTz7l9/zu/yf79c9rE8sHk28Vwu90+fyara3od3p0z+anyb/AO/VNJH/APs67YmEvdJtb1XzLG2t9jIm/wCRN/8ABVa/unvvJTeqfJ87pVPy/Pd3Z/k3/JWx4esbfVf9HZ9nz/f31fwGJ0k11bzeEobS2T5IU2fc/wC+64DUp/sNzsiffvevb9V8B2+m6DptvA7JN5U0z/7b15L4zsWtdnyKjo7o9FKfOKrS5Tm3n89/m+emSTpImxk+f+/T4Y7eGFNqM9ym93f+DZTJnSN9mz59lbGOoz7U8ibflSr6ak8kMKNtfZWU8bRo+77lTQyf+PvsqQ1Ni2u0khf73+5R5iRzOjPVCzk+dEX+P79MePyJn2/36DQ0r+TzHTc9U/k37Fqzpqedv3P9z++1X4dHikffv2fPUAULz7PsRIEb5Pvu/wDfqG2nSCZHb59n9+ti50fy3/dPvrm9S/cXPlN99Pv1cQOkudl1D/f3pWJNpXl1ZsL5PsyItaSSJ5Oz+Co5uUz1OSudNSSZ3qtNG/8AcrqpoEqt9hSPe7ffrbmDlMGGD5Nn9+j7KkbvtrY8uKP71EMen798+50f+4+yo5g5TlbqN55nqm8Lb66rUr7TIHTyrL5/77vvrNfXHjf9xCqVtGRHKU4dKuJ/n8ptlatn4cuJ4Xdk8tP7jvUKaxeyI6eb8lMfVZfL8pnZ0/36OYOU27Dwz++RG2wVfTTdKt/9be/cf5/J/jrlft0s/wAjO2z+5VaGe43/AH9n+5TDlOwm/se1+6jT/wC/Vb+3LSObYtov/A6577VcSP8AM+//AG6m8h/++6NTM25vEbyJs8pU+eq39sS/cV6zXgl+4vz0JA8cb7UajUDSTUpZPvStUy3Tz7PnZ9n8FZUMf96tjR4P3yPSkWdV4b8P2+pfPPFcfJ/t1vXlro9rsittM3/7byu++s2wukghfd8jvT7yT5N6v9+vPkaam9Z31lsTy7K3tZk+T5E+/Rqt0n2N/wCCb+CuYjvpfO3r/wCP1feR7tPmo5TQoQ3Tx/8AA/v13mjxy7Lb5/3KJ/HXGQ2vz7Fretrq7gfYu3ZsqJFROz/tiKxtXT7/APv1zeg+IJdNv5rvfstnR96JWVcyf895fk/36mtvskaIjPv31hym8T0vw940i0PWLPVYH89/v7Hr3vXvFVpqWiWzxXEt7eTJv2b9iW6f7dfH+salZWtnDaQOyOiV7N8HPEen65o81leXawX/ANyL5/kRKz5Zm4al4jeD7T5US/afn+59yueeOW603+1b7dBbTP8AJ/01dPv7P9j/AG691v8A4e6ZpthbXGlRf2pczfJE/ledNev/AHE/uJ/uf8DevKPHMGoaVbXmp3jr9pR9m93R4d/9xH/j/wBxPkSj2Rnzcx57rGpS/fku12P/AKpKwZtVitU83fv/ALjpXMa9rj3V46RS/c+fY9VodcSSH7PPE3z/AOqmT7j/AOxVxpBzG2/ip7qFIZd2zf8AxvUL6ld2s2+B1TZ8+x657UoH87YqM++qc0jxvtb53RK09lAxkd5/bkupWPmy3uz5/wDU76oXmuJv3q7Sf7bvXHpI9jc7Iv8AUzU+81L/AJZbKv2UBHSTax9x2+d6x7rxdLI7+XFFsrm7m+l/v1m3N1FPsdn2VpGlEmUjY/4Sry7p0n3I/wDBsqnN4m/fO+x9/wDv1j/ak8t3aben8HyVmujyfe2umz+Cr9lEz5js9N8Yvaxzeenn+cn3Hf7lMk8Ry7Pv7E/uVx8Oz++v/fdatnBLdfJFFLO/9yFHf/0ClKMID983kvnnufNleprnUpbuZ3Z/v1NpXgPxHquxLbRL93f+/bun/odb1n8J/Eck3zW9vB/tzXCfJWEqtKH2i/ZVZmVokDz+SjfP/wDEV3Omz2n2yGKCJo9/332Vpab8L7vdbefqdhBsT7mx3eut8N/Cu0sb/wA2812X/ctrL/2d3rjq4yh/MdtLC1SHwTG8lzNbt/8AF0a9G8Hzs7bN+z/frs/DelaJod+8sCX877HRPOdE/wDQKm1K10r7kWlLs379k0rvXn/Wo8x68ac+XlOAtt9i6MvyO7p9+uks5PtX7r7/APtpXT2ccXnQ/wChWaP/AA7IvuV1ttrl3BD5S3H7n/njCiJsrCriv7p1UqBseANV1PVdBmt7m3lf7DFsieb/ANk/vvXqPgOO9tbjRL25sonuYmfzUmuERHSvKPD3iNNDv0vWlZ5kR02P86fPXov/AAkGhX2lO+mafLC/yeU9y/zp/wDF1tSxXtYnFiMLyS5zsPFWjxfbP3dxa7LhP9dv3on/AHxWVD4RstqbtV3u/wB/ybd/k/77qawvpZPBlg6yxOn2h96JFs2/8Do+3f8APJ/+B1xVZT5jalGPKD+H9K854rZ7q62J87/IlULmxsoN7xW7On+3L9ytKzneC2vP+my7N9U0/wB//gFRzSN/cMp7WL78UUVWUukkT7OyKj/7lMvILiB/Otvn/wBis2aO4un3y/JMn+xT1NvcNVJ/PTYztvqaGR99Zr2MsaJKv36vw/v0Rv46NSS+n7/ftpiff2UxJE3ffWiaRI03rRqAPJ89MeSoXnTfQ8j0uUCG8k+TZTPM8ymXXahJKvlAen7v5KPMqF5KwfEPiaLQ4Xdvv7KuEecjU0tV1i30qF7id1REr5m+Mf7Qr/vrLSn/ANjen8dUPid8SrjxA81vE7eS/wDB/f8A/sK8ZvNNe4d5bn5/9t6+iweHjCPPMz5f5znr/wAQS30z3Fzunmb+/WPc313O77vuf3K2NSgig3/Itc3f6qnzpGleoctWRm6rP/t/PWV5afxfPVzyHnfe3yUTWv7vb/4/WcpHnSkU5pPk+WqD/c2b/v1ceD+9ULwfxtU6nNqUJt9MWP5/uVpJprz/AHa2LDR0t337Nnyfx1YuUyrPQ3nf5vuVqx6bFB91K0kg8v7v3KZNH5j0G8Ylby6E/d1ZSDy6ZNA9BRTeN5HpiWryfd/74rSS1b+J6vpaeXQSZSWvlvvqby/Mqy8Dz0JB5ex//HKCjp7yPzNjpUP8CPVxP7jJVB5PndKs4g8zzPkb+OqzxvIn+5T3j+dKY8cse9N9AFD/AJaVqp+7RKx7n929bFhP9x/v1QD4YE87/wBDr2/QZPM8MWH9/wApP/Q68WST99Xs2jx/8U3pv3v+Pf8A9nrmq/Cb0viC+/eJ8tcH4/sfP0F3Xb8j/wDA67y5/d/erkvFUfn6VN/c2fPsrOl8RdX4Dw28qn81aWpfvHes3y/469U8gsw/u67/AOHSefvdk37Hrz2GT+9XpfwxjT987fw/cpS+AI/Geo6Js8xPk2V6vo8nmWaIz15dpsLyXKbfnr0vw3+8tk/3K8yoexSPmz432P2H4iu/zJvRN/8An/vuuPevTv2lrFIPFVhcfxvb15j5nz12w+A5ZDE/eUP/AAbqfTHpGYPH8ny1Qm+5/v1a5qB/uVrqRIx4f+Px61f4Kypv+PlP9utKH/U0akala6+/TP4ae++hNmz+/RqGpTf+5QlPemUahqPf93T0/wBXTEoSPzPko1DUn5qVKrJJ8j09JKNQ1LP+rpiUz+D5qelGoalxI6PL+eoYam/jo1DUsp/rK29HnSNP9uue8ytWzn+5WRofr/8A8E8dYTUfgJHAu3db3r52f7SIa9U+KWm3ut6jZwxOsMMKu/zvs/4HXzF/wTB157jwr4p0/dv8l4plT8K9c8eeOLh7/wCw3MrO6O+6q+OJlX+Mp/8ACsreSZ7ufxBZ2qf3IU3u9aX/AAhfgfTf+Qhrd5eu/wDBCnk14/4/8QXcEPm20txa22ze+xPv150/jTU5/kXzZ97/AH/ubP8AgdL2X944vfPsrS/FXhBL57Gxs/OvLdUtkWaf7iJ9/f8A3FRfneu817xjZ+GbWx8u3kumuv8AVQw/3a+T/g3p974ls7u3Zo9F02KL7Rf38z73dE/jd/ubN/3E/v73ffsr0L4jyLaWekadPqV06TIjp5335okT77/3E+dERP8Afd6Iy5DflPQda+L8djfbjD5mlQ2nmyyW7b3d/wDY/wBhP79YPjfxLqmoeBdM1i1uonuopZVuHtpf3P8A3391/wCFfxrzbw99o8QeFdbsYpVskmiSzt/n+d0i+fYiff8Av/x1v+JLyz0HwxoXhia5kabT9OW7a2SPbtumT5Ef/c/77olVD2X8x5542+JsWseG7Z4Hln16G4lvL2Z7jZshRNmymaPa6740+G/hv+yLSd7jUNSuLyVId7uiJ8ifP/v15jqWuafHfw+HPltZrv8A4+r+FN7u7/P8/wDcr2j4TfEhPAPwts0spfJ1F9Vlhl/0f5HT/bd6iMucipCMYnjv7S1lqHgnxbpulIZUmfS4rmXzpf423/8AxFeXabdanrDw2V9qEv8AZu95nRH2InyfO9dD+0t8QrrX/iVf3t9e+dc+UiJ5P3ETZXi32q91JHu2uGtUR/vzP87/APAKuQoQPXf+EuuNYS8l/wCPK2hi+zWrp8mxP9h//Z/9uodSnuPCM1nLc6g32m4i32+mpvf5Nn/HzMn8Cf3E/j+/8n8eVYT6Z4DsLOWV7fXvGDxf6PYJ++s9MT7/AJ1w/wBx5f8Apinyb/v/ANyuS1RLu++2anfSyz3kzu/2mbe73D/xvvrlj7+50cx7foPxGt/E14lpFE0D+Vslh3/O/wDt7P4ErmPip4fSN3eK0WBNn39n+f4K8r8PeLr3wjs8i02XO/znd7h4UT/YfZ87/wDfder6P8WtM1zZb3l2t7c3H33dNib68uvhZUZe1pH0mDxkZw9lVPE5tcu9Hv4U+bYjp8lel+CfF326wttzqjp99Kh8bfD3T40e78rz32P88PyfPXnumx3elI6KmxN/30/gq/dxMSJxlRkfRSSfbod6ur/7dD2tvJDvlt1f/gH368QtvF2oQIifa5fk/g311th8TZri2hiZP3z/AH02bK4pYWUPgLjLnKHxR8F2+pQ+bbbfuu7psrxO80qaCbyokZ3f+BEr6EeP7VNDMrf+P1sP4Z0y6h/dW8T3Lo+/5PnraliJUfdmEsPznypNpryXKW7RN/3x9+rmm6akEOxv7+//AIHXvCfDK3379nzw/wAezfXN3Pg5NHmfckX9+u6GKjM4qmF5Czo91LPo8KXW55odiJv/ANuuD+K+mvHf2dvsXyYrXznf5/n/AIK9FSCKOw2L/wAtn/3N9cx4n1LzHmfZ56Pstv7+/ZRD4zOrL3eQ8l/4Rz7Dbb53ZH3/ANyqD2Plsjs/30+SvVPGcEW/TbiKLzHeJ97on3K801W++1PsX+DfsrujLnOKUTKm/wDQ/ko+SNKp38/z/fqg90+/ZWpGpqpP5bu6/wAPz0fbvMSsd53kp6T/ACfNT5Q5jVs7ry/uvWr9ul3pXMW06RvvZ/462PtSbN+//cqJRDU3rbxA8DpE27/frK1i1SR/tC/Jvqg908lzv3tT5r79z9/+CoNCazg8iHfv+/TJtYuI08pfuVDNO8kPyv8AJVDz/nq+Uz1NhNYeBPm+d6e+pJIm/wCZK555331fT/jzdP4//QKOUNSa6k89N9U0keNKZ9ueRNmymJvqg1Ibz95/e+SqafI9XLmR/wDgFUP461MzSs4/PfYv8H/j9X7bTfMm+b+Cs3SpPLuURa6H53+RUrCUjekVvITZtWsp43jd0Z66F432fcpj2vmJ/DRGRcolawg8uFPkbZv+/VxvK37FRtlXIY0jsERf++6p/wCrmRP46vmI5RiP8/y/cq48DpD9xdlTQxxRpvWLe/8AsJTJvNn+TYyVHMHKU0h8x/8AcrSs4/LTZF8j1D5bwQ/c+en20bzw/N8j0BymrYyfwTvvpmq3yR3KbX3/AOxVCzgeSZN0vz/79bFto8W9GaX7n8FY6hyhZ3UU83+qX/gb1Nc6q+mzbNioj/cqZtNt4/4Km8hLpNjIr/79LmL5Sm+qyvCj71f5KIY7iT960Uv/AHxW8myCFE2L8lDzvG+xajmN/ZlOwtbidH/df7Hz1ZTw/L9pheV9nkv/AL9Pe6Sx2fvfnf8AgqbTY7vVXeKC0uJ/9yJ6w5zeMQvNKlvpt6yrsSn+BtYfw/4h+0faG2fc2fwPW9H4V1W0sJn/ALPZJtmxEeVE+eqFh4AvbX5Ly4s4E/j2XG//ANkqI1YmnKfT/wAEPH9vfa9/YVzLcWWlX0Wx/s3zvL/0x3/wI/8A4/XVfFT4exeJoYfPtLXSNHhR/ssM0X+kvv8Avv8Af3/P/fevmbw3PLoeq2F3FcK728qPv/v19mar9o8VeHn1aK7l+2TW/wDo/k2+/Z/t7KuNU56kOSXOfHPifwX4U8H/AD/2PrN6jvs3wxb/APx9/kT/AIBvry7xhG8bo66PFpFm7/8AHt5vnP8A8Dd6+jbn4XxX2tpFc3EuqXjvs+zJK+93+/vm3/IiVyviTR/D+lahNZQafZ3t+nyPczRb0X/YT+//AL9YyqxgacvOeD2upeXDsZFdH+6/8a1TfR9Tunf7Np95dbPnR7aJ3r3jQdHS1/e2yRWu/wDuRJV+51iWO2+z/wBoXT+T/cfZWEsZ/JE2+rng9h8PfFuufuoPDl5/f3uiQ/8Aob1pTfBbxXIiJPb2Fr8n35r+J/8A0CvV7aSLVYXRkb5/43+emah4mtfDNqkXy7/uVy/XqsvhD6vA8iT4F6hIiS33iDS7VH/54rLM9EfwT0eCZP7Q128nT77pbWqQv/4/vrsH1i78R6rv83Ymx/v/ANyqE2sJa70W4infZ9/+5V+3ry+0HLSKeifBnwlqM37q01SS2/6fNS2f+gJXQzfDLwfocO+Lw1pd1N/fubiab/2esS28QW9jZ7HlZ5n+/srNm1yKS53rL8lRL6xL7QR9l/KehaV4d0+xSF7bStJ0/Z9zybKKuttprueZ3a7ZERP+WL7K8fTWHkffv/g/v1pabqqSbPNl2J/HvrjnTmdUZQPRfsPnzeaztO6f89pfv1TaG0g3/wCq3/79cxNfRXWxFffVO5k8uZIk/jrP2RfMdtZ65FpaO+2J/k2I7/wVDZ+LlkbfPcRO/wDsVzF5Gmya3Z/9iqcM9lp1tDtdXf8Av7/v1UcOP2p3P/CQW8ifJKvnb96fJU0OpPI7o3zu7799eb6b4j8+5fyvn2ffreTxAlq/m7N6fcrf6vyhGuel6bdJsR9n+/vq5eX3lo6WcqP/AH3T/wBArmPCWsS6x51pFaeRs+d5n+4ldJZ6O/kvLvV4f9j+/XLKPLM9el70BlhJ9uhf7Xcfc/8AH66HRNSS1vPs6/6n7/3686+3JPczOzxI6P8AwPvp82q/PC8T+fsffsreFL3iKvvRPq34a+NNKS313RWMU0OoQI+/+OJ6ktpJZHfyk+RPv14t8PfFVpJ4qs7j/j1s3/c3Dv8AIn+3/wCyV79Zz/YdKv8Afbt/xMIofs7/AOxv31tVpHl0pchT8zy3oefzPnWqcMjyb9tU3neB/m+5XLynaavnf7dY+sXzxujxVMknmfPULxp/FRyj1H2d9cSfefelVryf7LNuXdspjwPH91/kp9t+/R4ZU+SrDUuQ3XmJvWnx3TzVief/AGVc+VK/yP8Ax1peZ/GtAall5HpjyPT0kpjfcoDUrXO/zk2USed/DT/MqnrGqw6bbb2++/3KfJzhqU9S1z+zbZ3k+/XiHj/xBcar523c6b66rWtVl1W5fc77P/Q6x/7KikbfKm+vaw+H5A1PH7yxmgTeyfO/33rldV024n2f3P8AYr3688P2km91i2b/AO5WJf8AhGyn/wCWVejzchnzc582arAkaTI33/uVzaaXLdb3WL5P4K+nH+Htl/wD/crzTx/daZoc32SCLfM/8afwVjKr/IctWJ5dNYpa/e+Ssqb+OtK8n8+Z3rNeOrjE86RTmj8ymQ6b5+x2T5K0rPSnnf8Aep8lbFtpvmfwVuRymVZ6c/nfc+RKvvH5f8Nas0FUJtlBRQf/AGaekL7PlqzHB5nyfx1Zhg+SgCm8D7Pl+/TPsryPWqkH+w2z+/V+z0r7Qn3PkoAx003+P7lM8v8Au10l5prxw/Ki79lVrbSpfkXY2+gDK+y/3XqaGDy63odDeTZtRvuVZh8MvJNs8r5/9ygkynkeoZo/+Wq/98VZeOmeX5n3qswlErOiSJ8qb/7lTPPF5Kbov++KhT92+z/2eh/uPQZlPWLH9z5sX3HqHTZPubfnSrl/snsNjfcf5KoWH7jeiv8AJvqgNtE+f79ex6PJ/wAUxpu3f9yvHPM8v5/7le02Ef2Xwlpry7vubN+yuaob0hl1H5kNYmq2qSWb7vubK6T+GsrWIP8AQ32pvrGBvM+eNYg8iaZGT7r1iPsj+7XQ+Ko3/tWZG+dE+4/99K55/vvXrQPFmTL9+vS/h1+7/wC+680tv3j16j8OpP8ARpv7nyUS+AUfjPXfCUaz6k+7+BK7/RJPsqPu+TZ89eaeG5PL1i2+fZ8+yvS7CP8AfbGrzKp7FA8i/aigSaHQb2L7m90d9leM/wACV73+0zH5/hvTfvJ+9/dfJ/HXgMO/yU3V00vgOWXxj3joejY1EceyujUzIX61C8f8dWZoP3e+oXo1CRg3kbvMjqn3K1Yf9Sj1Tuv46s2cnmQ0amOpC8fzulQp/v1Zmj+eqf8Aq5v79GoahNUL0+b/AFf+xTKNQ1HVJ/HUdSeZ89Goaj/Lo8ujzKHko1DUf/rN/wA9PSoY/wC5UyUahqTU/wDgqH+On+XRqGpNsq5bfdqsklWbb+Csg1PvH/gl94i+y/EbXtMaVkS4sw6oV+++a+j/AIyarFa+IbmWJN/z+dXxh/wT61z+y/jxpu242JNE6OlfYHxRktNY8VXKWyt9jT5Nn8b1PP7wq/2TzHxn40iuNHufI+Temx/O+RErzHQbq71LWEt7a0/tSb7/AJLvs+T++7/wJ/t12d5BoVvDNLc29/q+x/8AkG2b+T/wB5n/APZEq54b1K98aTJo9nZf2Xo7uj/2J4ei/wCPh/4Emmf55n/j3v8Ac/uUpTMT13QfFXkeEkinSyukt3R08mJ0s3eJPk/c/wAaJ/32+xPub6oP4m0r4teTrUlvq3/FN74b1Ll0/wCJlcO/7lE2fxv87/3Erz2bXLvStYudKtrR7pIXeG3ms5d6J/f+5/t/8DrsvgZ8OvETauiXmkXg8NmKWW93xMn2h/v7P7/z/In+5XL7al/OXyzPdPC3hk6b4Rs11O+gstRmt2u2ljH/AB7xI/nbU/8AZ3f79eceO7WXWPE3i/VIIPs2mpp6zJcp/HLKnyPv/v7N7oif30rq/BnhnxRsmuNetfP+3fa4bqF3SF/Kl+4/3/8AgFZ/jn4X3virwBpXhS51LS9Ouf4JoZfv26fcT/0De/8AHsrGpjKEPtGkoykfGmpalFpvk6fbTNdP/wAvFy6fdf8Auf7if3/43r0LxPBL4V8E6PoWz/iZXGzWJZkl/wBUkv3E/wDZ3rr4P2ZvDWnXyafeeIVubl33vZ2lrcTf/EV65r3wg074h2FrLHE8GqWSw20szps82JP7iO/ybK8yvnFCjLQ29gfCnxU0OL/hLdjJFa2f2WH7PsuPOmuPk+d3/wBvfWDpvgPWL5HeLSrpET7k00Tp/wB8b6/QrTvgHoU2oNdXNhL5O1kWP7b5SfL/ALib3/77pr/D3w19pm8jw1od6ifxzRS3b7/+BvXF/bqn7sIFxoHwr4b+HN7bpMl5d2dk8yedcedcI/2dE/3Kff8AhX/hIJnlglvL2Hf5MSWdk7/98V+iHhPwm1zsS202z060Vtm6z023Tb/45XRzeF55JDbwQXlzb7OXuJnTd/3w6VtHHYqr8ECJU4QPzAv/AIQ63PNvg8L6zBDs/wCW0Xk7Koal8PdT0qZLuDTInmSLZsR0/dV+kviH4PpqVy8t3d2OnQ/xb5d//odcPc/CfwPYpN9u8QRO8z/P9jtd9e7QlVn8Zj7v2D488N6lFrmjw6TfI0FyifJNNL9+sS5+F+rec8S3Fv5Pz7N7V7f8RdS+FnhmGaWxstZ1uaH7rzXsVsm//gCV5XD8Xv7KvP8AkFLPbb9n333/APj9c1WlKHv0j18PiozjyVTib7wBqHnOkETf98Vmw+EdVtZnSKJvOT+//BXtlt8W/B93vt55W0i5dH/4/Itif99/crVufDdvqVh9os7tXRvkR0dHrz/rVWP8WJ68adCr8B4VZz6hpt5+/wDv7/nR0/jr0LRNYSObe21N/wDHvqHxD8Nbixhf59/8fz1wdt4L1P7Z9oZ/Pht/v7Hf5K1lOlWiRyypSPZpNYtI0+V13v8A+h1g6x9lkeZJYl2OmzfXDf2lLY36WnlM/kv8m/8Av1cmvpY2dJfuVjGnyhKXOaWpf2ZdWH2iVFgtofn/AN968Z17XHtby2SxT5E+/wD7dd/4nge60RPnbY7onyf7deb6lo/l/M0vz/3K9CkeXVpD/wC1f7V86Jv4EeauM1XTUgtnSKJXdH3/APAK6ezsZbW581fuJ8lVtYsfst/vZNn2iL/x+u6EjllE8u1KN/tLpWVN/rq7PxbpvlzI6xM7/wAdcfcx+Z/BXoROKQPJ5lQ+e/3F3Uz+CmJJ8+9aepmPd/71XIdVeNE+TfWb81TWFq91NQBpQ3XyO7fJT5pHk2bfuVQeT5//AIirKRvs+VKz5TTUv/P5KJ9yhIFk+999/uVZsIHnT/b2U99K/fI+/wC5/BsqA1HzabbwJDtdvO/jqF98nyVZ8t5Lnez/AD1NNAkCPuoNDBeD5/8AYplzJ5cOyJP466GGCKR/ub/7lULyBILnZ/HRzGepz02+P71Qwx+Y71tzWiSfNsqs9r5fzr9+t9TMpwwP5399K6rR98afvf8A7Os2wj8yZEV/nf79dPbWPl/O3zvWEjqpRB40nT5vk/v0x9D+1Q713Ualsjh+/seprC+SGFNrrWOpv7gQ6H5CfN8iJVxLWL5Pk+df46zde1R44fl3b3qnpupSwW3zbv8Agb0agdD9z5FSqfnvG9UP7YlkmRET5P8Abp/2p5PvJRqZmrNB51t5vzb6oeT5H+tqa21J402MlVryfzEd2qwLNtAkj+ar1sQ2LyOm27WB9m/Y/wA9cxYal5a/L9yuq8NyJJMk2z7tZyHE7PQfB1vqSI8uoS/7ey3/APi3rVufCOhabMkW+8nm2fPvdP8A2SobDxA9in7r7mzZ8lZWq+IH+eWd/wDgdeR+9nI6vdOh1Kx0KCwT7LZRed/02uHd6x5tVt7GweXyrVLl/uIkVcrNqUX2z7QrfJ/AlZV/qT3Vz8v362jTmHMdJDrDyb/Pm3zP/sV0nhuS+kuYX+1vBD/v15um+CZJZN1bEPiKW6uflfyLZP4E/jrSVIIyPS4fEdpJNcqqfInzo7/xvWI+pPcTb2TYlc3DO907uj7E/wBunw3yedt3tsT/AMerCNDkLlV5jsIdV8t97J+53/x19XfBPxdaeINHSynRU2P9/wC4myvjyzuoo7n77Oj/AH0r134XeNbTSvEltbyotrCzomxE2b/99605SJe/E+qPFviDw54H025e2uPLuXt333/2d3+T+5Dv/wDH3r5F8Yf2Z4jvLnVYPEFrBbP9xLm3lR//AECvRfiLa3HiO/S4n8Rxacnzu9ns3+an9/8A/b+SvAfEmlTRvqstndq8Mzv5SP8Ax0pUucKXuF/UtVt/s3+ja3azwwp9yGXY9YltrCb4Zv8Alj/H/tpXE3E72Lp975/nffR/aT7Pv7IaPq5ftTV8VeINTk87bdskLv8AcT+5XNpO/wAkrOru/wDt/wAFVtb1JPJ+aXfsbZ8lcfeeJotmxU+5W8cOcsqp6K+pXEjvuvYrKHZsfY/36x7zUrSx/dLLvffsfZXm9zrjyP8ALueq39uSx/Ps3/7Fbxwph7c7y/8AFUUD/KjP/BsqhD4mlk+RYlRK4lLq4nd5flqZ9SljT5X/AN/5K2jh4ke1O/h8TPvTzXbyf40rVtvF3mL+6dURP4HlryiaeW62I1xT/LSOH77f79EsLAv6xI9R/wCFhJBfo/2hYERP9Tv376s3nxQt76Z7jcqQ/wDTGJ//AGevIodm/Z/BU3nvI6Iv3NlR9VpB9akd/N8RnuneJftD73/jom8XXFqny26yfP8AIjvXMaba/wCjfaFT99VyaB50+59/Zver9lSgHtZzNLw94u1OPUt/ypv/AIK7b/hJr35It67P9yvOtNjSO8/eor7K7C2/fwp/cqJQgaQlI9j8AX0Vjpu+5u/3038Gx/krS1XxM9rv8jyp4X+REf50rz22vri10eFIn/0lP7/9yn21rd6rNDcbN/z7POf5P8pXlzpR5uc96liJcvJE9C8PSRWNs8ssXnzTfx/3Kh1KB43d1d9++rNnPFpsLpA7O8P3Pn+/UKaq89/5s8S7/uJ/uVynqe7ym34b1X7VYJpk7y77eX7TEiIiJ/t73+/X0z4S8TW994Y017NJbWaHT0SV3f781fKOsQPazQywIvnJ/wAtklr0X4b+JpbHQZook8/7Qnyf7Do9bx9+J5delyS5z6BsI/LsPte/59/z/wCf79UJoPOR0+/W3Zx/ZdEe3uU2faIkeKqCSeR8n8b158viNoSM2z/dpsoeOr72vmfd/jqzrGmxaakNusqvMif6Q6PvTf8A3KyLMS1/efJUzx/Pspn7qx3vPKsCfx73qneeKtKtU3tdr/wCoNOUmubVL5Ht5/vp9x6p6VfPHN9in++v3KzX+IWmu/8AoySzv/sJVC81TVdVmSW20K62J/y2dNn/AKHRzF8p3P8Aq6P4Hrif7S8V6xJ5VslrZPs+/eS/+yJRN4R1udN+p+K/sqJ99LC3+/8A990xnSX99ZaUm+e4Xf8A3K4DW9Vl1W5f+5TLyxstK+SCW4upv45rmXfUNnG8j79jbK9rC4f7ZnGP2xiWP8VMeB6vvv8A4fko8jZDvavUHqY81r5afN89Y+pTxWqO7fIlaWvaqlrC8rPsRK8H+IXxGl1KZ7Szl/cp/GlRy84pR5A+IvxQePfZafKv+26V4tqUjzTPcSu08z/fd60rzfvd2+//ALdVktfMf5k/8craMOQ8ucucx/Ld/u/JVyw0d/k3Jvre0rw3LfTIlsnz769v+GPwFu/EF4iTpKiO+996fwUzPlPLvCvwv1DXI/tGxvJ/v1f8Q+HItDT7P829PvpX174h8P6Z4A8PJEtuqOifIiV8weLY/tVzNL/Hv/uUGPNzHmlza+X/ALdUPsr3E3yp/wB8V1U2mvJM6fK7/wByvSPBPwdu76FLtolff9xHSgR5LpvhyXZvlRk/2/79aSeGZf8AZ/ufPX0OnwnR3RNjf98V0Om/Bny03tF8+z+59+lzknzfYeB7ieZE2N/3xXYaJ8NZY4fNZPkr6H0T4TpG/wAsS7P9yuwf4epY23yp/wCOVHMHMfJd58PZZ5vmiq5pvwyfyfmt6+jbb4e/arneyVsJ4Bij+TYqVoHMfNkPw58j5/s/3/8AvurMPgP53RYtn/AK+h38Fp/ClPTwOn8SVGocx+b6Tv8Ac31ch/eVjpWlbSeX8jUal8oy5j8ub5UqHzH/AIq1fISdPmrNm/cfI1bRMJR5CHyPMR031g3MEtrcwv8AfSuhhk+bf/HWJrcnz/f+R6uJgdDbb9n+3XtmiT/aPBmm/wAe997un3K8Ns5vMtkf+8nzV7Z4b2f8IZZv8/yfJ/v1y1Del8Rf/gSqd5skhdG/jqyj+ZDVO8tYo/8ASH+d0rlgdZ4P8QrTyNYuU+X5NmxK4/y/LrvPidHs1Lf/AM9k+/XAPXrw+A8Sr8RNbff316d8NN83nO3yPsT+OvNLaT/vivTvhdB/rnX59n9/+Crl8BmeqaVI8NzC6/8Aj9ekabdJPefL8++vMU/eR13Ph79w6IqbPkrz6sT0cPI5L9o3954Pttu7ZDcb3TfXz3bSfuf+B19LfHKNJPCXm79jpKj/AH6+aYY/LR62pfAZ1fjHpJR5lM8z56f/ALFdGpAPVZ432VNvpjyeZRqBm3MfyVDZyfwVcmqhbfu7l6NSSzN/BVN9kj760po/kqg8fz0ameox/wB5UP8AwOpn6VC9GoaglS1Ev36e/wDco1DUdSpIkiUz+Cnp9zfRqGpJzTk30yP79TJ+7ejUNSZP9ynp9ymJJT/92jUNR1Wof7lVkqa1+/WQantn7K+q/wBl/Gbw9cM7bN/3P79foL4z0e4k1u5l3/JM/wDBX5m/CKeK18eeHpZf4L1Pn/uV+tfirQ71I9Kfaqb7VJn3v/G9efVl7xtKPPGJ5voPwT0/Ukube8uJZN77/kT7lei+D/hRpmjQ3llpXmp5y+TcTffeVP7m/wDgSvSfD/wxtPsNpPd3TzTtEm/yn+TdXU6b4b0/So1WJW67vmavnq+X47Ez/i8sTSNSnCJ5dbeGb3S4UtNKuv7Ohh+/9m2Qp/44ldRoX226kgRnnfTrfe87zOz+b8mxU/8AZ67aGayd3SJ4nb+JU206LVLeaR4423MjbWrTD5ZQw/vTqmcqvP8AZONs/Acd9rFzqt9Cj7lxbw7fuLWtdeFGvc+a6om3YqRtt2JWtq2qNp+nzTRRNI6LlVrI03WrzyS2pbYCv3zvXZV145dh/j94iMqkjL0H4WWWj+JLnVTtfemyJP7ldNZaRY2MzxQgI7/Psqh/wkto199m+0Lv271rC0XXlvfHFyyyotv5DQp83zyuh+b8q4qeMwE6sYeyLcapt6vHp3hjRDcXSyTwwnHq7b3rJsPFGkXFn9o03STIm/tD/FWV8UvH2l2vhmaSR2mt7edPNaOvBn+L1k8yJFYy2tsr70d5d9VXxMeb/Yoe6OEf5z6kTVdSks/MWC2tv7qO1cf498TahHrFta2LM77X+RPufc+d/wDgFed2fxAuJ7BLhfKSwh2O8z/7f9z/AG6j0DxWmqa1ruqy6l/Zem6fa77q8d97xLv/APZ/u15/t8VKXvSL5YkWtzXt1bP5stxv3/fS3rw34qeJrjQ9HdYkuNn8T7/vv/AldDqHxKu9c0e51D7W0EL7/ndvn2V4J4t1y31bW/8ASbtZ4f7n+x/8XXt4P2v2zOUTg/EN95+m+az/AHP9v+N6rW1jLHYJLO8rzPFvl3/wb/uJV/W/s+qumn2abE3o77/9+tV7F5Ev0llln3v8j7PufJXumMjxzxhNLJeO+/Zv+/sf/YqHTfF2q+HfJvdI1OWym2ffR/4/9yrPiqx8+2vHZG87f529K5VIPL03+L7+9P8AfreMIT+Mi84HvHg/9p6X7H/Z/iWye68lEhlv7NPn/wC+K7Ow+Jvgy+tneLxBEif88ZonR/8A0D56+VLO68hJt3/Lx/8AF1ZttcltbZ7SK3id0/5bfx7K4pYGlze4dtPHVYn1FNqWleKraG40O7iutn+teH+H/gFVrzw5Lqtt/c+T53r5X0PXLu11j7Wt2yXO/f52+vUdH/aC1Xw/DD9usotUtv7+/Y6VhLByh8B6FLHRn8Z3mm6PLa+dFeI32bzfuOlcB8Y4LTw/YQywS7Hd9kSV0k37RGn6lbf6Nol55yP9x5URK8c+IvjG78cSQvcxRQbHf5IfuJ/sJWmHpS5vfDFYilOPuHQ+CfHlpdaO+mXieRvT/XO/+tffTPEM/l/e+d0+dHrzpPtE6Qor/wCpT91/sVt6V4jexm/0l/P/AIHR3+5XbKl73uHnxq8xq3MCalo/3PndHdP9+uAv9KePftSu8h1VNm+B12I+/wD3KzbmdLpHddvyfcrSMpQM6nvHAJptxIj/ACf990xLF402Nt+/XQ3Mnl79z/8AAKxLyfzE3/5SurU5uUh+yp/E/wA9CQeR916Z9rqtNdPRqIvpH5b1pW0ibNmyue+1S1Ml1LJ/G2+jUfMdUl0kH33ZPnplzfP5ybX+SsdJHk+RnbfVy2g/0d/vf79Z8peppW06SOj0/Up0kTfWbZ/6Lv2/8D31NNH9qhR9lQGoQ6qke9FSobm6/jVPnqt5fl1TvJHkdEq+UNSb7U8j/wC3T7mR5Iflqgk7xvvqa2kePe7f3/kpBqP03zd7uz7K62zk8u2T52/3K5iwglnm3t9yuqsIIt6bX37P43qZFxKepT+W+9t3z1Ws5kkdER63rzTYp0RNm96rQ6UlrN8v/jlYcxsPffImxqZJa+ZvTfU3+r+9T02U9TXUh+wpHDsZ/n/2KZ5nl1N5lVrmRKNTIPM8xt9Q3l08b7Nn36he+Xf8qVZ8vz0+bZvqyAhj8xN/3Erp9KvrfTbNE31zaSJH/rX+5/BVO51iLyX2/frOUecObkPRf+EjtI9n+kf8ArN1LxBFdI+3564BL5/vsn36v/bvM+T+Cj2Rp7U2Ptb/AN6ibUksbbzZd2z/ANDrnr/xG+mw7INrzP8AIn+xWUn2u+fzbmVvn+4n8FX7Iz5job/WLjVpkdf3EKfcSr9tfeWiO03/AADfXJXl89q6fPU32XfeW12qbErTlI5zvE1hpIURX8tKuabdec/39/z1ysP30Stu22QIlYcpvzHVTa5/Zth80TO6P/BXbeEvEa3WxWRnm2b/ALmzZXAWEizp99fv/ceunsLV59kvzfc+dKjlLjI9703TdP8AE1nDeyy2trfv+5dHi3vL/sf7dee+PNN8hJri88P3GnWdv/HDL9xP/QK7P4Yx/wBpaVsi+eZH373f+B/4P9itvXr69hh1K4gi03eifJ9mRJnuET/bffsrMOY+Y9b8I3t9czPZxXF1Yfc87Y/yPXBzQy6a727P86V7fr3iq48VX80uq6hdb/8AllbPcP5Kf7ifcrzr4neFZfDk1t5sTb3+f5PuJ/c2VpGRcoy5ec4a/wBkltv/AL6Vwz7496N9/wDjrtv+WL/J8m/5657XoPIm+ZFRJvuOldsTz5HPP+8pnzVM/wC7+99+j+OtNTAoeY8e9N7In9ynpH5ifN8lPuZE/hoT++1GpZZhjSN/uVZhjT/lqm+qafu6mSejUCZI/L/j+Sj59+9XpiXHmb02N/v1N5ieT8336ANXSp/Md9339laryeZbbP4/uVzdh/rt610KSeZ86/JWcjSJch0198Pzr/v11Vh+7/2N/wDAlcr5f7n7+yuh0eT/AENP43R6wkbROhsJ5f8AWtF8if7FXIfEEsc3lea32b7+zZWIl08c2zeyfPWrDpXmTb/tH++j1jKJ1wkdDba491ZvcRRLav8A88UffsrV0fUkk2RS7nm2b3SmaLHpkEL29z86bP3TomzZT00pPs262dYP+myVwyPapTkbf/Hwmy5dYEf+/wDwV1XgOZNHd0aVUtnREimd/uPXm80nl3MKb2f/AG3rpLCd432Mm9H/ANv+OsPgN5fvj6r/AOFqWt14Y8MW8Ey3U1jb7HmSJ0835/7j1D/bmp65eImn6TLPM/8AcSuA+F0iX1neStK106OiJC8X+q/4HXt9ha+RZ/aInl8m4i+euOcTCkZWq2viOfTbZ57iz32kWxEtn+RH/wB/+OuV/wCEO8QarM/2nW1gT+5DvevRb+fzNKs7Rdvyb3d9n33emaJHFa/bLu53bEidIk/vzPXOdXN7p51/wrWy3o99qF5ev/H86JVyHwP4fgm81dMid0/57O83/oddU8HmPQ9r8lQae8ZsMEVqmyCJYU/uQpsoeTfVx4V2Uzy03/coA5u/tfIm81fk/j/3KwfEnir/AEb+46f3P/Q66fxPqUVrZuku3/brwrXtWl1jVUt4Pvv97Z/BXr4PC83vzNqFD6xL+6bdvJ/bFw/l/cT+N66FJLeBPKaWqeg+GX02zRFl893rbtvCtxP91Pn/ANuvRlVhTN6sIIrJYpJ86vvrm/Eni59NR4liXYn8bvXpFt4R+T9/NsT+4leLfGa6isd9vZ2rI/3HmeojVjWl7hz80KPvTPMfHnji4vne3ifZ/A+yvLryD+PetdDc2vlu7s9bGg/DXVfFU0KRW7uj/wCxXXqeZVq+2POk017652L87/x/PXT6b4OvZ9kUUTPv+58lfTPgb9mV44Ue5iVH2fcr2/wH+z1aQXkNxPb/ACJ/fSrPOlVjA8x+An7NMsdnDe30W93+fY/8FfRqeALTwXo7uqKmxN716joOlW+lWqRRRKiJXmnxp8RpBYfZ1f739yg8/wBrKZ8tfFq6fVbyZ2l/3K8Zv9H89NuzYj16vrcbX14+7dW94P8Ahs+q3kKNFv8An+etuUuMuU86+FfwWuNc1VJZ7f8Ac/7FfT9h4At7G2S3iiX/AL4rv/BPw5t/DOlJui+euns9KikmT91WEg5jzrTfh78m/wArZ/wCr7+HIrV9ipXpF/AkFt8tYltY/armmRKRg6b4ZST59nyU/WNKT7qpXbLarBDWPeRpPN9ygOY5Kz0Py0+58lMm0pN9dh9l+Sqc0CR0BzHJPpvz/KlP/s1I623j+f7lQ/ZfMoEfjhDG9X7aP599UErStajU9LUv2v3KytSTy7mtJP8A7OmXNv5iP/33VRM6pj/6ys3Xo4tifJ8/8FaX8H36ZNtktnrY4RmiXXn23zJ9z7le8eG/3ngOzRfkff8ALXz3YT+XNs2fJ/cr6B8Kx/8AFGQu3zv9x9n9+sqvwmlL4i5D/qf+AVDN+8T5qmhk+Sobj7lefqd2p458VIEjmh2o33683f8AePXrXxRgd7CaX/x9/wCCvIm+5Xs0vgPEq/EPXfv+WvVPhdcfuZk/3HevKE+/sr1r4V7PsEyM7b0/gq5fAYHp0Oye23qldt4e+4j/AO4lcTpv/Hv833K63QZ3j2f3K46vwnqYch+M1i914Sd1+5C/z18wTSJHeOn8FfV3xIj3+D7/AHP9xN9fLviH93qXzfxpSpBVj7xRqPzKf/t0x+tbGA/fQn3/ALlM8z+7Q/8AnZQBWuY/nrKT9xNWw8f96se6j8t611JNKb/U/M9UJvufLVlP9T9+q037xHo1M9Rn+7UL09JKZNRqGoxJP7tPqH/VzI7VN5ifw0ahqTJ/q6en+peoU/j21ND/AKub/co1DUEj/wC+6f5dN5p9GoakqVM/99ahT/Zp6SVkGo/zKmtvvVDU0P7x6A1Oq8JXT2usabLF8jw3COn/AH3X7AJrj6l4A0G4ndnm+yojv/fdK/HDSpHgmR1+TZ9yv1r8DXb6x8ItBf7Qmze/8H9+vPxEPeO3/l0dZZ/GSPQba2tZxdXWxdnyS7K3ofjJbXQ3LaeWIhueWaXfsr5n+LviO48KvYS21vvR/wDWzP8AwVz1h8TZbW2tpVtPP3vv2I9fOVcFOctw9w+ltS+Kmp/29DLZ2/ked9yzhTe7p/fer2lePtXSb/TJ/sX/AD1R0T/x93rwjwl4013TXubi5luH1XUH/wCJfpvyf6PD/HNN/c/4HXE+JPiEn2y8t7lJbrzn8lP3vzy/89pvn/743/79XHAmcpcp7x8Qv2gNMmtpLT+2mvZn+RYdKi87/wAf+5Xl3/DSGlaHf/2Zp9pf3VzC/wDx83l0iI7/AMf3N715jDqUUmm3+oXieQlvb7/JRPub/khhT/gb1wdts0rY/wA6P/fdK6fqdL7Y4n0D4h/aM8QWt4ksVlFZO6b/ADnR96b/AO5v/wDQ67j9lnxd/wAJP471K/vGld9P0uWZn+4kSu6fIiV8pTTpBYJd3l3vubjY6W00u93Svp34F+HJfCHwb1K7bbZar4wu/s0U1y+zyrKL783+59+uGvQw9GPuRNoy92x6B+0l4ispPgwsmlxKjzXEUzbE/uP/APZ18gXPjTULXYiyxb5vued8mz/br6J+L3xJ8NaxoP8Awiumzf6HY2DpbzPE7vdP/fRP99K+Z4fCOuzzJK2n3F1M/wDqkmTZWmDpww9D3xSjI7mH4oXcfhtNPW7l2fI73Lvs37P7n9yvWPgvDBY/APx1q+pQra2t862kCzfO7fx/P/33XiWg/BPxhrFy9xLZXHm7k8qFLeWZE/4AiV9Ha18Kda0r4a6X8PtK069vrWG4/tHUtXleK3SWb7+xPNf7lZ1sRh/hgOMZHxxr2uJPM9ktuzw2j73RPuI/8G+qfkW8lz/pm59+z5IU+e4d/uIlfRUP7LepJZu89vpNrZ/O/wDp+rvcebM/8b+UlULb4Mvo+pJcT6xp11Mjv/x4abK++b+/vfZ9xK7YZjQ+CAfVpTPGbbwH5bvLLbt53m77pIf9TEn8EKf79Gt2r6VN8qLNMj+ds/2691vPAf8AZXh6a7luLp/3qfJsRN7/AP2FeReJNNi03R7+7b/j53v/AOP16NLEc5xShKHxngPjC18uz/1TbJt/z/8AA99cxbWqx2zo3z+d/wCOV3njyRIbO5tFf99by/wJ/sfcrg/n85PnbY6b9lejEjUp3likex9//HvTLmS3kmR9qpuT+Cr7yJ9nufNT59jpXNwz/wAH+3WgF+GCKC582Xds++j0yafej7f4/wCCnwwPdWbp82+H7tZttJ++2SrsoMx9ndfZbxE2VNef6Wm5fv8A9yoZo/Lff8r0xJP9v/coNNSh+9371eqDyPG/zN8/9+ukhtUkff8A3KzdV01I5t8X++6UBqULOeXzvlqZ9Wfzk837if3Eqn5jyfefYiP/AHKoTfvN9XyhqbFzGk/71n+//cqm8aRo+9Pnf5ESmW10/wDE/wDBs2VD5j/xVpqBC9q+zfs2Ux4H/i+/V9JPM+89MmRJPu0amZlR096meOmPH/BRqQTQ3Xl/79athJ5/yb1Sue8urltI/wAif+P0almx9qSN9lX0nT7G8X33/v1zCSfPVxLqWP5P9is+UfMTXO/eiLTLzZH92n22+R99TXOmv5KPH89IvUxE/d/ef56mSZPJ2Ux4Hj3/ACUyHfs+etTMvw6k8fyqjPXVabH5kKbX+R/9j7lcfZ/8fKIv/fddtpsaQon/AI4n/s9YSN6RpeW/8L/JTPL8z+Onwxy/fZ2+f+N6LmSKOP5XrHU6yskcUk39+nvHUKSeY/7qrj/c+/RqGpQ8uq00ab32pV99kcf+3WVNI/8ADVmRCkfkPQ7p/ubKZ88j/NTJtnkvVkDHfzHqHyEuE+X5KJJEjRNz7Kpzax99IE8x6okvpst4fmf5P771QvNVef8AdW3yQ/36Psss6b53b7/yJVx7Hy40RaDPUp22kpG+/wCZ3/v1qvGkafxb6rQ/u/499TVJoVoYE2fN89X4f4Nv3KppIknyfx1fsIPLoAfpt0lxczRKvl+S9bHz+Ym16x9BsZYLy5ll2vvetu2neCZ3b56go0tE1JJ7x7dpfuff3p9yut0qeWBN63bb0/jR64n7KljcvdxJ9/7/AM9aulaksjvt+R/vun9+s5GkT6B8DQPfaDNe/aIp7lJdn2O2/wCPmVNlbej+HNPutY/tBtVif7JE7/Y7m4RHf/Ym/wDiK838H6r/AGbZ+bBcfZbz7kTp9/7ldtpsmseHIbaW0eJHvrf5H8qJ9/8A6H/f+/WZcTj9V0q78OarYXuoW9vOkzv++2fIj/7CVD4ksU8R+G7/AE+f9/cwp51rc/xv/H89ehTXV7IltK1pazzN8j2zomzf/sVDfyXFjDvlsrV5ofkfZEkOxP8AgFc0pe+ejGPPA+SH/j3JsdPv1iXiJv2SrvR/4K9F+JG+DXryJtvyS70+XYnz/P8AJXE38HnpsVN716cDy6seT3Dj7y18h9i/c/vvVN/3aVq38nlw/wB+s3zPMro1OErJH5nz0/y03/cqaGT/AGKY9GpAyaRI1/iqH/V0+aP7/wDfpib43/36NQLltG+zf9ynpG8k1WYdkkfzU/y0/hSjUsYl15D/ACotbemzp9m+Z23/ANysFE8yar8Mj2tAHVfLIibv4Kv2E6Sb/nWsGwuvM+TZ89atnJ9ndH2VgaRN5I/Mffs+R0robC6fyYYv4N9cwl99yJfkrbs5EkmhRawkdUJHW23myfIqfOifcp9tBdwb3/dJv+T/AHKuaba+WnypvffW80cUFskrOruj/O/8f/AK8+R69L3jHSDyE2Sp++/261Y5P4FT76UzUvEEU+x/sm9IU2fIlGmzxSIjypsT/P3KwPUidh8PfECeH9eSWf7Q6bNmxH+R3/20r7Xtb7RtV8J+H7qHzI5ZfkvHtYtiL/sV8Ffvfv8AlbNj/fR99e5fCX4lXfnPZNK0k02xN83z/crnOWrS+2e33+lpY3/2eL9/C8v7p3/uVZ8XotjfJp8HlfY7dU8ryf8Ab+/WPc6rbuj29ntfZLveZP4/9yqH27958ybK5pG0Ic3vllJKHp8MiSJRsrA6CtNHULweZH8v36vvBT0goA4bW/A93rCbPN2JTNH+EGlWMO+X55v7/wDHXoXl1WeP5/v1v9Yny8htGUoR5IHJW1jaaVqCW7JsT++9byxpv8qJPnqHW9Ki1JH+T50+5XZ/Dfwq8lsl3fJ9z/VI9RSjOtMwq1fYx55kL+FYrXSvNufv18u/GDTYp790gTe/8GxK+q/HmpPIn2eL7iVyXgP4O/8ACXawmoX0X+jI/wAif36+rpYeNGJ89PEc/vzPn74Ufsy3vjK5+16nabLP/ni6V9e+D/gtpnhW2TbaLvr1TSvD9lodmkUUSpsqZvv1ocsq/McrYeEYo/4F2VqzQRabD8vyVtwwVQ1Kx89/moOXm5yhbT+YjvXhvxagS+v9u+vXfE99/ZVg6RP89eD6rBd6lfu7Pv31tEuJzGj+B4r6/TdX0D4J8D2mlWyTbF31z3gDwr5bI8qfPXqL7LWGiUgM2/k8xtlXNNgSNKpwx+ZNW3DGkaVBJla592qdhH5dTar+8emWEdH2SizcyfuayoY/Mmq/eSeWlVkkqAGTVW2VM8nz0x5KAKFzH5dQpHT7mT56Z9ooA/GGGN60reP7nz1Qtv7laUP+zUanrxJk/dpTHm+Snv0qhNJ+++V/kpROaqVn/eRvtoSPzEp/9/5KYn3/AJa3OQyvktb9HZ/kr3Xwfvn8JJ/cR/uf7FeG6pH5b/7le2fDePz/AAHN+9+dJX/j37Kir8BpS+I24ZP3dD/vI9lEP+rpK87U9E4f4i2ryaJcov39leFTfu6+h/GEH2jSrl/9j+OvniaPy/8A7OvXofCeJiPiCH79er/C6d5Ibn5Nn8fyV5LDsjm+Z69X+GP7u1uX+X5NmytzlPSNNnff/c/2K7nR/wDj2Rvuffrg7B3877tdz4e3yWG9nX79cNU9DDml4kj+1aDfxN8+6KvlfxPH/p8Lr/cr601uCL+x7nd86eV83+3Xyj4w/d/YH/jR3Sow5vVMTZ8nzVNTIZPMSjy/4K6TlD/VpTGjffR5lTf71AFZ4/krEvP3n+xXQzfu0euevP3n+xQRIs20iSJULyff+emWf3Pl+en+Wm+tdSNRiR0yaPzKE/1j0P8Aco1DUhb79P8Ampj/AO5T4fvUahqTQ/fkp8P3/lqFP79TInmUahqDyPsp8MnyVBUkMnl1kGpPUqSVDvqb5aA1HpT4f9dTKfDJ++oNDStpK/Vz9nW+fVf2b7C4bb9pR4vufwfJX5U6bskuU/26/TT9jm6uJP2YdUi38w+U6f8AfeyuCv8AZOmHwSOZ/aTvkg8JQp8/zy7H2V4n4Mtb26s4buK9a1d/kRN/+qSvsaHwraeJpnstQfzLP77p/frrvCvwB+G1pCix6KLpv71zK/zN/u14OOzalhPckbRw0uTnPkpPF0WkpDpWh2lxdX9xs36rc/3H/jRP7/8AtvWhoX7NHjzxRI2r6fax21pfO7fadUkW3hRd/wAm3d87f98V98aX8OfDGmx/6LodjDt9IhWd4zvINDtZr1g0l9L8kC7d9edUzrkjGfL8RnGnGtLlPBPBX7HOmx6bLb+JfFMU8zulzNDo/wDsfc+d/wD4iul8O/s8fDDUoXaLQ7bVEibYk1491d/c/wB/Yleh2H2vT9NGnRx3M+p3Sb7y5f8A5Zf7NaccyaLYxW8MC20P952rxcRnVWfwHTHDGJb/AA58PaWj/ZNHhsbeL7i2el2kSf8AfTo71zen6Xo/xL166u49C/tR7R/JF9ql67rt/wBhE+6teq2+pRXgmgEqmRF/e7f4ao/D2zi0/SX2Kx8ydzu21zRxU8RLlkLljSjKXUo+Gfh/pNozmTQNLif+J0tfmf8A76roZtO0/RVadI44F/h2xIuz/d+WqviTVLi1he1sYJHupfm3J/DXls+peL9BVf7ZtYbu23/K7S/OtR9Y9nS5PikXToOtLmkzstUbzrj5Zbnb/cluXapJLe3tgs7WsdzN99vNXfVLR7xtaktF86CF5v4F+d67WTw9DJbqjSSbx/Gprhp05znznfUqU6KjCxwus3l1qDbJItkK7PlX5EWuQ1jTUuvkiiVPn+//AHE/uV6fceFoHaXcs7/7TSqu6s+4sdH0ez83dZxvsfZM7b/9+vTwsff98mVeHJaB4b42gSOzhi+VLO3+5D/7PXg/iSNLr/R1dvk2TP8AJ/G9e9/FS+ivtBvHi+eG3Te/y/e/uJXiHiG6TTbn7E3+u/jf/b2fP/7JX3GFieRXkfNnxFg8jVb/AGp8jvv/AOB7K4/Tdn2mHcm9Hi2fJXf/ABdg8t7aXZ8j/Pv3/wCxXnXhuN5HhlV/k2PDX0MfgPP1K2qwJazTL/Bv+SuVm/dvvWvQtej/ANAeLbsmR/nrzeb93M+5f++60iZl+zvvImR1/wCB1NrdrFP/AKQqfP8Ax7Kx9KkSR3i3/P8AwV0mmyRSW3lT/wAD0AYnmPJZ/Ntd6oQ3D79jJWrf7ILyZ4v9S7/JVOa1TZ9o/wBvZQaaly2uvLdE2f79Fzska5+Xe+z5EqFI/wCBv9dT5o5ZLZ/vJ/7NQGpiPa+R8jfP/f2Vm7PndK3kjTf935KrfZUkm+X+5v2VQamI8fkO+19n+5TEk2Jv/uVc1KB43d127H+SqH8dakSJvP8A+B0/zPk+aq3+repk60aiB/8Avin+R89Mf/ZoSTy/v/co1Am+yp/cWjyNn92nwyJTHk8v+9RqAf6v+Oi5n+5VZ7p6Z/HRqBfs50j+ethJE8lP9hK56GTy0q5bXX956XKBZmtU8netU5oH+zbNjb6s/avuU+GRJH+aszQoWEf+mfL9xE3vXZ6PJ9qT7Qz7E/g3p9+uYe38hJvK273qbTdS8u48rezv/H89OQROzefzIUeX5E/2P7lU3jigm3s+zfTEn8/f93elQzQPJvl+be9YcptE0ofKjh/1q7/4KHkSP7tUEg8u2++1VprWWT/lq1Tqb8xNfyeZ86v8lZr3SRv/ALdQ3OlXe/e0vyVTmsX8z9789bRMJFma+ij/ANt/9ioZp5Z4U8tVSpv7NTYlPhtfLT5UqiSgmmvP97dV+202KBPmSr8Mb0+aP+BanmApv+82UPvjqz9l+TfvqaGx/vPQBQhtPM37qm8tI3RP79TeW/nfc/4HQ+zf8yfIlAELwRRzfc3u/wByrNta/ff5amhjSTfKu3f/AH6PMff8qVAE0Mflv/t1ZSRHf5qrQ7/O2/8AodPhjeS5R/4KANuGOKSHZv8A+APVywgitb9HWXf/AOyVTtkT+JKvpH594j7P3Oyo1KPUfCUb3SPb7FTzt773dE2f7ddP4k36HoNn/Z832W5h2Okzun716898MTxalZpLcut1Ckuze6fPXYaPdalHC8Vzb3T6Oj/JvtUmRUrnN4mPNfan4m0ewli3/wBsafK++FP40f50dErv7CCWSGzTZLBePbo7pMn3/wC/WPeeI/Efh+G2i0zUJdO0pE3282j6alo7J/cd/vvWxp91L4m1LfPqEs+q/wAE1z9//gdcVU9fCnlH7Q/hx9LvtHvmT/RruJ0+T5/nT568N8x52Tb8k38FfVf7SFjLP4D0154lS5sbr53R32OjpXyjeSJJ82//AGHr0cLLnpHnYyPJVMfVbWKff/ywuf7/APA9Yk0EsE3lSoyVt3knnvsZNj/3/wC/VCa+8yHyp3Z0Rv8AvivQieZIuaJ4ZuPE1z9ks3X7Ts+Tf8m9/wC5Wbf6bd6TcvaX1u1rco/zpMmyrmj6xd6VeJLZ3DI//PZPv19OfCn4C2P7S3hXVZrR107WLSJpv7e1jUtiJs/6d/43/gqJS5TM+Tn/ANl6ZNs+TbWx4h8I6h4V1i/0rVYvIvLR9kqJWUkfmP8ALWmpBMn+p+apvM8umJ1p8MnmTbG+5RqAJ+8/+wq/DIk/7r+D+N6reR5abN/l0x54rVHRaNSzYhjS1/j/ANyt62kTYn3t9cZYTyz3NdIm+PZves5AbcM6Rw/N9+tjTb6WTyUiVt/+x/HXJQx+W++V/keun0TUvsNs7qnn/wBzZWEjeB6RYSSwQok7sj/30+etuzgt3sPKubhkT+B//ZEridB1y71y5SL/AI9YV+/Ns+5/t10MM7yM6S/OifJ9z7n+/XFVie1SkbFzB5FnCmmS/O/8b/3KJtH8yaF2fe6fOjv/AB1c0fTreTelzLsh+/8A3K208O3Gpf8AHn88z/wP/BXFKR7FKPOUIZ3gf7Or+ZC6f991t6J/or20qoyTQy/P/t1m2Fq8/nRTp5Dp8n+49dDo89vA6eftd0T79cpcj6B026eRE2p8jpWl5nnon9+uD8H6yl06W+9vOhT5/n+/XbfwVxSNIm9DAnkpU3+rqGw/f2yPU00nl1ADH2R0f7tQVIn+5QAx99M2VZm/eUWFq91cpEqb6BbF/wAN6H/at4m77iffrv8AWNmlWHlQfJ8n8FTaJpsWh6bvZP338dZVzay+ILxIl3bP46+qwdD2UT5jFV/bSOY0rwzceLtVTd/x7I/zvXtmj6Vb6PYJbxJ9yodB0eLR7NEVKuXH3Plr0ZSPPIbyTe9EMdMWP+9UySJ/DUAWZJFjSsG/1L56ualdPsrm7qR5KAOV8W3TzpsX+OsTRPD/AJkyP/HXVXECSNU2j2v77fVFcxq6Pa/ZYUo1KT59lX/M8tKx3k3zVJJZsI6vvJUNt+7omnoAoX/7x6LWmTSeZUKSeXQUPv5KrfaP3NQ6lJ5mymR/6n5qADzKZNJQ8myq006bKgCtNJ89CVWmk+emQyVYH48w/f2VpQ/vKzYZPn2b/nrShj8uuQ9eI+aP7n3qzbmP+P8A1mytKaqc1bxOKqU7OTzn2O/z0/8A1b0x08t99Ef3jWhgQ6lAmzer/wDAK9X+FEnmeBr9N+x0l2fJXmM0fmQ/cWvTvhLHLJ4S1L+4kvyJ/wAAqKvwGlL4jobaTy6m8uq1r3q55ibf9uvO1PRMHXo/9Dmf/YffXzZefu5n3ffSvpnVJN8Lp9zfXzlr0b/b7n5dmx3+R69eh8J4+K+Myodm/wCavWvhXI8cNz8/ybK8lto/3m9q9d+EUkX+kps+/E/yf33rqOI7/Tfvvt/grtvDc3+jJFv+RHrhrD7711WjwSzq8UUuybY/z/3K4ZndSO8vLV5LDb/fWvlfxnD+5T91s/e/+h19UaPY3tvoKf2hKt0/3E2fxp/t180+PP3cN5EyMjpcf3/9uuagdlQ4b/V1N/q3qt/BvqSuw4hz0JTH/eUJ9+gB77o0d6x7mBfnrbk37HrEvI/koIkULb93NVmaqEcflzVpTfvPnrXUjUrP0pn+3soeko1DUi8unpTJKPM/vUahqS1JD+7qFJKmT+CjUNQTpSU3+OpkrINR/l/fqb/VpUKdakoDUlqaGP56hh/uVZST50oNC5Z/675fv1+jP/BPi+fxB8JfGulb/wDU/c+X+4++vzjT/XJX3h/wTZ1/OseJNJX5PNt3/wDH0/8AsK4MV8J0UvtQPo3w3DcX2qvEtvLM+z7kP8Vet+H/AAvcpbea1nHBMv3PNavJLPxB/YesPcSp9qRPkeHds313Vh8an8lP+JbHCn+81fnma0pTr/3T16cqvsuSkdroset6T9ul1SW1+x796eTvZ1Sq2uafLqFxbapHcXL7wqWsKQf6rf8AxvXJXHxk1GY7YLeBFb+NTvrjrX4ua5rFxdBrxv8AR3+XZ8ny/wDAK836vz6EKjV5udn0FpGhpYx5kmkuZv4ppm+9XCfErwhpuo3djLc3VrYQx7nd7iVq8tb9oDT7Fnt9Q8RI838EMNxvd64nxh8dPC/iC8sEvNbighV/+PZN8z/8Drv+pznCMIUjKK9lLnnM+v8AQb3SbWHbBLbb/KXd5X92qtx400u1t7iaW48uOGTYd1fI837RnhzTZnt7G01S6d33psTyUf8A77rktY+PWq6rc3LwW9uiP9xN/wByu2OFxk6caXJyxiTKlQ5uaUz6K8RfGmKx8STX9vb+faRReUvnTbPl/v7P9quZ1j4+NqUnlWNhG7r9z91vdv8Avv5Er5Wm+JviDxNqr28dpEm+XZ5333f/AHEqzNdeIJ797f7Qtl/vvvSt4ZLH7Zca0PsH03p3xW1/S2mu7i9tTbO/8H8H+x/t12bePrprXz7i/wB0Ev8AE0uyvj2/1W4g2Pcyy6pcw2++1s0T9yn+3s/9A3/7716p8MdVTxV4Jhu7m0WB3d02P9+un+yaRMqyueu3PxJsprxLf7XAjq+yKG2f55arTalp+sQ/6detdf7ibIXdPuIn+wn/AI+9eXWEelWNzf8AlJ88Lf6Rcv8AO/3/AOP/ANARP466R40voYbjZ9ls9nyO/wD6HW9LAUoBUryK3jDWF1jUrO3s7R0020l3on/Pw/8AfevE/idHLY6xCjL8728z/wC4iP8Ax17T4buovEGt3mpxRNBptjbww2SP/G7/AMf+/s3v/wADrx/48eVYza9drK2+G3htk2f7ab3r16R58jwr4oyPrEKW/mxWUL28Pz3PyIm9/vv/ALlc3ef8Ip9pey8NW949hYxbJdSv3/fahN/G/k/8sU/uJ9/+/Vz4u6q76V4bt5f9c+n73/773/8AxFcToMn+ku6/xfwV6kfgOE29btXn/wBIi/12zyfn/wBivMdY/cIj79leow6qn2y5ildnd/uJXB+JI0+4qL8jvs2VpEDm/nguUda3tHvvLud8qb3esR5Hkh/ubKs6bI8lt5q/fSrkBq3kfmTfMmxP4f8AYqtDIke9Pl+99+r7yJdQ+b/y2qhbb7W5hl8rfsdHdKg01LN5ay7HZYm+RN7uiUQyPfaa77/ufe31ZvtV+1QvFAnkQzf63++/+x/uVWSB4PkZPv8A8FAalC5jijmR9lQzQJJveL5K1bmNJNn9z+/VaaPy3+Wg0OYvI/n8pk2bP4KzXj+euwvI/P3/AN+ub1Kxe1fe38dXEzkU3j+TfTF++m6pn/eQ1Wf92/y1pqZll5E8z5loeP5PlqF5HkehJPLTZRqAeY8b/LU3+spn+s+79+mPvg/3KNQB4KhT7lTNP8lVkkST7tGoFn/0Gn/x/wDslQ+ZTHko1Auf6ynvN5f8dU0n8v5af/rKNQHzXT7H/v1TsJ/IffTJv/HKhmkfyflo1A6e2vnj3+U+yuhtrpLpH3Oz/wC3XDWE6f8As9bdnM9qiS/Ns/uVnI0jI3k3xv8Avd2yrlt+8+dd2ys37V58KOybH2fcrY0eN5977PkrCUTaMg8tP4qoXNqm/wCWti/jT7if991WmgT5Nv8AHU6lmU8aR/e+5T/LSNE/2KhvNNfzt7fPCj/cp/2V/O8qLd9379WQUPtzyXOxfuVce6SBET5d70x7Hy32fx76fNo3lzfK++rJLiR+Zsen/PIlDxvGibX+Sno7xyJUGeozy/noubVPJ2LT02fJT/8AWfJQGpTeDyIflSmWEksj/vU+T+Cr7xpI+zfTET5/ufJQGpZhgeSpvI8xEdvv1D+9jT5XXY9WUgeez+WXZQaB+9tblE3/ACP/AB11ujwfarNJYHXfv+eueTR/t0KRSvsuf4PkrY0SGXTbmGLe2yb5PuVGpUTV0SS4sbm/1Cx81Jnffsh/v/7Fei+GPihrcfhjWNPu5bqd5v8AjymuX+e0f/2dP9ivN4bqWC5mRv4/v/PVC/vptNmhltpZYN6b3RH+/WRvE9m8Q+Kr3VfAGiS6r/psyXU1t52z7iffq54MS0urlJYpWguUfeif36wfDE9v4g0ewt9Tsl1FLd3f77w/I7/30r1TQYNCurP7JBp9xpzr9x3uPO/8frzK8j6HCwOM/aNsbjUvhdeS/Kk1u8Lun/A/4K+KrydN+z7/AM/z19+fHWO0/wCFRaxabG+0+Un8H+3XwTr0fkTfc2b/ALj13YD4Dy82j70TNe68xPs8vzp/C/8AcqhNH5n3v++6mdPLmSmTR/Ijp9x/469fU8EZ5nl/IqV6d8KPipqfg59lt9lnh/543kW9K8r8z3q5YR+Xcp/c/jpcvMEZch9yaH8C9M/ao0eHUILK6TyUf7Rf6bbpDvfZ9x3ffvr5O+K/wd1v4O69NpmqpFdQo6Il/bfPC/8AwOvof9mDxxqeh+G7/Sv+Ell0u2e485IftD+Sifx79n+59z+Ovadb8HXfxe0q/i17Vf7U0ea1/wBHRLfyd+9/v73+d32Vzc0oHdKMZwPzZT+/T0k+f5UVK9O+LvwJ1v4Zaw8TJ59g+90dH3vEif8APb/4uvNLaOKDf5v/AI5XTzc553KMed93zUy5g8zZtRqmm/f/ACQRf8DqaGC4gf5nXf8A79PUC5pVi8afN8lXLmN5H3t/BTE/gfzfn2VpQxpGm/79ZFjLaN5E/wDQHrv9B0e0jtoXvri3j85P79cB9q8z5PlrY027T7N8336mRpGR6Lon2fTf3UqbNj/JXZp4g0L+zZrfyrie5+/b21siIjv/ALbvXm+k3Us9sksr10Ok7I5tnyxv/t/x1wyiepSkdhDHLPClwsqo/wB//Y31sWGq3Gm7L3TLve6v87zJ9ysfSoPP3veSts/uIm93q5HdJMmxXWDZ/f8Ak2VxSievSqnSX8j3zvcT7XuX+d9ibKhs4285/vPv+/vqhpt959nsV/kT+On3M8scKS765eU6vaHf+D7ryNVtk+1/ZU/jd/7lex219FJ88Xzp/fr540268iSF7n5NleqeBtWlvvO2u3k/f31y1Yhzcp6jo915iOn8GyrL9arW0Hlps2J8/wDHUyRvB/ra4pG4PT060/y/M+7T0grMAT9591K7PwTof/L3Onz/AMFc9pVr58yIq73evUdJsfstgiKn8Fe3gaXPLnPLx9bkjyFDVd92/lLW34e0NLGHe33/AO/RYaV++82WtV5/L+SvpT5smfrVZ5/npjz+ZVZ5KAJnkpjz1WeSmeZQAy8n+Ssd6v3klU3koApvGlWbONI6rP8AfqzbbI0oAs3MnyVmx/66pr+f5Kp237ygDV8zy0qtcz/JTHkplxIka72oAYj+Ym+oXqG2ukk+69PeRI6CitcyVC8nyVTvL799Q91QBPzVWb/V0x7ry/u1TeegCSmc1A8/l0efVAfkRbRpWlbQf7dULP8A8crVs9nyVxHsDLmP5KoPG/362Ln938n9/wD26zfL/g311xOGRTmgfZvWq38f9+tX/VpVCb92/wA1BgTQx16p8K4E/wCEb1iJU+587u/+3Xl0Oz+L7m+vV/hXsfRNYi+4j/O77Kzl8BpTL8OyT/cp/wDHUKfx0+vP+0ej9kp3kaSP/cr5+8Z/8h6/Rd2zf/HX0Dcx+ZXhvxEkf/hJLlPuJ99K9SgePivjOPhr1T4SzpBf7JUb596J/v15XD/3xXp3wlTy7+Z/v70/74rtOI9Ls/3kzuldDpW+O5+X5K56zk/0r/feuh02f/SU2p/HXFVOvDnrUMfmaDC+9tmz+Ovlr4kQPHr2qxfc/evX1LYSb/D/AMv8CV80/FfTZY9VvJdm9HdHd/7++uGh8R6dc8u+T+H+/S1Gn8e2n/wV6B5wtOSm0j/foAsyf6msq/jSNN/8FX3k/c7Kpzfc+/QEjEuY087fvq55n7mq1zJ5dTJ+8h/irXUx1IZvub6Yn7xKmm/jT/YqFJKNQ1IZKYlPf93RRqGoVMklQ/x76f5fz0ahqHmfPVn+GqyVa5rINRyR/JUlIklP3/7NAaj/ADNlTQyVWT/cqaH71BoXIf3myvrr/gnrrCab8Ynt1lWF7iJN+9/4PnSvkWGTy694/ZC1VNH+NOlO335onRP9t/keuOv8J0UPiPsDxt4mt/Dmq6295dxQJbyv8m/e7/P8nyV57qXxY1uC2vPM1CzhtrdPuQxbHf8A4HXQ/tV+B7fS/HOpXF5qEsE13apc29tbRf3H/jf/AH6+e/Ek76HapcXifanuH2W6b/8Ax96zhQpTjzzgTKrOB2Wi+LPHXjbUF0vRLnVtTvrhMxWmnP8APXP+JL7WPDf9q6ZqsVxBqUL/AGa4hml37H3/AD/x12Gm+IP+Eb+DOm/2G7Wt5rmpXH225h3o/k26Jsh3/f2b331wdzYpdJ9naG43um93SX79XyUvsQMZVpzOYmnivr/7REjQQwon3/v1t2afu3uPtH2X/ls77/netLw9o9v4j17TdEsbewsnu3RPtN+/yRf33+en3P22fW5tMjlt7qGG48mLyU/c/I/+u2f8ArQjU3vDulXd9o95r1zcLa2CbIbdLl9k13M/9xPv/In33q/8lrD9r+Z/J+fY/wAm+sT7K9in9oLud3fZE7/O71vWcF7qVh+/RXfzfkSb7j7Pn+f/AMcrCRUSbS01u+mRILe10u2dPk+T5ET79X5L64+T+zNPW9uUTZ/as3/HtF/uI/8AH/8At7KEnlgms7jU73z0ml/48LZ9n2j/AL4+ett9cXVrl0vIltYYX2fY7NPkt0/54p/t/wB965pHVE1fCvgC98XTQ2kCSz+ds+0TO+xHf++/9/8Ajrrby70fwzptzFpV2166XGyJEi2Js+4lcrZ6498729m8qQ7Psyfwf79dPbaA8GmvcN99P9V/ci/23/265dTeJQ0qC71j57l/7Oh+fekKf6p3+T/gcuz+P+D+Cunh2a5qX9nwOyWaRJbbE/54/wBxP++Pnes2aP8A0D7Pp6f6ZcP5Nq7/AMCInzzP/uVT0G6exs7y6id/kt/vun9/5EqzOR2CSW+m6bM/7qBN73L7P7+z/wCI2V8u/FfXLi4huZbl4t986P8AZv8AY2f/AGFexzaldx+Hr+VvvzbIUh+/s3v/APEJXgnxO1W303xVfyyWVnO6P5Nulym/+DZv2fx1tSMZHkvxguLS+1awiXzfO+yo++uGhuntZvlf5N6fcrY8W2r77Z5bhZ/O2fud9YlzA8F5Nb7PnREr1fsnCaV/dRWN5D8nzum/f/frH1j92+/Z8n9ytjxb5Xk2bxRL8ip89c9qV0k7/wCu3/J/33SiAzwr4cuPEd/cxQSxQJDF50s0z7ERKp2f7ubYv3HT79UEkfbMnzJv+/8A7dTJdPBCm1FrQDYtpEkTyvK3/wC3Uzx+Rs3VmpJ5Gx1qa/nf5HX+D+Cg01HpIkc2xfvpVmaSWfZ92N6yvM/1Mqv/APZ1pJIkltDcK/z/AHNlAajEk8xNjIyP/HT3jeT5qs3kaSIjrUNvvj+eoNCn5DxpvZP/AByqepQfarZ02fOn3K3vL+0Q7KwdSjeN9mz5N9WBzyWvyPUM1q8D76vpDLG/3Pv1f+ypJNs2fJV8xnynKvH/AOOU6tC/0p4X2RPVNYH/AIq0Mxeal/1iUzy3j+SnpRqBW/1ceyoX/ePV+5g/j/8AH6oP+4ffRqAJ/HT3+5U0M6SQ7PKV3/gqFNlGoAn7uSoX/ePU3+splGoA8Hmfepjx1M8ibKrTSfJRqBNbbI/4K3raRJIYUb+59yuYSfy0rStr7y5v76PRqB1tts8ne3zu/wA+ytiwungsJv8AxyubsL5403sif7FTPqssE1smz9y/36zlE05jp/P8uHY3z/3/APbpnyfJu/hrB/th5E3rt37/AJEp9tfSyTfw/wC3UcpfObcOz+5TJo0jm81dvz1lfbn+d120/Ur7zERFXZ/fes+UOcmeP947q/3qfNO8bptqGG+i2fK6/J9ypodkk2zer0w5xnkeXDsanwyJJMjs60+5j8xN6/x0z7D/ALb0EakyfvJvv0P+7ffVaGN4HTdRqV15kKItAaj/ADPM+ffUySff3Vj207xulaXmJG/zf+OUBqXIZ0k+SVN/92tu2kSdK5uGfy33r9+tKzkeO5hli3ff37P4KC4nVWcCfwv/AAVfhtfMdPM3b9+z5KypJPtVn5qpvdH2fJ/foSe40e/tnZ2/fP8AJv8A79c5vEfNHLHNMkqfx/fpl5BcRwo8su9E+5V/WJHn37X3u/36ZDPFqrpbxbk3p/HUcx2xidD4D1i90qzR1t/3O99mz7717H8NJP8AhI99vFcW770854Xf98n+xXnXgPw5LYujyJvff/qdn8dezeH/AAzFazJLpnyTTPv2bPn3/wC/XkYiUT3sLSlynJftM6l/Y/wxfSm3PNdypDFMn302fP8A+yV8N3/2uSaZ2TY6ff8Akr6r/ai8R3Frpuj6ZqbtPcvdTTJ8nz7ETZ9//gdfLV5O99c/K6wPv+49exgI8lI8HM5c1UwfPf50pjx/f21paro8tjseX7j1QSB/v/wV654Izy6uWsiR7NyUxP3f3qfNs+RIn/gqNQO88E+LpfD94lxF5T7PuJN9x3/3K/Sz4G+MfDPj+HR5YpbeTW9kL/6TLsh2In99/wCP/cSvyyubFLWSHZtR3RN6I/3K+jfgh8RtH8OabDZXzy/Pv/1Nv++R/wCBEdPn+euSrHnOqlLkPYP2vNcsp/FSXrXFn9p1C3dLi2sJfkXZ9z/f3/7dfBN5Bbx3LvB8+/7/APsV7r8ZvK/s3zYLe6soZpf+Pa5+R3/4BXgkMaQTb5XfZ/sVpS92JFX4h+/zE2bNn+5UNtG8ju7O3yVt2elPqv8AqtqVDDapa3Ozyln2ff8An+St9TArJvkdNvz7KuPJ5mxPuUx7V498sSfuU+/Qkc0k2zymd/8Acesix8P39/8A33WlYSf6TsrN8i7tZtj28sf++j10/gzw++sXk0s93a2UMKb/APSZdnm/7CU+UDYs9SuJEhSd/wBynyfIldPZ3ct9eJ91IURETZ9964x7ry7l0idZ9v3Nldn4PuntX+0S7fO/9Arlkd1KR1VtI/2nYsrJsetu/wDNvkSH5IET7mxPuJXPWcbwb5W3Oj/xvWxbXST/ADq/yVxSiehGRvW0CQWyW9mivv8Anl/2P7lPuYP7yfPC++n6VsgtklilV/O/g/260kntLXe88X2pNn+p83Z8/wDfrlOuMjNsY4r5/wB/Ns/uV23hfxHceGZkiZ4p4biVEd64aw/f6kiRW/yJ/wCOVtw753S3ZPkes5RO2J9UWc8V1MiR/f2f98Vqva+X8kv368u+BusS32pTafcu2+GL90+/+Df8le2P4duNvm/fSvFqx5JnVH4Tm5rGX55Yv4KhhvnkfZ5X+/Wlf2MskflSpvh310ngzw5/aVyjyJsRPv8Ayffq6VL20uWBnVqwow55m34J8KpsS7l+/XZvGkf3as+WkEKItQv0r67D0vYx5D5HEVfbTGPJUMlDyVWeeusxHvJULyUzzP71QzSUAEkm+h5Krb6heT5KAIbmT99UMk/yUyb/AFlQzT0AP8z56spJ8lUEk+epnn+SgCteT0+zkqhN+8f5quW0nyUFFz/WVla9deRC6LVz7RWbquySGgkzdKner809ZthJ5b1Ncz0AQv8AvKbUqbJPvUybyo6AIX61TmqZp0/hqs8iSVRRC9P/ANZTHnSoXu/7tBEj8oIf9+tizg8t96p/ubKzYf8AgVdDpUcUn3v4K5ontSKd5H5jo/8ABVN4Pk2Vq3kb7Hqg8nyVocUihN96qzx/P/n56uXMn+i+bs3un3qrJ/HVmBCknl1618IpEn0rWEX53SL7n+xXkX+rm2fx1678FoH+waw6/P8A6O9Zy+A0iXE/d1NJJvqskb/Oku3fUy/frzzu1K1zHXjPxRg8vWN7P8j17Tcx/wB2vIvjBH5d5ZpsZN8Xz/7depQPKrnm6SeY9eo/CKPzL/Yn9z/2SvLkT/Y8uvSPhF/yG9rJ8jo6fcrtOKR6Wn7u/wBi/f8A9it7TZNkyO26sF/3GqzVq2E/mXKJ/t1y1Teke3+EoPtXh7zdn99E314h8YLF/sz3DI29Nle2fD+R7rR5l3sn33+5Xlfxig8yF4tjbHR/n/ubK8ulLkme1U/hHzZNH5bvTPM/u1NqX7u8mXY2ze6VCn+sr0zzh/8ABQ/36P8AWU//AFj0EDNhqGaP5Pm+erL7P4fv0x6AMS8j8tHfZ9ymWs9XLz7/AMyVm23+uf8AgrXUx1Ht/rEqFI3jfZvqzNGn8NQ/x0ahqMmpn+sp81Q+Z5exKNQ1JvL/AL1FPeTzKEjo1DUSpE6Uz+Onp0rINSaP7pp/8FMT/WU9P7lAaj0qzDVaH76bn+SrKSfOlBcSZK9R/Z31L+yviv4euN6on2jyfn/20rzFI/kTd9+un8A3yab4t0S437PJ1C3+f+586VzVfhNqXxn6Rfti2s2s6lo+oWUrPs0XfPvi+SJHevkm5/4mupQv9n2QomyL5/ubK+xvjr4i8QX3wfsLKx0drrTbi1RLq5h++iRP/G9fIumwJBC+5GR7h/8Ax+oofwyKvuyO28tJPhjo+1Gf/Srve/3Pn2J8lc3/AGbFPrFtbzy7EdPm/wBhK0vBOq2V1DeeGtVlaDfdeda3LvsRJtmzY/8AsVZ/tXR9HhudMn0S1168d/J3/anRH+f7m9P4K01MdTz3XrW38TeNodMglt7XQYX2Lcum9H/vv/t109hY3E9s+leFdPv9a1K4+REs7V5vk/ufJ9yut8N+INQj8Qw6V4c+HnhXSL+4+RLn7L9ruf8Av9cO+xP+AVia38XvHd1fvo8viO8vd7/uobCXybbZ/seTsTZWXvBqX4fDmq+Gbn+ytVfZqVp+5uE81H2P/c+SrN/PaaVbQvcv8837mJP43f8A3KoaJHb6Vpr7rjfc79/3/wDVVZ0eS08OWb6hPKj7Hff9pRJnld/4ESpkGpZ8B2NxqVyiaZZXE+q3dxsR0XfcuifwIn8Cf33r1GbS9E8B3MNvr1l5+sOm+LQUutiRf7d26fPvf/nin/A6890T4leJY0S3s9Ti0uzuHdLhLOJLb5P7nyfO9bGpeC5YNK/tWeXyP3XnfOnz1y1Y8xsdt/bn/CR6x9r1N4rW2RERUs7fYiQp/BCn8CVZ1ie9u4Zml8qytpk2RQ7/AJP/ALP/AG3/AL9eON44u/Dmi+TZ2kV1czfdR3d3/wBj/fq54e1K4keG3nvYr282fab2Z/uff/1Kf8DrD2RvGR7H4V0e01yGa9V2ut9v5Pzrs+T+BP8A2euPv76W61u50/TE2WcMqPK6fxon+dlbHiLxcng7R0t4rtZ5rhN6Qw/33/8AZErktH1KLQ/Ct5qap898ieU7/PvRH/8Ai6C+cv69Jcf8IxZps2TTO82xPv7E+5XzT8SNVfVbya4Z/n/5ZJ/sJD/8XXvGsaxcWPhv+0JUbfDZOn3/AON0evn668PpqVt5Xm+R8iI7/f8A7lbUjlqyPLr+1lk864X7jyoiVZ1LTUj1tE+1rPv2ea6J/sfcrrZvD6abMn/THe8W/wCf56raLoaSak9xeJv+f+D7ldvtYmOpxOvSefDsVGdE+5v/ANh65W5k8yFPkr2DWPDNvfalNK37iwRPn2ff/wCAV5jqulPA77UZEf5ErSlVhMJGDDP5m/71X4fs/wBjmSf/AF38DpVCax8j7yVZhk/fbJfkrczHvIkb/cZNnyVchkijhd5d2z+B9lY806yO+16fYRvJC8XzOjv9yg05ib7Ukf8AdRKv20i/Zty/vEesqaDzEf8A9AottSS1ttjfwfc2JQGpsW0779jbf+B1Zhuk2f8AAPn31gvdeYm+D53emfavn+b/AL7oNDbhung+f+B6v3MdvfQ/7eyuY897G22M6vvqFL543+V/v0AaXkPG6b0WpvsvmP8ALT4bpJ7b5vkei2k/ffM9QUU7mxf532fJWU0HzvXWpOkbvu+esfUo0k/1W3/gFXGQSiY81j/e+5/fqg8DwTfL/H/croUtX8n5vkqnc2r/AMP8FXzGPKUEj+5uRvnqnNHW2kf8DfJ/sVWv7H7j1oGpieX5b0f6x/uVcSPzNm5dj0eR5f8ABRqZlP5qf5fyVZSP5/8A0CiP5H+ZPkoAoPG+yoX3/wANaVzH57u6f98VWeD/AGfko1AoeZ/BVmH9w9WUtftFH2GWNP4qNQNJ5/8ARkRaHneR7bb/ABv87/3Eqt5Evk/LR8++2Rv7/wA6UAbaSeWkP+fkqzbSJAkzsn3/ALiVWh2SfO38FTfavLff/AlZAPv5/sMP996rXM7yQpt/jT+CqGqzpO/+xRbT+ZbIlAF+w2bETf8APNT4b5LG8d9+z+/UNtIkGx1++n/jlZryeZM+777tT5QOwTUopLZHb5E2b3qtDqv2p9/3P/ZKyraT9y+6prPZHv8A9356jlHzGxcyeYifeSoYZE37/wCCofLeSw81X3u/yf7nz1Mn/Hsm1/kf+OoL1GfJI6fPV+GR40SKVF376rW2ySbZs+fZUyT/AGq53sjJ5P30/v0BqWUj8hvl/wCBo6VsW1ikn71VXZ/4+j1jtJL52zZvR/nR6v207xunlfI6fc/26C4nSWccsbo+9t/33SodV2SQv/A6So//AHxWlpsn2pN7JsmT5NlUNS2SJcoys6I/3Kw5jqiWbDVUvrzytn3/AOOtvStD8x3ij+ebf+6f/brjNHtXkfZB/BXpfhWG4ja22pvm/g31y1D0cPHnkeo+D7WKTTYbhk/1339/369O0q1t5LbfK7JMn3HrgNBgSDyXXe8O/fvSj43/ABUt/hr8Oby7s9s+pX2+zskf+B/43/4BXi8k5z5In0nPGjS55HzN+1R4uTxH8UZre2ffDpMX2B3T/lrMnzv/APEV5LZwPfXPlf30qtc6r5/+tT533vvShJPLhd/tcsD/AMCf36+wpUvYw5D4HEVfbVZTLkNjLdP9iZ/3MP39j/dqhqUfkXLxLFsRP9utXR9Ku76zvLiCXyEhT/SHeqdxo93BbJdtFL5Mz7Ed0+R66DkMf/WPT/Il/wBb/BXSeFfCMvibWIbJXW18778z/wByr/jDR7Lw5qSWVtLbz7E/evC+/Y/9ygjmMfTbV/kl2bK7bw3qUulTfa4Jdlyj74pk++j1x8OzyfN81Uh/262/7K1C10eHU5dPuksLv/VXk0Tokv8AuP8Ax1BZ2HiS6/tLwkn27U/Pf7VvS2dH3vvT53d68lutN8ub5XZ0rp7+6u7rybSWJk8lP46zbmBN+/7n99HoAEukjRE/v/fdP4KZNfRQQokX++++q15+5feu6qfz+c/yUuUC/f3X2r7vyQ/wolXLbUru+ud6y3CTbPv2zulZVnB8+xt3k760rN3gd/Kdk/8AQ6eoFxL69jTYt7ebP40+0PsqzZwJInzPL52+q1hGl1Inmy7Ed/nr0i2g0LSvD1/uuIp5vuW6Psd5f9v/AGEo1AwbCHY/8NdPoM9vG7xb237/ALlclbakkD7Gf/4iut8PaHe6lbXOpweVBDbpvd5n2O/+5/frCUTeMjqvP8yFIv4E/jq5pMfmQzPs37P771laDfJqVy6S3EUCIn33euqsNKT7YiWz/cf+P+OuGUTtjI6TTdK1CSw2QWkqTOm/7n3EqawtfL3yzp86fI77PuVpTarceS6RS+Q7vvlSF6rWcEsltNtt5Z4f+WqI/wDH/t1jKJ6NKQywjsvOmSxTYjvs/wButjS7W0km+bckyffrNt4Etfnb+/8AIn9ytjSofn+b59/8ez+CuWUT1IyO28GSRaH4ssNVi+SH5ElTfX1totxb6xYo9s2/+98tfKXh61stKtodQZ2ke3uN8Wx/v7K+kPhfriX15M8Xz213sm/3K8+pS5zCtV5DqR4TQ/eRfmrpdN02LTbbZEtTb97/ACfcp7yV7WFw/sYng18ROsQzSVQeSn3Mnz1TeSvTOYH61WeTy6e8iVQeSmBM8lQvJTPMqt5nvQBM8lVnkpjzVC89AELyeW9QzT1DNdfPUM09AE0MnmPVl5H2VThkTZ/t0y5neSH5aAIXn/fffq4k/lw1z3mP9prSf/V0AWUuvMemaxJ5dtVa2k/fU/W5P9GoA56wuvMm2VpPWDYSeXcvWw8lAA7+XVN5H30yaR6G+5QUQvM9VnnqGaf+CmVRITT0edUL7KY8lBnqfmDbb/Mrp7ONIIdjffrntNjR7lE/grsLm1eBE2pXEe1Ix/IeTelZU0b73+Stu5kRJvuVQmjT533/APA66DlkUE/1Lo1U9iR70+/Vx5Ej3/8AslU7j79WTqVv40+evY/gDIkltr1o3yP9nfZ/ff5K8cf9389ex/s8SJ9v1JFf99NE/wD6Bs/9nqKvwBqCf3FqaOq1zvgmdG/gp/npsrzjt1H3MiyV5p8Wtn2azf5Xf569CefzK4n4ox+Zo8L70/3NlepQPKxR45/HXpHwiuHj1hP7jv8AP/7JXm7/ALt9ldt8K/N/t6F4v7+zY/8AHXaedI9d1T93f/8AAKs2cnl3KP8A3Kh1uD7Lf7P4H/26hSfy3SuWR0UPhPfvhLJ58Lp9xK4b42WL/O6/89XT/wAcrrfgnJ5jujf3ESsf432vzvE33PtCf+gV5H/L09346R8i6xAkd+/yfJ/9hVP/AHa2PE8CJf8A323uif7lY/8A45XrHnE1M2GhKHkeggf/AH/79QzR/JVmG1TyXllf/cqn5nmfe+egCnc76yv9XeVtzfvKxLmPy5t9aRJL9zH8iVTm/eOj/wAFXH/eQpVOb7n3KepnqMf7m+oX+58lTfw/N9+oaNQ1Jqen3Khhk8ypko1DUE+5R5nvSUvz+W9ZBqWU60//AHqYn7v7r1MmyT/foNB6bP4ae/7t6Yn7un+Wnz0FFmGR9n/xFaWlSeRcwvs3/Oj1lR/eNXPM8ve6/wBzZWMzSB+pvjbUX1j9mXS4lVUtnlb7Rcb/AODZv2V8bX+m6nI80tn9odH+S3m/2/8AYr60+EsD+PP2V7aLzfLmSKHe7/wfJsr5s1LTdT8MvMl9d/vrSX5POdK5sNL92Z14+8c9Z2t3HYQpsl+37HSVHT5/9uob/fpthDbwS/6Bb/fTf996v/aru78SIjSqkOx7m6mf+BP7lbHjqTwf4Z0S2t9T0+61HxDrlv8Ab4rlLrybbT4X+4mz/ltK6J99/kTfXYc3McrrHiC9g0GzlR2f/c+R4krHttYltXfU2u/tV5M/k28ML7EiT5E+5/fp/h3WIvEF49u2mK8P+udLl3dIkStKaeWSaF96wI7okVhZ2/8A3xUiNLStcSSzmvdQt7ie2SX91Cn35a3vPu9VsIdQubdUmff8kP8AB/uVzEOpWVrcul5cfbZk+RLPfsRP78z1qw/27JYfZ59tr5yedEjukOz/ANnrOQD/AO1UjTyp/wBxvlTyv/QK9C8Z+OEtbO5tJXbzppdiJNLvfZ/ff/vivH9VukgmTa6u6v8AO++sq81h9cm+0S3H2p/40d/kSs5R5gOz17VbvXH+0futOtki8mJ0T7iV3Pwi0P8AtJ0uNVvbPSLNE329zf3HyIifJvf+N3/uIn33rxP/AISrULqZIlT55n2RJs+5s/z8n+3V+51y4uns7eC4bybRN6f39/8AfesZR+yb8x7xf+LvCX9vXkX9n694hmT/AJbX7pYwv/sQww732f8AA62P+FoeI7HTUt9B0rRvBqXEXkpeW0XnXMUKJ/A779lfPfgnxU8Goalrep3EqW1vbpCiJ999/wBxP/Z67PXtY/sq2tnV286ZH8pJv7mysJUveL5jN8T+KvL8K22mN9od3+eWZ23vL8nz1zdhO8nk/eR/vvsqhqusfbrx4pfneH5HdE+SmQ6lFHcp5vyQ+V8nyf7dacvumOppXn/Hm8sv8b/ferOm2P2p3Rfk2K8zp/G9Y+q6x5Fm8UW2d0+fzn+5/wB8VlW3iNLG5S7W9bzk2I/+5WHLzj1Ni4uopLy8iuU+++99lYPi37JfWeyCJfki3/aX+4lTa34m0/ZNceTv85/9dvrzHWPEFxqVzvnf9z9xIUrelSFKRQub5LV5t1v57/7fyVj207z3Pm7PvPU1zIskzu26n+ZFHbbIE+dvvvXpmZC8ab3dfk/2KuTeIE2OsVp5E3leS839yqbyfcdt71DNsj+emAPJ5afLVby33/LU3+sh+/8A8AqHzPLf7lUaalmHZs+eh/46pvI8kzp/A9XPM+f5HqS4j7yP7VZ/Mn3KppH8nzP/AAVcTZHMiN9x6ufZYoH+4uygZifan8lEbd8lX7O68+FEZ/nSq15D8/yov36hto3jqgOqhnSS2d5fkdKzblPvur1NDOk0P2fZTJo3g3o1ZGofbvLtvm/74p8PlT7HqHyIp9nmv8lCQS2tzvX/AFP+xQBcm0r+799KrTQeYnzJ/vVpW0nyb2en+ZFdf3aCOU5uTTfLm2rUPkf6S+6uk+ypIlULzTXg+f7n+5V8xHKZsMCTvVl9KSd/vbNn8FMS1ljk31ZSTy330AUH03y3dG21QSxl8502L89dPcyeY6VT8j/TN/8AHto5g5TES1eN61Yd/wDc/wDHKHgeStKGNfJ3/wAeyjmCMSh5Hn70/wBioZrHzHR2+TZV+bZ8+2mPJ8nzUBylC8geOF/7iPVZJPMj+Wtt4/MhdKoQ2Pl/PVEcpmzRpJN/sVZtoHjs9tTfZPMfZT4Y/Ld4m+f++9BmU0n8tHqH/WTb6vvYpG/y/PR5Hlola6gM/wBYny/fq4/7uGb/AG9iUWFr9/cn3KZNJ5aQxNWQF9JPsttDEvzvv+erPkL86L/f+SqFr/x9fJ9+tKadJEh/vonz1JpqVljlher9ts87Ztb/AH6hm2XTwuv/AAOtKODy0R/4/wCCoNBk37yZPKfe6P8AcoTzZHd03ff/AL/z0TWKTzO/zJ/fqaGN49iMjb0+5Ualcp0P25I7xJYEXY/9ymTffe4i+d/4k/v1iXM7wbHV96b/AOB627adLrYjfI7/AHKzkdUS/wCF54rq5+z3O6OZ/uf79eo+GNKfUpntW+Sbf9zZXnul6V9qdHlTY8MqOm9PkevbLbSovJ02Vn8i5835HSvOqyPYwsTpPD08UkM1pKn2WbZ5yb/4Er45/aE+JT+PPFuyB9+laej21rs/5a/x76+gf2k/GMXhzRLbTLO72eIdUR0l8l/uW/8AHv8A7n9yvjnVYLiO8dNjOn8FdWBpf8vZnLmOI/5dQGaVv3ukXyPN8nz/AO3Vl9NuLVEt59r7/uIj73q5N4Ze1+zO2oLdb4t7ojv+6rY0SN7HUra9tk/fW770/wB+vX5j50v6l4A1PwrYWc2oJsS7/gSX7j7P46hf7XqVskUryvDbp8iTS/In+5XQ6lqXiDxpqUO7bdJD/qoYU2In/AKZrfh+90e2tvtO2Dzv+WOz5605yDj/ACHjmSJtqb/79VtVsYo7l0tk2In303761dUtbfbviRnf+N/4KyvM8v7r/PQA/UtkltD/AKWru/8AyxRPuUWepahDDCn9oSvDbvvihmd3RP8AcR6hhked0h+Z3rVfR5rF0+027Qb/AJ9lBBWm1S7vrya7ubhp7mb77vWx4Y0231K/dJ7drpETeiebsrN8hI3Tb/3xU15Amzeqf990APsLXT49bT+0EdLbf+9hT+Cma9Bp8bommK2z/bffVaGBNmyVW/3Ks6Voa6lc+V9zf/t0GfMVrmNNNVLdZYp32fO8PzpVyGN/JS43q6J9xP7lQ2GlWUd/NFPdqltb7972z/63/cq5qumyz2aXtjo8unWH3N7y7/N/2/noNB819LqTo9zKvyJ5MXkxImxP+AU9LV5Jq0tB8OJdWcKN/wAfNw+yL+P5627D7Po7OjPFdOnyb9/3KjUszbDwjLdPCkjqnnPs3/f213/iSC3tdHsNMtreJPsnyb0f55X/AL71iW3iDT/O2NuT/wBAom1y0sfntvn3v8ibKyA7DwZ8Pbu+bzfN8/Z9/fshRUrrX8QW9iiRWMUWz7m/fXmNn4j1OSFEubiVNNd9/ko/yPW9Z/vHR4E8/wCf+D+/WMjtpHT/AGqWeZH37P8AYSuhsJ08n+Lf/Aj/AMP+3/tvXGfapZJvmRk2ffSuq03VIpJkuJ0/1Pzy7P8AxxK5ZHq0jp7O1/56psf/AG61Vm+y2exU+/UP2rz7BLi5iZN/9z+/VzRLF/E1ylvZxN5zP8iVxHoE2k6VqGq3/wBns0a6m2fPDD99K+sfhj4ZutK0q2+2ReReOib0/uJ/AlZvwo8I2ng/TUi+zr5335Zv7716po8fnv5rV6FLDxj754uIxXP7hq20HkQ/N9+oZpKfcT/JWbcz11nEMuZP3lUJp6e8lULqf5/loAfNJ5lVnkqF56h3tQBZmnqm89MeSqzyUATfaKhuJ/lpnmJ/wOq006UAQyffqGaT93TJp/3lQ+Z5lAEySPVl5P3L7qoPP5b1M8nmQ0AZsMn+k1pXM/yViQzp9petJ5/MoAmtpKL+TzIarJJT5vuPQBx/n+RefNWx57yQ/K9YOq/6PeVpW86bE3ffqgHvv30+5nfyaJpEqm8/mUAV6KSafy6hSSgz1GXMnl1Q+1Pvqzeb5Kpx/foDU/O7w3pX2682f3PnrttVgeDZ8lY/gOPy7zfs+Su21KRJIdleZzHtSPOtSj8zftrKf938tbd/Gm/5f+B1mpGsaOn/AI/XVE5ZGVNH89U5v3m//wBArSuY/n/36oXUnz7avnJ1KyR+ZXrv7Ov/ACMlyi/88n3/APfFeSpvjd69U/Z7neDxg6bP3LpRL4A1JtV/0W/uYvueTK6ffqHzPM+SpvEkfka9eRLF8m+q0P8AcrjO3Uf/AKtK5v4iyJPoPzffhrqvLrH8T2L/ANjzPs3/AOxXbhzzcUfP1zH/AKT81dz8KJPM8Q23++n3K4m5k8yZ2/grsPhjsj8Q2bf3H/v16B5cj2PxPH5epQvs3vVOHZ8laXieNJLmF1+f7/z1leZ8lctU6MP8J7f8FpP9Mm/ubKm+OUDxpNcbNn+pdPn/AI9+z/2esf4LXE0epbfuJXVfHWOWTR32/wAdv/8AZ15H/L892P8ACPjPxhB5F/sXdsR3T/x+sH/erp/HOyO5udyN/wAfD7P+B1zHyV68TzgT93V+zsfP/ey/6lP7/wDHWb/6DU1/fPfPCn3ERKRBZefz3/2EqjzTof3af7FMk+/QBWqheR/JWk/+zVC5j+R6CJD4f3lt/uVTmj/vVZs5P9G+aoZk8utdSNSH/VpUL/x7am/2KZ5fz0amgR1MknmPsqGn/wAdZGeo9P8A0ChKSigNSRJEqylVv9XVmGTy6DQmp6VW8zy/kqz/AL1BRZhqzbf6xPv1WT7n+xUySJ/f+epLP0j/AGJ9NsvF3wWh0++uJUs4YneXyf49j15L8S9KfXNevL3ZLdabv2I+z5Nn8G//ANDrsP2ANc8/wZr2mKiz/PcQoj/7ab65XxhO6alMjXDeTDv3w7/464sP8UoGlc8r1Kd7p7/zUi2J/o3zv9+r/wAcoJdY+KNzpS7YE0yyt7ZH/ubLZP8A4uq1/wCI5dlzp62kTomx3+T77/wV3nie10fx/NpvijSLu107xPb26W2q6Pf3CQ/aNn/LaF/uV1faPOPB9Htb2xs7l2tLpNNR0trq5RP/AByt7wl4j1OfUpv7ItLi63/IltbW73Lv/tvs/wDQK9X1L4saFpVrDp9j8P8Aw5dXMOzzU1WWW+RH/wBtN6J/45WDqX7Q3i3WNK1K0vPGDaRYWn7n+xPDFr/Z1t/wPydlL3/5QMGz8AeML77Td2fhrWftjyo6TPpUvzvv+/8AOlbdn4OfQ9eubfXNv2+FNlx+9SZ0f/bdH+//ALH8FcA8+t6xcvcXOoSvbP8APsubqWZ//H3rsIZ4pHe0leKD5E3on+5U6kGbrEmhR6w7ajLePbb3dEs5Ykd/++62Ln4leD7HRLbT7PwPBdPDF5NumpXTuj/x73SHZvff/fry7x5dRQ6rM9n5rw/ci3/fp/gbwPq3iOwvNQnspZ7CH+59/wD/AGKzlGPxSLPTpvibrGh2H2fw9ZWeg3lxEkL3Oj2UULoj/fRJvndPk/j3pXN+R5OiPbsksFzMibP9us22j1PVU1i4ieK1/eo6JM/8f8Gyq1nqrzu8t5LvuYZX3w7/AOP+/WfLymmpsXmq2kej6Potnab7ZJUe6f8A56v/APEVg6144/tLUpnluN/z+Sr/APA/4Kv+IfGL2ugzItlFBN9n8nzv9/8A2K8uuZ0jSFFdq0jEOY7Oz8TW8f2nz0Z5t/yfwfJTNV1yW6uXTeqQp99K5i28Rxf2PNaNaefc/wAD/wACf7dQ73nmmf8A2/nq+UzN6/nlvtNe43t5KfwVC9rLJYTXrfcT7iVM+m3sdhC8u5LB3+T/AG6rW1vLfTPaLL+5+/8AO+zZURAx/MeeF02fx7Pv1jvG8f3vufx1seW8E039xKoTb5P+B1uBm3UnkTbKfDIkb/xf8AqzeR/bvn+Wq3+rd/4Pn+WqA7zR/hzp998MfEPjDU/Fdhpc1pL9m0/R9m+51Cb5N/8AuJ8/36898iWRHdk+5/HRNP8AO7sm9/4Kfcz3H2BEX/U/fqImgWdi91M6K/3KZc2vyfL/AMDplnJLI7+U/wAn8daUMe9PKb+Ctg1MT54KhSR433/frVuYE+59+s2aP5P7/wA9PmDUszSeZser8N0l1Dsl270+Ssf/AFiVNDJ8/wAtQaGxDOmx0ZFqg8aRvT4Y/LR6Y/7zZQUWU3xv8tTXN08n+3/7PRZ7JLb5kaoWREfZ/f8A9ioLNWzsUvvvOuyi5g8t9n3ET7lQ2EksfyRffqZNSik+Sf8AgoAhSTy5tjfcp80H2R0eD7n8dQvs2I6/c/26hh3yfdl/cp9/fQBN5lxH86vU1zcPfbN3/wCxTEjeRPl+ej7K8kNBAx5PIm+X502UyaP/AClVk82B9jP8lPe68xPufcqwB5/33y/PR/rJt9U7mfy3qt9qeN/legDY/wCWj1C8jwI9CSb6hvJv/QaAGJO8kzp/Bsp/mfvH+eoYfv76P9XvqiS/5nmTU9JPkrNS68t//saf9q8unygWXj8uRHp80f8AGr1T+3fxtQ91v+/SM9SZ5/kpk27znT+5VN5/Md6el0+9/noMy/DI+75v7lQ3P7+bf/HTPP8AMohkeeZH/uUGmpND/wAfO+tK2k/fJVOGNN6I1asMab6kuIWcPl6lMq/cR/lrY/1zpuf512fPWb5nlv8A36msLV7q8hi370rHU3jE0vsMsFzvVN6ff/36Zef6dNv37H/h/wBitiaN7VHi+Z9/3KxLyN53/dfP/frPmNuUoQwPa3OyXfsf7++u8sND8u5SWJGkRPn+Ssez0dZ7B/PRvO/267Dw2l7BM7yuuxIt71hVkaUo++aVnOklsm7clykv/jld/wCIfFVp4Z8PJe3MqoluiOm9/vv/ALFZs2mpPrFmn2f98/8Aff79eIfEjxV/at++nwfPZ2lw6J/t1jCPtpHoVav1eJzHjDxVe+MfENzrGpy+feXD73esT7Q8b/f3o9PeBJKEg8xPlTf/AAV6x4M585q+FdNe61JE2b0RN++uw/4RW4kjmu4opUtn+7N5WxH/ANx6x/CtxcaBs1Cz+zvc/c2XMW9Er0Kw+265Z757j9y777eFH+RP7+xKfMRynN6VYva3myeVrV9n8H9/+CjXoJbqP/Sbt55rf5P3zu9bc2nRTv8Aa4It9yibEqnf2PmW32hv4Pv0Bynnt/A8dtMmz53+7XKvayx/JXeaxA8k3mqnyfwfP8lcr5kX2l/Nff8A3Nn3K6YnDINHgeP5/wCN61ZrpI/kb9//AMDo037JfXM0VzqtvoiJFvSaa3ebzf8AYRE/jqaG10TTbZ7iW4vL28f/AI90TYib/wDb/jpkSLnhvR/tzzO0W9ETem9Pkeiax/0x02Lv/wCeKfwVCmq3upO6RS/ZYU+fY71mpdPBNvXc82/Z8n36B6k037uGZN/8FPfXEurZPNiXzkTYjp8nyVDNHd79kun3Fq7/AH/OidKmk0pIE82f5Nn/ACx2UFcpNYalp9i8Ms+hW87/AH9+/fv/ANz+5U2seJn1y5TdF5Nsn3LZH+RKyryR5Pu/8AqF7VJ5Eig3TzP/AHE2UDOw8K+Mb3w/bebZ3Fumzen763SbYj/79ULy6+3O/wDBvfe+yqF/YpptnCkUq75k+dEqt9u8t9kH3NlAGxbXSWv3UV/9v+/RDI8779/z/wBys22nt9n3/n/3K25v7H06FE0/U5dXuZk3yu9r9mSL/YTe/wA9RqWX0urLZsWVnm/3NiV2fhjVf3P2dpVTZXldmifadn710rqtNj1D988UTJDCm93dPuVhI6qUvePTobp9+yD+58710+jz29jseV4k/uInzuv+f79eY6VqXlo8srM7/c3/AN+u28N6V/aUM1xO6xw7/nR32b65ZRPUidnNfPqVtD5EvyO+x3R//HN9fQnwug0qe2sH0/SvIubdNkt+9w7vcTf+ybK8E0GOK1R921/4EdP+WSf7FfSHwlsXg0Gz81Nm9N/+5WdKHvF158kD13Td/wAif369CsI/stmn9+uG8GQfbrnzf4K7yb7ld0jxdStdT/PWbcyVZmkrNmkoNCnNJ89Vnkomk+eqzyUADzpVZ56LmRNlVvM8xKAHySb6rTSPQ9U3noAmSoXnpkk/yVDDJ5lADJpKIZKhvKZDIm2gBk0jxzVNNP5ltVOaT56meN5IfloAxLbf9s+/W8n+rrm/9XeVt+dVATeZ709p/kqt/rKf8kf8dSUc34hj8v56raVJ5laviGNJId9cxYX3kTVRJ0lz9zZVP7PQk73H8dDyeX/HQZ6jHjpnmJH9+qd/qXl/deqb6k8iUBqXLydKp+f/AB1Q895KY7+XQGp8VeA/3kz7a7n7Kk8Oxv464n4e/wDHy+7+P+Cu2eTY7o1eTI92Rw1/avHC7/feue8t/OrsL+NJLmba/wAn+/XH3Mn+lPuT+OuqBzSDy/OhdP4/4KzbyPy03t/fq/5nlv8ALVO/kff8y70etyDN/wB2vSPgVG//AAnNs/8AA6On3K83/wBX/uV3/wAFpkj8YWD/AN/5N+/7lZ1fhM4nQ+MI/L168f8A6a/JWVDvjre+IUfkeIbz+55r/J/cSsSGdN9cep2x+EuQ75Kp+IkeTRLxPm37Pk2f36vp/q6fN+8s5k/v134f4jy8Z8J8wX8Dx3jpKlb3gmTy9btn/jR/kqn4k2R6lMjff31Z8JSeXrEL/L/wOvUPOke963/qYXZKoeW8aVsa3G8FtDuTZv8AuVlfwbP7tctQ0wsvdPUfg/P5eqwuyb67/wCM0CSeHt//AEydP/HK83+DP7/W4Ymdfvp8lezfFfTbf+xLaLYs6bPn/grxZfxT6GP8I+D/ABVH5nnOyeX86P8AJXI13XjmB4L+/tPlTZXE+Wm+vTgecLzSPUlR+ZVkD0kqF5KPLpmygB/l/JVC5/dv8tXHjfZ81U5o3oIkVtN/d70ai5+9TIZPLvHqa8j/ALtBGpT/ANZR/FR/q3okrXUNQX79PqFP3j09vuUahqP/APQKekiUzzPLT5alrINSXmpUqFPufwVMlBoTU/y/Mop/me9SUPTpVm2/dvVWrUNBZ9gf8E/fEyWvxIvNHl+5ceTMn/j6PXoXxU8MpB4wv7e2i/0ZLp0l2f8Aj9eG/sVX32X402z/AHP9F+//ALjpX1X8XdHuJPHOqxW0v+h/aN7p/v1xQ92rI1q/wonzf4k8ORSJcxafb/vnff8Af/uVwfgnUv7VmRNTleyhhlfzUf5/Nr3jxt4feBEt2+49v87w/f2V4z4Yg8Pwa9NZNbyvNcPsiff/AKqu2J5pyt/J/wAID9plnuFurnVnd0s/uOkP990/g+/8lcfbR291bXMv2idIXl86VH+f569LTwd/wk3iTVdK0x4rXTUimm1DXtSd/Jt7dPvu7/O//wAX/BXm9/dLpWieVA63Sea/7502O/8AAnyfwVZAy28R+WiJv+1WaJ/33/sV9CeCf+Ec+zeIZdat1gvLe0/0fzv4H+TYlfNOiedO6JFCrzI+/wCdPkSvYPE8FxJrczwJvS+iS5idP496JXLUA5LXv7Pu9bfynZ7OFN6J9ze//wARXqOleKn8OeCf7Vi8q18m4SaXfLvubh/ueTsrze28HJda9bW95exWtmj+ddTO+xET79d+mlaZqV/bXGmxWulpfS73ubyL54kRN/z7/uVy1eWfuG5j/FH+x9c1JNY0qW8skuLhEuN8Twwvv/jrz2H7PHqtyltL59tsT99/f+euq8f6xLPrlh4cl1VdRs9iTS3Kf8tbh/497/wJWxo/wyt7Wze4i1BbqZLj/Uwpv+T+/RGXso++Gp5vr0kupX/2Rt0CTP8APv8A4KPGHh3R9N02a4iu9l58iRQo/wB+vS7nwdb3yfZ1uF0uZP8AWzbN7ulMk+DqalpuxkaBIXeb7Y6b3lqPrUIBynlGj+HfP8H3NxFd2/nebsRN/wC+3/3ESrj+GbvQ5v7PvrfyLxPvw70f/wBAr2/w9+z7aaVC+p/aP30KP8j1w3iTQ/7Ns08+7/0l02RIkWyojio1pe4RymPZzxSQw2987T20T74kqmkEX2m5SBP30yVg22pXEDp577/4K6fw3O91c7F2p8n8dbSjyCMR7HyLZ4pbffN/A7u/yJ/uVlXlink722ojp8iPXcw6bFfTTRSvvfZsR0qHWPDN7BYebLZfJ/fT+Cj2oHnUMCfJFK6oj/Jvqzf6Hb2Ng8vm+Y7/ACRV1Wm+GbiF98turpMmxN9TXngB9Ns5rv7XE6J8/k/x/wDAKv2sAPNLrTXkf/fqhefa438qXbsT+5XSax/x87F2o/8Afese5sXjR2VPk3/frqiBjwzy2u94nq5pt0/nfM9U7mB4/k2M9MSbyHR62NNTevI0kfzV2/PWJN/rtmz71bFtJ5lm9Q2cn+kpuSpNCFLH5NmynpYvHMkv8FaU37vZ8n8dVppPLf8AuUFFa8k8hKrQ3HmI/wDfp9/Jv+T7lMtv3aUAWbad7X733KvvOkibm/8AQ6ofJOmze1MtoPL/AHWz/boA1fLffvX/AMcohsUvndPuOlPhkeNPl+Si2jiguXl3tveoLHvY+WvlN9z+Cq3l+Ts21pTQTSfP82x6oX++1+98m77jpQA9P3f/AMRT3j8+HYv30eq0N086fNT3/wBd8tAFPUJLiObY3yOn36rJcfwN9+n3M7xzfvfn31TuZEjdJV+5VkDLz+Dd/wCOVWSPzHT+5U00nmJVZJH8t93/AI/VEmw918ibaZcfc/3KzUk/gapnn+RKBc5cSTy4fmqs8/mPsX+OoXnqtv8A/HKCNSZ5Pn/26Ykj0zzPn+/TPM+etdQ5i4kjSLU3mfIlUeasQ0ahqPST56fDv2fcpn8H36ek6R/PRqGpZS18z73yVZs4/wB8nz1CknmJU1t+7dH/ALj76yLiX5o/ubvuPVmGRN/y0XO+62bk+/8A+OUW0H77f/A9ZGxNc2r/AH1/74rS02OWN0dfv/8AoFHmeYm9U+dP46he+Sxhfd/Gnyf399Rqa6k2parLPeJbwPsSH/W1c0SNI7xJZdv30/3Erj/MuJ381nZ03/O/9+u/8MaO9reQxTxM9nN86b/46UohH4jqng8iT7i/ZnTfvrpNEg+1I6Lt+RPn+SsrRLW4ktneVGeFH/j/AIKfrfi6LwXpU0sXlfbLj5LdP77/AN//AHK4vjOz4PfK3xO8ePa2yaZYyt9vRP3syP8A6pP7leJvH5/+xRc3VxI80ssrO8z73d3++9WdNj3uiV20o8kTz6tX20iF4P4Kme1lg2I27/Yq/wDYU+d1daJo3uvJi+Z9nyJ89aGfKaWlQJGmxfnrsPD1imyZ1mb5E/df7b1m22m28E0P3oEZ/n2f3KuXPiNNHe2iVF2P/qqCy/c30tq/73b8/wB/YlGpRxSab5UT7HmT+Cs3Uo7idEeTc7/J871f8jz7PYv/AI5QRI4nVbSW1tniZ2+f5K5vUtN0/TdHhlillnv33+ajp8iP/sV2fie1ljT7O0Wx/kf5/wC5XDXM/wC+SFd3+3XTE4pGJDO+9/7/AP6HWlZ+VG+yf7/+xVPUoEgfzV/8cqsk7yfPv+Tf89aEHYW0CeZ80uzen8FQpapJco9tK0Myfxo+zZVCG68z5Ivkqaz+0SPv3tsoA9FfxdqviC2sP+El1q81v+z0f7P9sl37P79cfeTy6rfu+/en9+i8vkjh8r77tRDOn2ZNyb3/ANyojHlArefFY/JF9/8Ajett/FVvHDbanFcXl1rex0uHubdPJRP4ET+N65h7qLfMklvvd/ufP9yobaC4n329sjTu/wDAlWAy51zzJH3RLvf+5TIUfem1/nf+BK6rTfg74r1jY9jo8vk/xzXPyJXoXhv9lfVbvZLqeq2dr8/zpCm+gs8o/s1Hv0fzZXh+T5HSuh02ey0ffL9nV5n+5/sV9FaD+y94cg+fUL26vf8AcfyU/wDHK7yw+Eng/R5kex8P2sDo+9N+9/8A0Oo1LPjm2j1XXLx3sdNlmmm+55MTv5VehaV8E/HfiDybiXT1sk/6eX2f8D2V9Vwxpa/6pFg/3E2VNNdf3nrM0jI8W0f9nm9jmhuL7U7WB0/54o716FbeB9MsYUi3s+ytt9Sh/heq02pRRoj/ADVHKbe1mVk020tWR4LJd6f369v8K3Usejoipsd0RK8ZudVt4Idy17T8JY/7V+wJKn3E31cYmPPznuvgbSv7N0pHb77JW3NPT7aNILZF/wBiqdzJUBqVpp6yppKs3MlZU0lBoQzT1C8nlpUM0/7yoZp/MoAZNPUPn+WlVprpKrPdeZQA+a++/VbzPnqF+lH+rSgCaaf5KrQz+XTHkqslULlC5keR6E37KZNIm+mfaKBhNP8APVxLr9zWbNs8yrNtJ5cNBnqYl5J5d/vati2k8yue1WdPt9bFhOkaJQXEvvJ5aVT+1Pvomn8yqD3SRvQWTalvntX/ANyuDubh7Wau5STzErhvFUDxzb/9unEDb03VfMhp811XMaJP8/3623/efdpGOpWuZP71Cfc30+5gSNKynun2bFoDUuPcJHJVa8nSs3+P5nqG8uk/v0BqfJ3w9kT53Z1+T+/XYPIl9DvXdsevK/Dc8sd4ixbvn+REr1q2sfLhTd8j/wAaV5Mj6E4/Uv8ARbnZv+euev41jm3/AN/569C1vR4vJR9nz1x+pWqeSj/3K2hI5ZROeeTzP4fnqG5/fwon+3V+5h8hP4dj1Wkro1MTHm/dvXbfBx0/4TOzff5bp8/+/XJXP99f++K6T4YyJD4zsN39/wCSpl8IHc/E79x4tvEZ/nmf7lc9axvJ92ut+Kkb/wBvTS/L877/APxyuSsPv/Nv2VznTH4TVSNNiUPB5kL7np8MnybFq5YQf652/wB9K6cP8Z5+M+E+bPGcfl+Ibz/rq/yf3KPCWyTWLbzX2Jv+f5Kv/FGPyPFV5t/do7/crK8Kyf8AE4h2/f31632jx/sH0z4hj8vR4XZPk2Js/wBiub/grp9SjefQURf4Ik+/XN/8sayqjwp6L8GbpLTxDD8m/wCX7/8AwOvePGGy+trb+/Xg/wAHI0k1VEX5/wDfr3XXo0gS2ffvrwan8U+nj/CPiH4qWr2PjbWLdkb5HrzqaR9zuv8A3xXsfx4gS18fv5CbPOi+f5K8fmj8t9lenA8yJCj+ZR5f92meXT/4qsuQz/dp/wDFTHjpKDMV+lVpo/kqymyRNj1DN/uUAY7yeXc79lXLn9592q15H5iVZ2f6Mjbf4KDHUoN9+ii6j8uhJPkoNBnz/wANPjpj/fp8dAEyfc2U+GiH93T4/v0ACb6mTfvo8tI/4Km8upKH/wAD0/8A1lJUiR/PQAJ/33V+22eZ+9/8cqvUtt+7k31BZ7N+zHff2V8afD0srqkL+dDv37PvpX6EfEXyoNe/tPyv+PjT4fv/AN/+/X5p/Cu+Sx8eeGLjZ9zUof8A4iv1K8Q6Pb6l4T024vH/AHz280Kf7Dp89edzclc6JR/dHzf8UbHW7qwf7DFbwedEiNczfcRK8c8O+A7jQ9bubvymupoYv9dv+RP9uvrfxDYpfeHkt/KidPK8mJ3Tfs3/AMdeRf8ACub3UtSmtJX8/wC3bLNIU+d9n9//ANnrtjI86UTy7+yrvw58NNYibbOnilESLyf+fSKb7/8AwN//AECvKJvhPqc+larcXkradDb273KI8T75X/8AiK+mfidqWn6O6afp8Wyz0m1+zW6bP4In/wDi99eb/Ej4qW/irwreWkFlYac726QpDZ27+dK/++/8H8dXzmZ4Jpuj3elW1ne3P7jTbuX5HR03yon3/k370SvV/Cvji18QWaeF7yKKy+zrs03UkTYkSf8APGavItSgeeGwSLT2RIf9bNsd0leu58M6xFH4h0SXV7JU0pJfOuEhT+D7m96ioBcvJLKeF7TyvnR9/wBpT7j0zR9N1Px5Z6lcT7Z3eLZb73dNj7//AIivQvEnhXTNK0q8t57i3T5He3eH78qP9zZXGeEtSvfCNzc28Vx9ls5v3zv5XneV/wDt1xfFE01Oh8Q+H/CX2awe882615LiFLp0if8AdJ/GlaXhX+0PB1m+safp7f2U8Two94/39/3H2V5p4t8QXcl/D8jP8nnP5z/O+/8Aj/369R8YePP+LU6Dok+j2aarM6Pcar5rvNKiJ8iIn3ET/wBDrlqxnyhE2PI0yTTU1CW0aDUpov3u+jUvEFl9jhS2e4ebZ9+b7i/8ArhrDxd/aqPbtcb3hfZF8lXNN8TWmm/23FPE08zxbIkh/g/+IrhlSkaHZ22saq+nvbwbd80X/fCV5X4qtbiSaFN8s958/wB/+5Wro/iO4guYfNiZ9/303/fq5r2sXd9ZzJPZRWqXEX7qbytj7P8AfrelHkkZyPDbmxSDT0dd082996In+qStXRLV/szvLE2xP43rqk0fULXzrdYtm/yZnTf8n99K0tH8PxW6TaheXduiQy/Zvs2/9883+wn9xP79ejKqZlazjTf5tntSF0+/D/crSvLq71WwS0WVYETZvRPvvTNNksvnitrdrWHfs+d99aSWL2lr5qovzfcrkkaGJZ/a/s1zbr/qX+R/krK1iOKC2meL/lsmxH/2K6S8nSSF0X+NNm+sTUv+JlZpE33ETZFUxLOPm03R7pIXlffeP935KPEmj3F1oj6gz28FtC/k7P43etWzj0+C8RLlPv8Ayb/7lcr4n1JLqb91Fs/2Eeu2HxEanDX8ied8r1mvH/BW3cWPyPKz/wDAKx3/AHe/bXqRDUuWF0nyJL/wOjUt9rf71+5Vb5P4avzTpJbfc+fZVGhNDfJPD8z/AMdVprrzKp20nlvs/gpl5+7f5akCy8iSPvpj/u3qmk/36e938/zUC5y5ZyJHMif7dXJpPImf+5WVDJ86bX+ff/HTHun875qC+Y6ez/eQ/c+7U0NrFP8AOz1labfeW+zfWwk6SK6LWcizVtoPLs0i2/In+3WbqUDxw/LKz1q20++HY23fUM0fmI6bFqTXU5V98Gzzf/HKe8nnJ8j1cmgTZsrN1KBNNfer/I6Vsc4XOyfT/wDbSs3zPLT5qm+1fI6N9yqbyfJVEjGjff8Af+SmTSeX/wAAp/mVDcyeZI70GeoxJ/M/4BRNI/8Af+T79U3/AHdWUk+T5q11MybzPuPTEkfe9U7md/v0+2n8z5G+SjUC/wDwO9H/AAP+OmQz0yaRI6NQJvM+f/fqZJPMqn5/lolDz0agXHk+/wD3KrPdJ/DUM33qhf8AeTUagaq6l5abFq/DdeZ/HXPf+yVt2Fr+53/36zkaRNhLqWSFE3/c/jrYs5P3O/8Ag/jrHtf3iOlbdhsjs/3u3yf9usJHSPfWEtUeL5d8vyfP9xKyr+6T7TCiv86ffese/kee8d2f5P4Eqm87/ad++tIxJlI7+2vrS61iH91ss0++n8G/+/XpHhix0/VoUlW9dHT5IkTf9+vDYb7y/n+b/wCLrqtH1i7sYbbyJfkd97oiVnVidNKrE9gm1yy8F6Dfpqr7/Of/AEdN/wA7vXi2parLrl493Pu3v/B/cT+5XQ+M9KuI7a21O5uGnhuE2RO/39lc3Zx+Z89Y0o8oV5Sl7hD5D/fZPkqawtfkf+D/AIBV9IHkfctXIYP4/m+T/wAcrc5eUoWf7x0Tf/H/ALlaSWqQTbZX2b/uPs+/QkfmTJt+/T9YsXgmhTfvhf54pv7lBZ0ltfJInlTxf6M6om/fUOlaPFqWq+VK/noiOlum/wDv1Wm03ULHTUil3Ik2z5Pv7K6HR7F4P9V5r/J8+/76VGppGI+HSnkttjO3nW7fc31Tub64jtkt438h4fuOlathI8E2+B1ndPk/36elrLHG9w1v87/c+TfSiRKJwet2MsHnebLvR/40f53euJv7F9Ntt/8Afr1q5+HPiXxVfvLp+iXT2zp87umxEp8P7Lfi3WET7dd2elw/9Nn3v/3wldsTzpRPB5pHnf77f7lPSDy/vV9P6V+ybpljbI+oa3LNv/ghi/8AZ67DR/gD4P0pE26f9qff9+Z3ffWgcp8l2GleZs8pGnmd/wCBK7bR/AHiDWLPZY6PcPv+RH2V9gaJ4A0/TYf9D0yJP9vZvrpE8M3ezesS0ckwPjzSv2bPEd8/7+W3tU/23312Fh+zSnyPqGqyv/fhhXZX1FZ+C5ZE37Gf+/sSn/2HFA+9vK/4HV8pHOeCaP8AAvw5pX/MPa6/33euw03wcljsis7KKD/ciSvSLm6srGHf5sGyubv/ABxZWsyPFt/4HRymnNEF0C48zzZZfnq+mjxSJ9//AL7rlbz4lJv+V/Irnr/4jSx3Pyys6UcpB6d5lvYp+9lVKoal4jt7VPv7/wDbryW/8aXd1N/DVCbxA8kabvuf3Kz5TbmPS38cJH/drNv/ABj5j/K7fP8AwV50+sJI9P8A7YT+5vrQz5jrX8VeQ+9kWob7xpcXUPlfKiJ9zZXH3N9571TmuvLqCOc6R9Yln+9cM719w/s8WqSaajt8+xERHr8+rOTzLyFN7fO9fpT8BNDTSvCtm6/xoj1nIuMj1q5k/d1lTT/JVm8k+Ssq8k+SuY6ytcyVlTSfPVmaT5KoPOu+rAp3ifJvqh8+z79Wb+6qh51AFOaN99QpPT7iqf8Aq3oAmmkeSoZp/LSoXkpjv5lAE0M/mUx56YsiJUM0lUUVrmT56fDvkpjx/PvqaGP5KCSF92+pkn8tKzbnUkjfZU0MnmJQZ6mJrEnmX9athJ+5Sqd/Y+ZNvq5ZxpH9+g0JrmTy0rHeT561byRNlYlzdff20AbFhOmzZvWsTxbs+zP8n8FQ2E7+dVzUrH7VC+6gDz3TdS8i8rqob7zE+WuJ1uNbW/fbWxompJ5O/fQZ6mrf3Uv3KoeZ5f3qLm6ed6rTSeX96g0Iby4+T79Yk0776v3knl1leZ89AHyLoknl3MKLu37/AOD5K9vtrt5LO23fOmzZv2V4hYfu3R69y8E+bquib22vsT/vivMke6VtStfPhf52+euM1W1aCN02V6W8C/Ov8CVxmvbPOfdFURkRKJwF5vkh/wCB1W/hrbTypJv3qfJ/HWU8fkXLxf3H/grticpQmj+//wB91vfD2SL/AISywdnX5Jfk3/36ypv3n/oFaXgCNI/E9m7/AMEu/wD36UvhIPQvi1sk8SfKmzZ9yuVs5P71dh8XY0j1hPk+d4oXrg7afy3/ANuuTU6Y/CdPbR1pWcib3rHtpHkRErVs40jff/6BXfh/iPPxnwng/wAY40j8WXjqv3/nrmPCsaSarbIz/JvTfXZ/GmNP7e3bNnyfJXJeFZ1g1KH+D50r1Ptnjx+A+nLmGWTw3D8nzun8H8Fcr/yx+b/YrvLaB5/CqfOro8X364Ob/j3aoqxJwcjufhLdeRrybn2f3K9v8W6r5dnDtTY//s9fOXgbVntb+H739z5K+gdVgfWPDf2tV3vt37K8Wr8Z9PT+A+Tvi7PLqWsTahOn3H2b99eXXP8Arvlr134nWvkQ3lu235rhHT/4uvKLxPnrpgcJC/3N9N5p3z03mtiCKlSOpOaj/v0AHmVC+6TfT3+5R5fyUAZV9GnkvudafZz+ZbIlMvIP97/fpmmyb0dG/gegx1Cb95vqGGrNxv8AMqnD/rKA1HyU+H+D5KJqI5NlAakydKen3/v/ACUzzKmf93UlxJpo3jh3rT4fuU+GTzLZ0/uJvSiHZ9ygsdUkP7v5KPLp6fO9QWTJ+8epk/dvQkaVMkfmVGoHSeGJ/sOpWFxv2eTcQu7v/Am9K/VzTZop/h7o99K/nwpdP/3xLDX5I2e/7NNt3fdr9UPgzOuufATSpV+d0itJn87+/Xm1f4sTt/5dGDqUFxHfu9z8kKRIkSVgw6x/ZWvWeoKjfuZUmr1TW/D6RpMjJ86I+3/frx/xPY3cmlfaLaLfMiOmyt+c8+MSh8Tvs+h+MLxLO0id4dQfe80SOmx03/8As9eM/EXwBdyPNcMkSed++SGzi37E/wBj/br3L4u6be33iT7I7xQb7KxmuJnT+PyfnrEv9Ke1dHuZVuvkT50/jqPa8gSieJ3ngvUJ/DDv/bH2X5972Dv9xP4Ed/43/wBhKx38OWmj2Fy9y7PebP3Tp/H/AHK9p8Q6HF/YiL9nXe/yJ/sb64C/8K6ZHqthcT6gr372/wBmihdH+Sjm5zHlKc2m6hP4Y8N3EWn738p7Z5n+d/kf5P8AvvfVmw36VD/Y/wDYX753ea7f+OXf/fr0K8gt9Dew0dnW6hT9y/kp/H/HsrN0rxBb2OvTanY6Zb3VynyJ9vt/tPlf7aJ9zf8A991hKQamDrfhXRfEelWFxeW7WWq26bHdIn2PsT7n/oFeY63puq/2lpuq3KK9s+xNjp/c+evcvip8W9T8TWGmxanbtst4nhi+RIYUf/cT5K4DxD4f8W+KvCtt4gn+yp4Y0+4Szd0dE/fP/cT77/J/HRS5uX3w1GeGNVigsJr2XSvPm2f65E2Iif79ZSak8iX8UVvbpeXbvNLN/cq/o+mxXyWemNK106Pv8nfs37P79XE8PtY3jy3NksFtveHzk/8AZP79RIzOe0TfY36PPcf6Sju/zpv+TZUPiT7bdXNzdXkrTolv5KI/yIn/AACu20rStMutVvLu+Rns7TY8SbP4/wDbrlfHnirSoLC5i+ae51B3RNiJ+6/299XCPvAcSnjxLG82b18lNnz7PuVNDqtldXn/AB8fI7+c/wA9cT/Y730P7hPnf7m9/wC5Q+lXuj3KP9r2fvdm9PuMn8b16Hsogeu655u+aXTE/wBDRPkT+OuYXXLuC2/eO2zd/H/BXQw+KtH02wvJYLv+1Ll3SGK2eJ97p/f3/c2Vz2sXz6wieVaxWUMKP9z+P/frj5QNK2vnkfY22RKszRxfZv3tYmla5FY2bxNFE+90+/U1xqUWpQv8n7l/7n8dYcpvEzUntPtlzdtafci+SF/ub/79ee6rdPHMj7FdP4K7C/gexd4t67Jfkrj9VgaS82r/AAV20g5TEvPKn2PFKz1lTff+f+/WxNYvA8ybKzbz75rtiHKVk/uUPv8AJ2U9KZc/c/360GU0+/vp837xH/2KEj+SmP8Axpv+/VGepCk/z1M8aSIjr9+qyR+ZJ8r1fePy02NWoakKfu99MeR3p6RpT/L+egNR9hMkc3719iVf/tLy3+WVtn9+sd4/Lm+5T/8AWPWRcZHZ6bI8apLG6/7aVpeek6fM+yuY0SeWBHRX/c/3NlbE0iRv8u3/AHKxkdXMVr/fHdPE1Zt5dJOnlSJ86fPVy/unm37v++6x9Qk3vWkTCRWT/Wffqs8nlvT361T/ANY7/wAdb6mOo/z/AJ6Zcz/3fnqFvuVD5lGpmCxvvp/mJso/gptGoD6jh/dvvqSijUBySfPRNJTP9Yj096NQGPJQ8n92m07y/wC6lGoB/t1Mn7x/uUzy/kqzDH86f36NQJkTzK6Szj8i2RKwY43j2VtwzpJDvrORvEen7ib/AH627/fPpUNvB991++6Vmwx+e6eV+8eukh273RfuJ88TvWEjeJwD6bL52z5t7/crpPD3w51DWLnZ5TbP+AVq3MflzPtT56uW3jF9Dtnitv8AXf8AjlEpS+wEYx5vfOG1KxuNH1KbT7xGgmhf+NPvV1XhKRJ7m2indUhR/v8A9ysfVZrvXLl73UJWuryb77vU2g+H77VX/wBDsr26/wCuKO9afZCPLCZ3/wAS9c0++TR9Ms5UnS0i+d0/g3/crjId8D7G+4/9yu88N/s9ePfGGz7NoVxaon/La5R0r1Tw9+xH4tnd/wC1dT06yhdPub971EY8oqlXmkeD6V+8/veTs+/Vl7V/+WW3/wCLr698PfsaeFND2S6rrt5e7E+dERNj13mj/B34X+Gdjron22ZfnR7lnfZV+ymR7WB8E6bpt7fXKJBb3G//AGEevRdE+Bfj3xVbQpBol19m2fJNMmyvtuHXNK0P/kEaFawf3HSJKoX/AIm1u+/jWOr+rzIliD5+8N/sr+K5NNey1PU7O1h3/wAb79ldhon7N/hzw/Nv1DxLcTzP/rfsyJ/7PXcp9oun/f3bf997KYmm6ZI7/vd838fz1f1cj6xMyrf4e/D/AEP54tPbUZkfejzO71ctr7TNNffp+j29q/8AfSJEqy19plr/AAKm35HrH1vxVp8EP7iVf9+t40omEqsply8vtQvn37KhttDu9Sd9u5/7/kpvrE034jaZa3MLzo88O/50rtrz9ox9K037FoenrBC6Oj/wb63jGJhzS+yU4fCPlvtnRv8Acf5K1bDTbKB/mSJP9+uDuviVcaqm+d9j7/4KytS8VJIn/H2v/fdHuBLmPorRJ/BWmw79Tu9/yfOiPsrS8VfHT4daHouzQ9C8++f5N/2dE/8AH3+evkK58VfuX/e/98ViSeJkkfYz/fSjmMeU9d8T/H7ULqHZZxRWv/j9eV6r8StYut/+kS/P/feuYv8AXPMf5fuVj3mqfP8AKlZylKZtHlgdDN4gu597vcO7v/t1Qe+eN/v1iPfPTPMeT+P56A5jSubrz3372qt9u8uqb+bQkD/fZKjlD2ppfbv46Eukkqn5cu/5YmqaGxl+41achHtQ8/y3+/T0vk30Ppz7Pub3qzDo77PmTZV8pEqsSs8z1C8jyJWwmhvJ/uVZh8Ny/J92lyhCXOU/Cumy6lr1hEvyb5Ur9R/h1Amm+HraL+4if+gV8K/BnwV5njCwu5fkRH3pX3zo+yDTYUX+5XHVlE9SFKUI++X7yb5KzZpHkqzcyVQmk+SsDQheT5PmrBvLr98+2r9xP8tYNxJ89ADLid5KpvJ89Pm/j3VWeT5KAGTSVWeSia6+b7lVpp/MoAe8yVC8lVvM+emef/AtUZ6j/M+en+f5dULyd40qtZ3zz/doDUv3M/8At0fanjtnqhcyPH96qyX3mJsoNBk11F53zVsWcnmJXMXkfmTVq6JI+zYz0AP1u+8jZVbTb555vv0eIYPk31m6PP8AZ330Ab15J/erKuI0j+7U1/P5n3XrEudSoAv2f7t99aT3Xnw7K5v+0vMqzDfPHQLlOP8AGdq/nI9ZWiXTx/x11viSNJ4d7JXmj3XkXPy/36CNTvLnVfLT5azftzyP+9rKtp3kTe1WXnWTZQaFy8uovJ+/5b1mwv5/z1DcfcqG2kf+GtQPlGGR/k3V618OpLj+ypkidvnryWH+CvY/hvB/xJ9//Lb/AG68SR7ptzI8ib1f7lY+sWvmQ72rp/MSCb5k3o9Yl/v8l02VEQkeb6rA8czv82ys2/8Avwy/7GytvXvv7P46wZpPMtnRv+WL12xOKQy/j+RP7j1N4Pfy/Elm8v3N+x6ppJ58Oxn/ANurOj7I9Ys3/wCmqVcgPVPjBH5mpW38H+jo+9P/AECuDh/dp/v16X8YE/5BW5/k8qvNE3yOiVxR+E2j8JvabH/o2/8AgrVsI3nuU+T5PuVTSNILZNtX9H+S5+ZF2f7dduH+M4sV/CPHPjZavBeWzy/Jv/g/jeuA0Gfy9Sh/2Hr134+WKSW1ncKn777leOaPs+3pXrfaPBh8B9daPP5nhKz2/wDPv9zfXBzSJvdF+5v/AI3312fhWP8A4pWzeVG+eL/vuuMuZH+0v/v06pjhfjkMsJNl4m3dv/gr6l8ARy33hv5vn+T+9XyXbXXl3ny7t6P/AOP19XfBy6+1aJ5X/AN7/wAdeLivhPp8KfPf7QMH9lJbJ/A+9HT+P79eFXk7ybK+mf2otDlj0H7XvV0huPn318xzf362o/AYz+Mh8umPvp79aZ/DWxmMfpSUU3/V0AJUn8FMen/7tAFC5+7VOwk8u5f/AG6v3n3Ny1lf6uagkuXX36oLJ5c1X5vuVQeT99/v0GepM9HmUf8AoFMjoNCZI/nSrnl+YlU4avvH5dSUENTQ/epkMn92nwx+W9QBZ/hohj+5S81KkfyUFlxP3aVMieZUKRvVyFPM+9XOal/R438z5k+/X6d/sb339ufCGzspYv3P9m/I/wD1yd6/NDRP+PxN1fov+wrqXmeBobT5kSF5rZ9/9yvMxUuRxkdMY+5M7zW75/OvH+/vleuYvPs8kP2fZ99Pm2Vt+JLqKBLmK2+dIU37/wC58lc94ejfxHf2Gn7Ggub5/J/v/wCfk3108pwmb8WrFLrxIl3A+/7Xpto7vu+58mz/ANkrj49NuLqwdGT+P5Ks+IfFz3Wt6lcXkq2tnvf7O7/J+5T5E/8AHEruPhb4LuPiRcW03z2uiM/zXnyp8if3N9TyjkeTeMIJbfTbZ2TYiSp89FnpsXiPSXuGTe8MX+j/ACfx/wB+vbv2iPgbb6Jp9g+lz3T2LL88bvvdnrzu80NLXRNEig3JN9lSF03/ACIm96zlGUDP4jyvw94Vln1iz8p9l4779+/7ifx16FeaVpnh+5v0b9/cwxfJ5Pz73p+g+H72TxDNFFaXEkLxbE2JvrofDHwv1ufxVNd/Z1TRLdPJ868dIYfN/wB9/v1jKXMRE8x8QwaVqVm+oeJbfekL7NkO/wCTf/sJXZ2fh/wP4/8ACvlWz3Xnf8skR/8AVf7ez7ldJ4z0Pwp4f02ZGuF8UXkzu8qW2+G2if8Ag+f777P7ibK6f4UWOlaVpV5bxaeyJM+/7if3P9urIkeA6V4At54f7K1fU9NRLe7+0vbabcJNeSwp/B8nyJUPxL8TWV9qSRW2j/YtNhlT7Kn+u8pNn9/+OvS/ihY6fodzNqGkaOulo8Xz3Ly75rh//HET/cSvKHnu9Sv4YlsorWwd/vu1XH3w1LmqwXseiTaVY2nnzXyfIn9zfXj/AMYNKl0dLa0ltPIS0ihSJNnz7/7/APt799ewWEmmSeIXi1PxHcWs0zvN/o339/3E/wCAVwfiTw/pl9qTy65ey2tnCjzJMiO81x8+z566qETCR4UkEsab/wDUWyPseZ/uffrrfL0zWLOHyrSK1trTf5szv87/AO5/t1D8SNSl1W8torOJ7XSrS32Wtt/c/vu9Qw6rZQaD/ZVjZLYpNFC91czJ50z7H3/I/wDAldvKBW02Ty7lJYE/c/wO/wDyy/369C8T+A9QgvIZbm7sN80W/ZYRfJ9yuGs9YSx03yrNJd+95nmdK7DxDY+KPD/hu2tNee8R2/0mK2e6R96fwfcrGUQPN7O18+abcmyFPnben8FX7OTyGdbb+Bd776x77VnguZtvyb/neobPUpbqF4mTy9++sJRO2Bva9pqXXkv/AL7oiVyV5pXl6lbIr73d/ufx1239m2/2bR3a7ld/nSX+/seodbsdMtbyF4H3zI/zO6f+gVEZHb7M4bVdKeSZ3V9j7PkSuVvNNeD73369F1KNLq5hfbs+d/uVT1LR0nsHeKHZteuqMiJUjz37L5dtvb79TfZUkT7n36v6lB5cPypUNtC8+xP7lbnLymbNa+XD9ys2bZW3quyD5K56b+OtokSIU+//AHHq55jz1WhTzKvw2rxvWmpGpC8flp8tTQxvI6NT5o/L+9T7OT56z5jQHsU/4G1QpYvG77U3/wDAK0rmDy3Tb/6HUM0nlpv+XZUFFzSvvvt+euhSCK6jdNi/Om9K57TZPLfzVTelbH27zNnyNs/geoNImPf2ryQun+38lYk0nmfe/wC+66e5kSN/v1z15s++qVcTORTeTzIdn8dUKszSf71Vpq31MdRk3/odMSP5Plqb/WJR5dGpmM8t99M2Gpkj+f5afJ9xKAKlO/1ab6f5f8dMT7myggY7+XT0pnl/7FPT93RqWTJH5e/+CmPH8/y1N/y0+atvR/COq65sTT9Mur3/AG4Yn2f990coGP5b+lTWv3K9L0T9m/x7rHk/8SdrXf8Af85/n/74SvWvCX7CPi3WN8t9e/Yof+mNv/7O71t7KYc8D5m8vzH2b6ueQ8bokX8dfbej/sK6ZYvu1C78/wCT50d9+/8A74rv/Df7Nngfwy+9dMid0T/nlWPspB7WJ8N+G/CuoarbQxWdjcXW/wC48MW+u50H4LeM9SRPK0dkT/ps9fdWj+C9M01Nlnpi/wBz7ldDZ6Pcfw26wVcaBf1k+NtB/Yx8S6wiPfahFpafxps3/wDj9ei6P+wx4UtET+1dYurr++iP9/8A4HX0s9jLs+Z/++KpzaPb/fldnq/YGPtzzTQf2ffhV4Vm/daEt7N/08/PXoWiQaPoaeVpGhWdqmzYmy3RNlXLaCygT7i1WvNYt4Pu/wANX7IPaly6k1O6RE3LHT4dNeRP3tw1YN54uijbZTJvF3l2bvFt30ckDHU2JtDso0d2dndP9uqFzqun2sezyld6891Lxjd+c7rLsrnrzxj5j/63fWmpnzHot5qqQI8vy7P7lcxf+Lkgf++n9yuPufGn8HzVz1/4jeeR/wC4/wDBV8pHMdDrfjR45t8T/I1cxN4quJJnf7Q3/fdY95J5iPWJN50fyKlTqXGqdJeeI7if/l4Z/wDgdZs2uP8Ac81tj1j/AGW4k+fZTP7NlkesveD2sTS/tX+69MfWJdn3/kqGHSvM2f7FTf2OklaRjIwliIDE1iXf8tQ3OpSzvsbdVn+ykj/26mtrX5PuVtGkcssVEyvMu/k2/c/36Psssn96uhttN8xN+z5Ksw6Un9yt/q8jm+uxOVTSpf4E30/+w3k2bv8AxyuwTTfL+7U39lVccKYSx5x6eH3k2J/33Uy6Gkb7NjV1X9mpGlTfZUg+89bewgcv1yczkv7HSP8Agqb+zU/hStW88QaZAj7rqJ/+B1z03jWy37IE3/7lTL2UDqpfWKxfS1SOpktfMrH/AOEqeSb5Yq29EsdQ1x0eK3bY3/fFckq8IHr0surz+Mf9kq5Z6VLdPsiRnrp9N8HXH+tvNv8AuVt/YVtYdipXn1cZ/IevSyv+c5u28MpB88//AHwj1qw2sUGz5FqaaN99ZV/dPHXkVcROZ9Lh8HSonoXwxuoo/E6JX17o8ySWcL/7FfDfwv1Ly/E9t/t19paJdf6HDt/u1dL4Tkx3xG3eSVm3MnyU+/nqhNP+5rc80oTT/NWPfz1cmkeN3rE1K6oAZNJ/eqtNP5afLUPnLVOZ/M+7QBC988j/ADU/zEkqhNPTI5/nqgLM0nl0yGdJN/z/ACVm6ldVWhvvL+Sgz1NW8/fpVCzn+yzPVmGdJErKvJPLufloDU0r+R7pP9iobPYkPzffqG51LzLfatU4b7+9QaBcyfPVnTb7y5krNmnSN6ZHdJG++gDpNeukks/lrlba+Te6V0M0iT2Hy/3K4maTyLnZQUdPDP5iVzepSeQ71sW10nkpWPrEfmPQBTSd5HrStp/7z1lQyJHNsar82zyd9AE15/pybK8x8SWsulTO67/v139nP++2f36yvGGm+ZDv/goJOJs9Y8v5G+5W9bTpNsdXrjH/AHD/ANzfWrpupeQn396UFG3c7/4n+SmeZ8m+sG/1x53RF+RKfbT/ACUEcp83233/AJv79e0+CZPL0SHyk2J9yvFraT59/wD6HXuXhKPy9BtvvfJ8leZI940nk8z5Gf8A3KhubV54Xqa5/dojqlH+shf/AHPkrlLOA8Q2vmbH2Vz1hapJc7Jd2x/krs9bgTa+7+D564+5/dzb1+/XVCRxSMR4/ImmTZs2P9yrOk/8hK2/66pVnW43kv0uG2/OifcpmlR+Xfwuv8Do6Vt9gg9d+MEfmWGlSrv+5/H/AHK83s/+PlNyV6F8UZEk8L6P+93uiff3/frz3T+tccfhNonT22yRErSsP3bp/v1lWf3NrPWlZyfPsrsw/wAZy4r4Tg/j3H5mj20vy/I9eFabO0FyjxffSvoT4x2rz+Ht67X2ffr57h2ed833K9s+fp/CfWPgD/SvAFt/G7p9z+4/8dcxqUfkXjoyfP8Ax10Pwrk8zwfbJ9+sfxP+71Wbcn36KvwmFD+LKBzbyJ9sd9n8dfTPwHn8yz2b/wCD7lfNM0n76ve/gPdfO6N/cryMV8J9JhiH9qLTZbrwZqW1G2I6TO/9yvjzzH2fMn8Ffb3x4tft3g/W/wDr1r4ehkeSH5v9yrw/wGdT+KDyU3mjmketiBnmVHUn+rqH+OgB709OlMejzPLoAZcx/wAdYlzv86t5/wB4n8NY9/8Au3oIkWX/AHkKf3KzXq/bSf6NVOagjUf/AAb/ALlM/uVND/q6Hj/u/PTkaEyR1ZSP5Epif6t6IZN6fw1BRNs/26mh+/8AKlM/v1Mn7xKx1LLOw1Mn7umR/wDs9TeXRqak0NX0jeqcMfyb61bb95XPI2L+jxpJcpur7t/YSvnms9b0/f8APDeo/wD32iV8MWEf8dfZn7B91L/wlWsW/mr++ihmX5P7leTjPhO+hHSZ7xquledquvWUUTPCnzon9/ZVz4d2r6b450S0nsljd3d3S5++nyO//oFevjwfb2vjRNT/AL+/en96uK8YajqGh+JLPUoNM87/AE3znf8AjZP4/wDgFenCXNA8I+afG3hyyk8MTefcRWUL3DwpeXP3IvnrrfBPxQ8P2PhvTdKivYtli7wy/unR7tP76J/8XXSfErwXaNDr2myL58OnP9vt93yff+dP/HK+bLDTU8OXn9p31i1752of8ecL7EdP4EreMecD9BGmbxN4LsdQuZ9ltc2WVt4V/fOr14ppvgCWx8T20t9tewd02Qv8/wAn+3XqfwS0v+1PDUOs3Mtxp9/dpsezmi2eU/8Asb62/GmjxG5s1trdke3fe0397fVypROKUjkPHl9aR3kOm2cuyGJ0e4S2f5E/2Pkrxzxn4cex8T6xFElw7w7LmLZ/zxevV5tYtLWa5t10/wA+a4l2PvfYiJ/sJ/frj/HmpWvh2/trdbtZ3RHS6eZP49/3P+AJWEqQRkeXJ/oNzDLPpX+jTRb4vOl3v/v7E+5Xrt59k0p4bS2lbYiImzf8/wDt15jqt19u1V0VNkO/fb7/AO5Wl4h1WXSv9UkX+kIiPNs+dHrllSOov/Fq60rUrb+xGfY+/ej7P/HK8W03Soo7lLRXZ4Ud9++u88ReKrTXHs7ez0yVJtPTZcXk0ru9w/8A7IleUa3dJBfuy/uE3p9/+/WkI+6RqbGpf2VpV/8AvdMl1e8eLZF9mT51/wBiuMv/ABBe6xcw29nafYrab5Hh++++ukbxBcabqVtcQPF5yRfJ8m9Nlc3bXV7pXiH+2Ly3luoUf7ZKib7ZLj5/uI/8FdUDM5Kwg03TZpovEdlcXt/D8jwun7mL/f8A771g6lPp/wDwk73un2kUFt5XyJMibIvk/grY1XUn1LW3ee0t7Xzrh7z7NvfZ9/7n399TabrF3HrEOq2Nvb/b7e4+2RJ9nTyUf/rj9zZ/sVvzEFZNVt49KsIb6yurq8TfbfO+xPJ++lULax1jVdVRLaXz0TZvuZn3pEif79bFhpt3qt5eS6/9s864R5vOd/nlmf8A2/8AvumWslv4VvPs8V632N9m9Ef599KQHm/ifw/9h1vVYluPPS3ldEmdNm/5/v7P4KytEsfMmtn+b/br0vxzo9lpWpXm64aea4RPK2J8j/J996h+HvhGy1K8tom3O7y7PufuU/2K4qsuSB6uFpc5m/2V++tnjh3pvfZsrK8SWst9MnlW7fI6b/kr2y28K6rYvDb/ANntGib9n9yqGpaalq7pqForpt3vCkteXGue1LCnl3hvwXd65vafdBbQv996Z4h0d9DTyldXSu21jXJbq3hS2iXTrB/kS2h/+Lrkry1e6uJtz/I6b0/74reM5cxnKlyRPN9Sj8zZ5qf8AqnZ2qRp8qbK2NSgf5P9v+Cqdmn7l0/uV6nMefymJqVij7926ueeCLY/9966rW/3lt8tcr5D/wASVtE5apW8vyH+5VlZ0j+9UMkEsj/capntX++z/crYxGXMnmP/ALFFn+731C86SSU/z3+TbQBsJskj+ah408uq1nI/kpu/3KuPGlSak1hH5ibFfZUzwvH9599Q237un+Z5fyN9zf8ALUAVptkaO/39/wDfrKm/1f8AsVpXP8afwVlPG6Tf7FbRIkZr0eX8lTTRpG/zfJVmw0e91J9ljZXV7/B/o1u7/wDj9acpiZv8f/slCV3+i/Avxx4gf9xojQf9dpUSvUfCX7DHjjxNNvvHisrb+N0id/8A0OrjSlMwlKMD5v8A9v8A2KHj8xv7mz+/X3n4e/4J3aVabH1W9lvdifcmuPk/74SvYPDH7JPw/wDDOx10Sz3p/Glv8/8A329bRoGEq8YH5a2eh6hqTpFZ2V1dTP8AcS2id69C8N/s2ePfE2zyNHSyR/8An8l2f+OJvr9TbPwX4a0eHZbaVb/J8nzpvq5ZxvDbbLGyWBP4PJTYlafV4kfWJS+A+A/Bn7A/ijUpvN1fUGtUT+Czi3/+PvXrvhj/AIJ6+F9NZJdau5dUT+5NcP8A+gJ8lfVCQXckfzfI9TW1jcedslf5KuNKIe1meXeHv2W/hp4ZhTyNCs/OVPvpapvf/gb11th4H8NaU+y20q3Tf8n3K6q5tfIR3+/sqtDPFH9779WY84yGx8hPKs4lgT/YTZWkkb7Pm+/WD/wkiRzP8+xKsza5b+Sj/aNlWLnNL7LF/wAtaheO0jmTbtdK56/8XW8aTJv/ANz564O/8TS+c+13qOUOc9gmvooE+bbsqhc+Mbe1R0i2768ZvPFV7In+tasf/hI72N9/m0cpHtYntj+LkkT97WJqvjRPuK/yV5Q/i67k37vkqheak90n3230cofWIHpFz4xT7qy/PXN3/jR/uK7O9cZ9r/2qh8yjlMPbm9c+I3neqz+ILj7m9tlY++mPJ5lHKH1iQ/UrqWZ3+esSaN/4XrS8vzKZ9l8yt/ZnLLEFNI/46PI/jWr6Wv8ABU39m1vGkcssUY/keY9Q/Zfn2Ilbf2HzH/iq5baO8n8H36v6uYSxpgw6b5jU9NK+fZXVW2jvv+arP9mxQJvleto4WBx/X5nJJo/92pksf9iuke60+1V3aZa57VfH+iab/rZV+d9ifPRywgEatat8ER/9j/Pv2VZh0dJPkbbXDal8bNPtU2Rba4zVfj9dTo6WcTJ/t7/vpWMqtKB0xweKrHur6bb2qb9+xKzbzVdPsYXeW4t0RPv/AD185XnxQ13VdiLcbP8Ab31j3l1qF8/727Z9/wDBWcsZCHwHXSyec/jkfQ9/8StHsX2NcL8v8D1zGpfGmygTZEiu/wDsV4/DpT3b/M+9/wDbrbs/DlpHveX568+WPke1Syekbd58W9Qunm+zRNGnz1lTeIPEGsJ80rJD/uVfs9Ka6mS3060ad0+TZCm+vV/CXwI1XxHbI+oS/Yof7iJ89cssROfxHrwwFKB4mljcSO/2mVtn+/8Afrp/D2h3epOkVtaSv/uJX0/oPwB8M6bslltFnm3/AMe+u5sPDGn6VDsgt1RP9hKx9qdUFCB4b4G+Ceq6lsuLxNkP39j/AMder6b4cu9KT7O1v9yu5s9SexTYqLsp9zdJOm9k8usOY05jlfsr/wDLVKhmgST7yLW28kP8T1WfZI9QHNMwbmC32fNEtYmpaVpkifN+7d/9utvVZE2f7Fee+KtSeNH2vspeyL+sTLmgxppXieze2dX2v/6HX2H4S1LzLCHd/cr4A0HxB/ZuvW1xK7bEf+OvtjwHrCarpVtLF/Glb8vIYyq8/wAZ3+pSfJ9+qfmeZD9+jUpP3KPVD7V5lt8tQQUL+d43+/WPeT+ZVy//AL7PWPcyeZ/HQAyaTYlZT3yRu9WZv3cNYnnpO7pv+eqAJr753qHz/Ob5ahvNkf8AHVaGSgz1L9x9ys1JPnp9zI7p81U0kSN/megNTVhn+fZVPVb5LFN9Vnn+f5af9l+1J81AakMOq+en3KswyJJWbcRrY/ItPtrr56C4hfxvvoSB4030y/vvnTdUM2rfufloDlOh0qTzIXSsfW4Eg31Do+sbJtjUa3deZNv/AIKCytZzv/FTLzzZPnqn/aSfw0Tal5avuoAzbyd4Zk21Z/tKXyf4dlYN5deZNQkj7KCOU1f7W8uZG/jrVvL6LUrOuN+etfTbpNmygs4PxPHL9p+VPkqhYSfJ9/8A8frp/HkaSIjxbf8Abrg0n8ub/YoA25v3n3afDJ5abN9VoZPl+/Vaad9/7qgDxaw/eXKI6NPvf7n9+vftBtXj0SH5GT/frwfRIHnvoU/26+k7D95o9s/8aRJ/wOvFqntxKDWryJU0Nq+z7lWUk+envdeWn/2FYm+pyWvaamx9v3689vPv7P469O1KTz5n3fPXAarY+W/8e+uqlI5apjzQefZv/wBMf/HKrWc8sEyOv30q/DG8czoz/JMmyqCR+Xc7F/v10nKeo+P5P+KP0T7zps+evOrGf7PXf+M50k8B2cuz+BNnz151D+8dN1Yx+E3Owh2bPlq5ZyfOj/3P79ZumyJ5NWbaT99W9E5MR8BT+KMH/FNzOrr8/wDH/cr5ySP995TV9J+M98+g3O3502fcSvmmbfBqX+4/8deyfN0T6f8Ag/I8fhhEb53373ffWb4tkS31WpvhLdefoMzr9/f9zf8Aco8YRvPeJuSnV+EwofxTmLmf50evZvgbqUX2lE83/tjXi15G8b/PXoXwfuHj1JH+Xf8Awo9eXiI+4fRYWXvHtPxUjefR7nb/AB27olfBjweRvRfuI9feHjaR7rStnzOmz+CvhvWLF7XWL+L7+y4f/gfz1jhfhLxHxmU/+1Q/Sn+Xs3/79Mb7nzV1GZHRSvHTP+B1QBTKfTJKADzNlU7/APefPVzy6rTR/JQEiGz3+TUNzH9+n2e+N3p9z+7egx1IbX/WfLU3l1DDs+5Vl6ci4j061MlVofuJUyfvH+/WJcS4n7xP+AU9P9mmfwfLUyf79RqWWV/gqzDH/BvqGH/bqz/crOR0FyH7tX7aP56pw/vErVhj+T/brCRtEv6bH89fVv7F862PxYtLdv8AltbulfLem/u3r6B/Zn1T+xPiz4cvdu9PNdNn975K8jFfw5HZh92fpz4ms7q6MKxX8Gnq6Mhlf7//AACvMPFVrd6AyLp91cXuzYjzff8ANr2S9tIr60iaWLfj5v8AarhfEHi630m13tp6wPs3oj/PXrqPKj5+Jw3jnw5b+LrabW4nlgTVk8m4tpvvxOifcribnQ/C+h3Om3tncK81um/Y770Sb++n+3XbeML64kTTdMaZIHhi+2XHk/f86X7n/jleOPa29i/2fUEln+Xe80P30rqjEj4z2Xw3f+IrHQtU1S53avY26RSWTW2xHdmruLjxVqFjo9tDqumzRu4WX7Qz741/2d9eMW3xJuPDnw0+0W0X2qz+S2SZF3vE/wD02f8A3P4EpB8UtV+Ivh+0tYtKnki09N73Ts+xmT+N0+5W8TCUZDde8Taf4u8QzXulPLa7PvpNE6VyviGOK+0f+04kVHS4eGXf996Y8kWq6xeXtmkr3KRfadib5nd0T5/8/cqtreq3H9m2d2su/TbtN9vbO/zpQBTvJ7Xy7OKKL5/9dLebN7on9z/cqtqWlXF1o9nqs97b/YJriZLe28399K/9/wAn+5WbN4jsrrSvs/lXVrM+/wA19/yOlc3NoepfY5ruKJN7v+6/epv2VhKJvEmsL59H8Q/Z/KXY/wB+qfiqP7Vf6bLY6UvnRPvldE3760vFXiaKezsE1O3tY7mxRE862i2fJ/c/23rH17XLeS503TNMiuoLm7Tzrp5nTf8A7ibKiIamJNGl1C7qnz/3EWtK88XXEmpaVp+q6PFdQ26IkWm7/wCN0+R60vEnh/UPDkNnqH9mSwabD+5ludnyI7/c+f8Avv8A3K4C/wBYinv7m4lt5ZnfZ5X993/+IrblMzB1iDTL7xJNLqG7S4Xd/wBzZp/qv7iJ/fr0Xwf4O8NR+GdVvdn2rVU2Jbwu7/77vs/jrz3UvD7x63pqXnyfaE/e7PvpXqOm+LkgtnsrNLWC2/gdE2P/APZ1vymMjK1jwdd+KrN9Ysb3TbWHSUSF9N83ybl3d/kRE2fPXB+NPhnLY3O/UHW187Y8UKPvfZXsGjyeErWzv9T1C4uJ/E9xL5NrbPE6W1p/08u//LZ/7iV518TvGOmaxqX2iKyvJ4U/0NdSmR/3r/770SiWcNrcFxI8KMu/7Pshd/v1f0rXL37BDpX2u4ezt5fOitkb5Ed/46wfAHiaLX/EiafEjQJ/t/fr0JNHt7HxJcpKmx9iTJ/t14OKlHm5D6XAQlKPOTeJI0uraF5XdLlE+f8A20rBee9+x/f+T7ldtcwWmpOm77+2ubhklhR4pYnSvLjI9qUTldNuEntksp0Z33/JVDVbF43SVl/coj/8D2V0NzJbwX73EvyfPVDUp/tU32XZv/e70rtjIxlH3Tg/Ie6eGVotjp91ErH8Q6clq7/J5D/xpXpENqnkzbUX5H+SuS8XWLTzTO3z/Pv+/XVCXvHnVaXLE89ubXz02LL871QfSpY/nlRvkrrbaBI971Tv/wB5DsV/k/2P469GMjzpRObktfM+f5arXkL7P+A1pP8A7lU/LuNSudltFLdP/chid3/8creJjIwUtf31PeD50r0jw38D/Hfi59+meF7x/wDptcp9mT/x+vVPB/7BvjXxA/8AxNdQtdL/AL6W0T3L/wDsiVtGE5nJKcIHzZ5nlvVmHfJsRvkSvu3w3/wTV0/5P7V8R3k6fxomyGvRdE/YY8CeGX+WyivnT+Ob99/6HWkcPIj61E/N+z027vv3UEUs8z/88U312Gj/AAZ8Z+IPki0S4gRvuPcukNfpZ4e+APhTSm2JpVvs2f6nZ8n/AHxXeW3hyysUSKzsokf+4kVX7CJH1qU/gPzo8M/sP+MPEbI91e2tlD/H5MTzV6von/BOvR43/wCJnrF/dJ/c81If/QEr7k03wDrt1s8qwaFG/jm+StqD4W6ojIbmaHH92HfV+zgYe1qnyr4b/Y08CeHER4NKt3dP78W9/wDvt67O2+Dvh/Stjtpiu6fc3/wV9FQ+A0g/1stUNb0rTLG23Tyq9bxOaUzy7R/DlpBsigsreBE/gSKuhm8OXFxCiRbUSpk8R6Vpu9F+emTfEK0gh/dbavlM+aRTfwdff3/kqynhWKNP37/+P1ial4/ln3ur7K5u58eTTu+6WrI/xnbfYdKsZvNZ1fZVObxHp+9/IT5K80v/ABV5iOizVjv4mSD5PNoF7p6Lc+KoY037PuViX/jxI3fan364DUvF3n/Jv+5XN6l4jld0RaCPa8h6ReeMLjZ/razbzxU+/fv+evNJtclk+89Qvqryfx0+WZH1g7ybxNFI+/f89ULzxGkj7N/3K4l7p/ub6PPq+Uw+sG3c6w88m+qyal5iffrL8z/bpauMDH2xoPdeZv3VTuZ/7tR1OkDyVvGkYSxESh5lHlv9+tL7D89TfYf9irjhzilijH8j5/uUz7C1dD/ZvyfNUyWsUafva3jhzD64cx9lf+Knra/xV0Lf2fBv814kf/brEv8AxVo+m/JLLF/ff56PYQgae3qz+AYli8n3Uq5DpTyI6N8lcZqvxi0TSnRFf7//AAOuS1L9ohI5n8iLej/3P4Kz9rSgXHC4qsezfYU/iqtNqVlY/wCtuF+SvmzW/j1qbo6wOux/9uuSv/ibqGqzO89xLv8AuJsf5KxlioHbHKZz+OR9Y3PjzRLVPmlV65u/+OmiWLuivXyjNqt7qrv+9ad/9t6zZo7uOb9+/wA/9zfWEsZL7B20sppfbPorWP2jHjd4oPn/ANt64zUvjhrF87pFcMleS+en8VH27+7XLLFTmejHAUofBE62/wDGmsX0zu16yb/7j1WTUrif55biV/8AfeubSd59n+3V+zglkmRP/Q6x9qdsKMC/c3Xl/demRyO9X7PR/Mf5q27bR3upkis7Rp5v9hKwlI3jAx7aB49lav8AsV3nh34La3rCQyyxfZfn/wB+vXfDH7OemWOyW+fz3376wlI3jE+ftF0291WbyrO0uJ3T5H2JXtngz4O3F9CiXySwb1+5Xs2ieFdM0NNltbxJ/wAAre89I6xlI2Mrwl8OdH8K2yJbW6/J8++uqTZGmxfk2VmvqSf36rPfVBZvJdJUL31Yj6l5f8VVn1X+BnoA1X1zZNW9bakt1ClcBqV0kkPy1iWHjxNDufs9y/yVYHpepWMU3z1xOsX1xpXzrK3+5Vybx/bzw/unX/vuuG8Saw87vtfZRykFPWPiN5KfN9+uPvPEf9q/6t/MrH1uRJ99cTc3dxY/PE7/ACf3K31IkdncyeX/ALdfV3wB8QJdeG7b5/nT5K+G4fGLyTbJ/wDvuvfv2dfHD/afsrP8n3/7iUakan2rcyefZ/f+5VOzk3o9Q6bdfarNP9yoUn8h9n8dYGhDqs/l/JWU8n96rl5J5n+3VC5/1fzUFGbf33yOkVcwkjxzV0M0P36568ulgudlXECG8keR91UHvnjfZU2q3XlpvrHe6/jakBq3l18n36oedTPP+1Q1WedYPvUGOppLceZ916m+3bE+/XJJqTyTP8+xKf5z0Ght3l1veiG+TZWa908kKVW+f79AGrfz+Ym/+5WV58sj1c8zy4aoPP5L0FFmzkf7Sm6tXVZIpLPf/sVg/a6mfVfMh8qgChcu/wDDTHnfY+6qz3T+dsaq1zfeYiIv/A6AGXMib/4aZ9qeP7tULmTy6EkegAv9Vl/5ZUaVqTxv+9f79Vptke+sr7d5b7P4KkDp9Vg/tWHZ9+uP1XSvsv8AsVvaVqv+3VPxVJ5ltvi2un8X+xQBzcN08HyVMk/z1gpO8Fz9/fWl59UB514YheTWLZFTe+/7iV9Jw6a9rYwoz/cWvDfhvob6xfvtiad0WvdVneSwRJU2P9x0rwa/xHvxM3zPvpTHk8xNjPT3/dzVWuZP7v3Ky1L1M25+/wDNXPa9Gm9/kreuo331laxa+fD/ALdbRMJHGO/lzJ/HUM37u83/AN/5/kqa/geB6JrX9zC/9/5GrrOQ7zxDH5nw3s93+5v/ALn9yvNLaTy5P9yvS9Vj3/C77n8b/OleXQ/vPn/jrPU11OhsJH3/ANytWH7+9axNNk/ffL89bcO/+H5N9dVI56vwGrrdj5/hu5/65fPs/gr5dvI3j1KZZfv7/nr6ovJ0k0F9qb0RPufx18r6xB5GqzbnXe771r2T5il8Uz3v4LSS/YLxGT/7L+OtvxbB++R2/i+5WD8EZ0ksJovl3/PvrpPG0aRwpL9z50TfXRL4Dlj/ABzhr/8AeV1vwruvI1T7/wDc2VyV5Imytv4ezpHrCbn2J/B/v149X4D6HD/GfSfiGdJ9BeXZ/Bvr4k8bfu/FusRff/0h6+zHklutBd1Tf+6+5XyL8RbX7L4zv/7j/crjwp21/iOM/v8A3qPL/u0eX5dLzXacpFSv0p/+9upj9KAIaKe9MoAKhmj+SpqheqAoQ/u7l6feffT56Z/q7n/Yp959xKCJFaGT56ufw1Q/jq//AAb6cgiCVZh/2arfx/fqZKxNi4n+sqaP7lQw/c+Wph9xKjUC5D9xKuR/wVTh/d1ch+5WcjeJftf9YlbFtH5lY9n/AKz5a27auWRvE1bD+CvWvg/dfZfGfhu4/jhvYXryWz++6N89eheBr57W8tn+5slR02f79eXX96lI7aHuyifsJpN1t8PwTsv/ACxVtqfN2rivFvhK68U3jCR2jhdd/nP9yJa7LwpOt54Z06YfdeBG/NaTxFqEVjZqrjf5rqmyvfpe/QhP+6fOy/iSPM/il4dhW3XV0m2WwtUjNymz96/3Ur5e1W6u/tly/wC9nm3vv3vX1P8AFLS3aG5/fu1pdKjQIqb9r/8AsteNWHhm3vtYSygi3zXFwkK+c/yb3qtRxPN7PxBrs+m3+j2f+i6bfbPtSbN+/ZV+5tdY03w9Dp9tL9lhmffLNs+d0/uV7NbaHpWh+IUsl+f7O/kyzTRbNzp/sf3K6Txnof8AasOm3ESLPsifZ/Bs/uVHNyhI+dZrW00OwtrdYmgv5rX/AE3yZX2S7/n2P/458n3K4/W9WvZN9vplpLdXOz7/APBb16F8QtK8tN9t/rtnybK8u0rxBe+GfGFtaahbrdaJd3CJL52/Zv8A7+9P7n9yuqJy8pQ8T+INVtbDTbSz03yL+4i2f89nlf8Ay/3K6HSdH134e/2VoGsxNDqNw32m4trn/XRb/n/4B9z+Oj4nT3u+a01KVUTT7p7bT4Uf5LS337/kT/0N/v1z2ialp8iJrU97dSX6XUKPvTen39n36JGkSn4zk+1WHmq/z70d9n9+ub1jzY7mHULaZp3mT7/+3W9rcD7r+Jk8tN8yf+PvXK69J5mmpbu+x3T5P9ysJG0TbufGl7qtnZ2l5cNPbb3dIX+59z7+z7lZsM9vJc7/AONEqF7r7LYW26Jd6RbP9yueSe4gtnm+5/uffojIJROhv5Ejv4bid1d3TfWloPiOysfOef7k0Tp89c958s9nsb/vioXj8tPmq+cjlLOveKru61j7R9oW62f7FcB4kutY8TX73E6NPsT91DCnyJXQ3MHlo+1FffXN6lHe2MKPFcNBv+TfC+ytOYjlK3w90fUIfENnqC27JD9o/wBc/wAlfQniHTYv+EqR5dz/AOhb/k/3/wCOvDfDGpPBcwpv37H373/v19IXlrFqqQ3flfP9n8nzq8THfGfT5d/CPPZpJYJt/wBxEf76ffRKv3niCy/5c4vItk/jvJUd7j/4j/cStV/DN3OzxQWst0/9xEqaw+APjjxHc232PR2T5/8Al5euKOHnP4InoVa1Kj8czzfW44r62m/0SLfsrEs5JbGaGWW33/Js+evqjR/2MNd1iZH1fU/sSfxpbV6Fo/7Fvg3R4f8AiZ3F1qj/AMbzXD/P/wAAr1KWAqz+M8mrmlCB8HzXSSPvV9kz/wAFXLP4ZeIPFUyfY9Kv7pHf5H8rYj/8Dev0m0f4T+B/CtmiWOk2sD/30iRK3rOHSrG28qCyX569COXcn2jzqubc/wAET84tN/Yx8e646PK9hp1s7/Km95n/AO+Er0Xw9/wTuS63vrmu3Don8FtEkP8A6HX3PbQXF0+yK3l/3ESrieD9VvptnlNDD/fd69GFClA8iWKqzPkvw3+xN8PNDffc6ZFqM3/Pa8d7n/0OvS9E+E/hTw5ZpFZ6Zbps/gSJE/8AQK94h+FKSN/pN1/3xWtafDTRYNvmxvcsO8jV1c1KJhy1ZHiug2Nla3PlQWlum/8A2K62Hw/qF8ieRbs6f7tepQ+HdI0396lpBCf77VVvvHWhaX8r38blf4ITvNR7T+QPZHF2/wAN9QnGZdsH+81ath8LIozuubre/wDdSq2qfGzTbdtllbvO/wDt/JXPX/xuupIf3aRW3+2aPfDlhA9IsPAmkWP/AC7+c/8A02rRkm03R49zPa2i/wDAUr5x1j4vag+9JL2X5v8AbrhtW+Izz73+0VXs5Mj6xSgfVOqfFPQNLj4uvtT/APTFc1xWr/Gzzt4tolRP9+vmG58cSu/36h1Lxo8cKRK+/f8AfpxpGcsVE911X4qSyfJ9o8uuJ8SeP3uoXTzWrx/UvFzzv/rWrHvPEDz/AMdb8pyyxEDubnxV8/8AraoXPir/AKat/wB91wD6k+/79D3VXynNLEHYXPip9mzfVB/Eb/P89cw87yfx0zzH2VcaRhLEG3ea48n8TVmvqUsj/fqsm96Ty/8AbrSNIwliiSa6f+/VZ53p7weZQlrW8cOcssQVt7VMkf8Aeq4lj5lWbbTfMrb2Bh9aKCQeY9TfZfnrS8i3gj81pV/77p82v6Zaw/NLFv8A7lX7OBPt5z+Azf7Np6WL7/mrB1X4saJpTv8AP9x9j1xmq/tBWVu7+R87o/ybHqJSpQNo0MRP7J67baV5n3qJvKtX+Z1r5v1v9oy4k+SJ2T5P79cNrfxw1XUoXRZW/wBisJYqlA2pZXXn8Z9aXPirStOffLcRf3/v1z2sfGnRbX/VOr7P9uvkK88f6hfP81wz/wCw71lXPiC4kTYz765ZY49GGT0vtn1RqX7RFp86Qba4nWP2gtQmREWVoHr57mvpXfez0zz3f7z1yyxk5HoUsuoR+yenar8YtVvnRHu2f/xyuYufGN3db9ztv/365jzP++6PMrGWImdsMPCBpTarLP8Ael+Sqz3TyLs31TeT56f/AKysOY35CaSTzP46Ek+eiGxln+6jP/wCr9tpUsn3vkqOc05SFL57WT91Va8nuJ5t7OzvXQ/2Gkn3quQ6Mmz5Yv8AgdHOacpyUNrLO+zZWrbeH9ib5X+eun03w/cXz7IIt/8Ac2JXbaD8J9Q1G5/e7YEm/v1nKZfKedWGh/x+U2z/AHK3tE8M3eq3nlQW7Ps/4BXv2g/CHT7HY9y6z/396V3+laVp+lbPIiiTZ9xESo5gPIvCXwTlvvn1F9kP+x/HXrXhv4e6P4cRPs0S70/jer73yf8ALKoX1X/nq9RKRcToYdkH3dqVcTUq499cTf8Af30Jrm99i0FnZpfVWm1Xy/465WbWPLT5qx7nXPn37/8Avugs7N9V/i3UybWPk3764N/EH919lULzxMkMLu0tHKQeiprCSW29nrE1LxEkCb99cT/wmkXk7GlV/wDceuJ1vxpvd0/j/wBh/ko5Q5j1T/hPIoE+Z9nz1wfjPxx5/wA6/f8A7n9yvNLnxBLO7pvbZ/HWbc3XmJ9/79XGJHOeo+G/iF++SKV1/wBjfXcpqqTwo7P9/wDuV82fbngmSvRfCvjF5IfKlff/AHN9aajOt16FJ1f5K891uN7dH+9XbXOqpJC/z1574n1i3tfkZ6NTPUwbz93/AAfPW98K/GMvhXxVZ3G/9y7ojp9+vOtS8Y2+90V96f7dYMPib7PeeaqLVcpHMfr74A8TJqukwur761Zp/wDiZbG+5vr5X/Zd+LaeINEhsmlXzofk8n/Yr6N1LVfLSGVaxkbROh1L92iVz2pX3yf7dTPqX2q2R/79Yl5J5j/M9QWMudSfY+2uYubpI7ne1aV/P5f3a5LVZJd+9XoA1bm+S6+RfuJWVfyPsfbVaw1J40+aq1/qX8CvVAQ6LqrwI8Tf8Aqa4vopP413/wC/XK3N88c1U3n8z59lAHQvqSRzfL/HV9NSSNPmWuShn8uj7c+779AHZ2d15j1Nfzpb1iWF88eyptSvvMRHoAs/2k9Qyal5n3qrWciXX8dF5Gm+gCy2sRRw/LVOHVUjmfd/HWJfyeW/y1WSd/4qnmA6HUp/MRPKeq1tH5/3n+erNt9nksE3Ou/ZXMf2k8Ez0AX7m48i5dKhkn+TfVO8vvMT5aoPdS/7VUBZv759+z+CqDz1DNO8lQ/w1IFxL7yPu/fq+l099bOi1zzukdXNNvk2bPm/4HV8oGPqWmvazO6p8lQ20n7z+KuqvNl1D822uVuY/Lmfb9ykB6X+yR4ftPEGtzW86L8n3Pk+d69I+J3gOXwj4tvNMi/49vkmt9/9yvN/2QoLiPxU7RI3yIn3H/26+yfjf4LtLrw3Z+JYH33O9IZX/wB+vm68vePovd90+S3014H/AHqeXvqn9h8z+Cu51XTvnT5PnSubePyWdKiMjblMG50p9+9ayrmx+T5q7N5EkhdP46xJoPM+StOYxlE801WDy7nZ/wB91QeTzIdn+3XT69Am75vv1z3kPG/9967ISOKUTsL/AHyfDqb+4ifIn+3XlaSfP83/AHxXsE37z4b3KbF3w145bSeZNu2bKcQ1N6zk8vY9bcMnmJ/t1g20nmJs/wDHK2Ek8yuqBz1fgNK5kf8As2bb/Gj7Pkr5y8T2rwa9co23ej/fT+OvpOGNJLP/AH6+ePiLH5HiG5Rf+evyJXrw+A+bpfxZHqPwTk/fIm/7/wA9dt45j8y2+433/wC/XnXwKn/4muxvn/dfJXp3jCPz7N/n+59yuv7BxS/jnnV1s2f+yVc8Gf8AIYRNm/f/AHP9+sqaTy0f+/VnwrM8eqwuqb3/ALmzfvrzJ/Ce9Rl7x9V6Jvk0H/gH8FfKPxatfL8YO8u13dN9fXXhX/kA/f8Av18tfGyBE8Tw7U+R4v8A2evKw3xnp1jyW8j8uaof4auarB5d+6f+P1W8uvQOIh/1aUz/AHqf5lM/4BQAP9ymUP8Ac2Ufx/cqgBPufLUL1MlMf+OgDNvI/LffT3+e230XkfmJRD+8hoJKf8FX/wCGqb/x1ZtpPMpyAekflvVmGOq38VXE2b/lrE2iPSrkNVk/eU+HZUaiNKH7iVMn7uq1v9yrkMfmO9ZyOguW37utizkrHhrStvuJXLI2ib1n9/8A3q7PwrJ8/wB/564m3+/XVeGLrzHf5/vo9edV+E6qXxn6/wDwV1L+2Phf4cui293s03flVXXLz+3fEX2Hynh2SrFv/vJ/frjv2OdUOpfBXSU81neHcgV/4Uz8tekw6Ug8aTXsm2D/AJ5Jt/1vyfO9ethffw0Dxq0eSvM4vxxqUXiCwe3X9x5MrwxP/uV5Wnh+9guU8p13p++3o/8A3xXovirwre+IH2We3yUuHmf+D5P9+ubTxBb6UlzFBe77nytn2x0+5/cSH/4uujmMyZrVINNtrvU9zv5v735/netKa6i0r+0rLzYn+0Ij280z/wAH30rlbWxu7rw9c3bea8Ly/PNM/wAm+qHieR/J027l+S2hRLN/99KZnzDH0PUNctniii03yf8AUpc37oif7ez+/XB/ETRdK1Ca7n1y9+3ajCyfYrbTYEt7b/gf+5/cRKm8W3yaa6XtnrC/bG+5ZwxPvT/feqGiab/bmvJ59pFdO/33SX5IkT53rb3YmHLKZ514qgu/7YS7nRZ02Pc77lN+9/8A2esSw1WK+htredF86Z0f/VfJv3769y1XVbSN5oorS3nhTf5TzJWDrdq88KItlFa7Yk2Js2VBvH+Q898Yf2xG94jWipYPcPN5yfO8v+/XB3Nik80Ms/z/ACV7lc6Vqd9bJbqst07/ADukKVBpf7M/i/xNxHoF1HFu+R5l8lP/AB+s/fNoxPF7yT7UnlL9/wD2Kp20Cb9n/odfWXhj9hTX5JN2parZ6en8Sxjzn/OvTdA/Yj8JafsfU7+81F/4/L2xK35VfspBzwPgy50dI790tZftVt/BNs2b/wC/Vmz8I6hrj/6NaXV1/cRInev0x0H9nj4feHY1+y+HbWTb0e4Hmn9a6uG10DQYdlvBY2qL/BDGo/lWkcOL2sT809N/Zp8e6/Gn9n6FebH++7xbK7DS/wDgnr411x4X1W+t9OhV97Imx3r711Lxnb2sP+iQtdP6fcrH/wCEg8UawzrY6f5Cf33TZ/6HXTGgc0qp4Pof7BvgnRLci7t43Rtm97mV7mZ9n+38mz/cSu6s/hD4K8PokUUUT+T/AHEruE8IeItUy2oXsce7+DdvrVtPhzYW/wA0009y/wDvba09lS+0R7aqcU8HhyxdEs9Pi3p/sU9/EFwnyWdkv/AEr0aHwzpFku/7JF/vTfP/AOhUy41zRtHXY8sEf+yi1ceVbHNKN/jOCs9K8QarN/qmg/3/AJK2rT4d3Uz77u62H/vur958U9Csessj/wC4lc3rHx50+14tLfzH/wCmzbK298XuHW2fw+0+D/XM05961bbw7plm2+GziR/Za8K1T486rPuSCWK2/wB1K5nVPi1e3v8Ar72V3/36PZTD2tM+nbnxBpunqwlvII9v8O+uY1H4uaFY/JG8t0/oi7a+X7z4heWj/vWeuVvPHEs/3ZdiU/YGcsVyn1JqXx1RN/kwRon8O87q5DV/jhqF0n/H35H+xD8lfOt54meT/lq1Y83iN/M+WWtvZROaWKPab/4m3F1N81wzv/v1ial8Qvv7N2//AG68oufEDx/Ir1TfWHkf+KtOU5ZYg9FufHEux0V9n+3WVc+Ln8n5pd9cS1889QvI+yjlMJYg27zxNLcb03Vmzaq8n8dUPLeSj7LL/FW8aRyyxA/+0pd9Mmunk/jp/wBl+f7/AMlXIbRP9+rjSMJYgyvLeT+9T/sj1fmkt4PnZ1T/AH3qncaxaQJ8u5/9hKv2Rh9YGPa/7FTJBVCbWJZ/9Vb0x766k+9Kqf7laeyMpV2X/LT0oTyo0++tYNz4g0+x/wCPrUF3/wBzfXN6l8VNEsd/lSrO6fwfxvVylCARhVn8ETv32SP8tHyR/efZXjOsftBW8G/7Mnyf30SuG1j476hdO6RPsT/Y/jrP6xCB0xy6vM+mbnUrK1TfLcRf991iX/xC0q1R9twrv/sV8o3nxQ1C6fdLLvd02Vg3Xi6WdP3srO71h9fO2GU/zyPqi8+NNlYw74pVf/ceuS1X49S73S2+T5/46+eJtcluPkZ2dP8AbqnNdb/nrmljJTPRpZXSgeu638atVun2R3bIj1yWsfE3U7r5Gu2/uVxL3TyfIz1D5nmJXFLETmenDCUofAbb+ILiTf8A33/j31Wm1W4kTY0rbKzfM96HrH2pvyFmafzEqCmUv+fuUuYOUeklDyUzy39KekDvUc5pyjP9XR5nz/cq5baa8j/M61fh0eKP7zrRzGnKZSR73p6WMsjvtT7lb0P2S13pUyarFH8kUW+s+YOUzbbw4/8AH9961bbw4kD79i76fHfSzfJFU0Nje3SI/wAz7/uIlZlkyQJHUyeV/fWuk0T4c3d0m+5fyEdP7m+u20TwPpmlbHl+fyf7/wA9PmNDgNK8M3epf6q0Z0/v16RoPwkt/kfUJd6f3ErehvrSx+7tTZTH8VJH8+9U2VHMB1WlaHpWjw7La3igT/YrSmuorSH5fuV5pN4qfzPv7KpzeOEk+TezvQB6j/biRp83/fFU5vEfzv8AOteYv4u8v7vz1QfxM/k72/74o5TPU9Rm8VbEf5/n/gqg/iPzE3s/+3XmL+I3/h/77qGbxB5nz/x1RfOenP4jXZ9//viq3/CVeRNv315p/bEv8Lsn/AqhfVZfk3PT5Q5z2O58RpJbfK+//gdc3feI/wC98lcrbeIE+wfM6/crE1LWHnmf56OUOc63/hLl3/NVDWPE3mIm1971xjzvvd/79Q+Z5laakam3c65LI/zPsrNmn8xH+f8A36heOjYaNQ1IXpn+zVnyKe8f92jUNSlVqzne1k+X5KZ5P96n+Xs+7RqGptzeI5Y7B0V/n2V5R4kvr2+vH3O2z+Cu8/1n3qZ9hin+RkWlzBqeRfYbjb8qM/8AuJUyaVcfxRNsr1f+x4o0/wBV/wB91D9hT+FK05yOUf8AAvWNQ8B+Lba7Z/8ARnfY6P8AwJX6F6V4jt/EHh6GWB2d3Svz6htfLff8vyV9CfBzx5La2CW7S/x7ER6wkbRPofQdV8xHilf5/wC5U1/P/wB8Vwf/AAkaQarC/wDBN/HXTzaok6bKgsLm6TZ/f2Vzeq3zyQvtrSm/efItYOsT+XvRqAMr7V89Vrmfy/nrNe6/ffK+yn+Z5nyUAUNSuvLqnbaqn+qZPnqzqsfybK4+8keC5Ta33KoDqvt37z/Yq/cyRbN+z565KG68yFKs/an+41AG39qf7m+rMM/mQ/7Fcr57xvv31pWd8/yLQHMdPpsn2d9+/wCSn3k7/fb+Osea68uH5X+emfbnkh+b56AK32p5G+arKR/x1TfZHD8tU31L+DfsoA2Ibr+Bnqhqs6R/Ovz1Q+1PH/HU00nmJQAJP5ifNQ99FGm/ZVD7UnmbP46hm2ff30AWbq6ikSqHmfPTH6Ux5PkoAe8iSUyGfyH+WoZKioA3Un8z/frKv4JfO37KmhvkjTZ81Pefz02fNQB6d+x/sj1i5SJ9+90/77r9FtO0pPGHgnVNFuWXZNE8cSf3Pkr85v2RY5f7Yfyk+f8AjffX6V/Cd9v2y3ZP4UfdXi8vPV5D2MV7lLnPhzWIbi3mminRkubd3hlT/bSuSvE/fPXvPxu8I3Phzx9qS3EYW21B3u4HH8S+leMalY+Xc/L/AB15j/cz5D06f7yHOYKQP/cqs+m+W+9krpLOBPOTclVrq1+f+/S5x8pwfiGxWRH+Tf8A3K4ya18x/v8Ayb69R1ux/wCAf3K494U+dNld1KRw1YlyaB5/h7MjfPCj7Nmz+CvFraTzH/269vh3/wDCE6rt+d0+/s/9krxOHZHNsX+CtqRzam3YfOm/ZWrDWDDJ5f8AuVpQz+Yld0DnqnVWc/mW2zfXgPxRgig8Qu67n3v9+vbNNkeT+9Xkvxg/5DCP/fr2ofAfN/8AL02Pg5P5F/C6zbHRf79eta9J5mmun8f8D14n8H5E+2fw70r2nWP39hN8+xNm/fWmpy1P4p5pNJ5m92+f599GibP7ST96yf3nSrk0CRo6bKzbb93co9cMj2IH114DukuvDyfwJsr54+P0ezW9N3fP87p8if7fyV7Z8KJ3k0REldvkT5K8u/aEtYp7q2l3/Okv3K8in8Z61T4Oc8K8VJ9h1X7n34kdH/v1m+ZWx4zkffYS+cr77fYif7lc88leicQ/zKY/+spn+sTZR5b7Pv0AP/jpnl/3qKPk2UAFMo8yhf8AaqgKd59z5qhs5Pk/20qbUP46rWEn391BIxvvvT7b93/33RNH5c2+mQ/66nIC7zUqVC/7upk/8frEospU0NVo6mSo1LNKH7lWbb71ULOR4/vVcSSs5G8S/DJV+2krKSStK2m/dpWEomkTYhkrp9Bn+5t+/XKwyJJ92tvQZ/LuUrilA3hufpr+whrf2v4dXFhv3/Zrh/8AgNfTzIrbW2hq+L/+Ce+sLJb+IbENs2Oj7Gr7Ou5lt4JJGOAq5rpyyX7mUZ/zHBmEf37PPviTfXq6HLHa2e3zn8obot7P8/8A47Xn154WSTw++qanF/pMsrQxQp8iW+z+/wD369cmi1HVIohFEyL/AM9ZvlNZkfwvWWPbLeMsO7IiVd4X/vquvkqzkYe5GJ4DrF9/y7xRN+6+fZDTNYk+3aDpVlEm9033NwiJ9x3+RE/4AlfTGnfDfQdNj2/ZftI/6bfNWzZaHp2lD/Q7G3tf+uMSpXT7CRjzRPkKx+Ceu+JpkeOyuPszrv3vFs/9DruvBX7Oer6NHctLLDbTyJ5SO0hcKj/f+Wvo2aeKH/WOqf7zYrPk8S2KyCKKRrmX+5brvNb+wDmPMtJ/Zx063mSa/wBSmu3V9+yKNI0rq7H4OeFbGV5W037bM53M93K0p/Wt/wDtXUZm2waW6j+9cSbaka31O4j/AHl4sB/6d4v/AIqr5Ykc0ixaaXZaWuLa0gtV/wCmMSpUV54gsLP/AFt1Hu/uqd1V4fDFv967mnvX/vzNVy30eytZN0VrGj/3tlX7pBjt4wlmfbaaVdT/AN1nXZRt8Ramm7fBp/8AsdXrUuvEWmWLYnv7eJv9qWuf1L4r6BYvsW4+0v8A9M6sC9F4XuJm332pTz/7KnAq5F4W02P/AJd9/wDvtmvONS/aAtI932a3Xj++1czqn7QN1Gnysib/AO5/BWnLIz5oHvsccFnF8qRwovooUVQvPFOlWMe+W9i/4A+6vlXWvjFe3yO89233v79cHqvxNuJ5v9a3/fdP2ZjLEQPr/VPjJoti+2MtN/tCuP1T4+MIf3EUcFfLF548uJ/+Wv8A3xWPf+MbiRNm+tvZQOWWKPftY+L1xfTO0t23/fdcfeePJbp/muG/4HXjNz4jl/v1WfWJf79aRgcssQer6l418hNiy+Y9c3c+KpZ3+Z3rg/7UeT7z0PdSyfdrTU5ZYg7B/Eb/AN+qFz4gf+F657e1LS5TCVUvPrEsn3naqc18/wDDUXl/7dJ5fmPV+yI9qP8APf7tNqwmxN7ttT/feq15rGn2Pzy3C/crTlI9rMf5DyU9IKwbnx/p8D7Iklun/wBiqc3jHUJ0/wBD0/Z/v1tynLLnOwhh/wBjfT5pIoE/euqf79cTc6lqE/8Ax83qpC6fcR9lUJtc0qxRHub7f/wOtPcDknM7z+3LK1+TzfPf/Ypn9qvdf6q3b/fevMbz4veH9JR9qef/AAfIlcxqX7SCR70tk3/PsR/uUva0oFxwdef2T3VJLuR/m2pVO51K3+5LqESf8Dr5d1v4/arqUz7bhk/3H/grjLz4janfP+9uJX2f33rGWMgdsMpn9uR9b6r448L6Pbb5biK6dPv7Pn2VxOpfHTRIN/2aLfsfZXzBeeI7ufe7O2/Zs3u9UPtb/wB6uWWMkd1LKaUfjPftY/aFlk3pbJ9l/g+5vridY+MWsar8/wBruEf/AGH2V5o0m/fTPMf1rllipzPQp4OlD4YnSXnjTULqT9/cM/8AwOsqbWJZ3fc9ZvmUz/brGVU6uQufanpn2p6reZR5lZ8xfKTPJ5lMeT7/AM9MoqOcOUEkp9Mjo8yjnNB/mUfP/DTKmSRPuVGoBsp6QeYlPWREo+10alk0Np8j0eQkf3vnqFJ/9un/AOsqwJvMijo+3eXJsWq3l0eXQBc+3Pv+V6PIeT52otrXz5v4f9+uhsNNWOH5v+B1GppqY9tpssn3a29N8PvJN93/AIHWlDHFH91P++KuQ3XkJsWjUeppaV4dso0/e7f++624bqysX/dIv/AK5V759ny1D9qaT71ZC1O8bxd5CfLVabxVLO7vvauG89/ub6m8zzP46fKaG9N4meT7z1Wm8QS7Pv1jvVb5/wCKkZ6mw+uSyJs3/PUP9pPI9UEp6SeWlahqX0vn/v09Lr/brK8z5/lqykj0ahqXJp6Z5/mfJUPl/JR5fl/PRqGpMknz0TSVD/q3p/l0ahqCT/JQ8iffqs8fz1NDH5lGoajH60QyeXT5oPLpnl0ahqWfMTZTPMoSPzKHo1DUPMp6SPspn+sSmPG9ZBqDyUf6ynpBQlr5n8NAajNhp8MlTJAn8KU9IPnoNAT7lHlpJUyQVMlq++gCn/q/u1paJqt3pt0jwbd6fP8APT00d5E+VGf/AIBWlYeHLud0fym379mygD2Pw/qqarpXms/77Z8ldb4e8RQyOkTffT+/Xm/hXSrvSrb5omjTZVm5nmsbz7QqNsf+CgqJ67NfJ99f+B1g63dJOn+3VDStVS+tt+//AIBU02yT5NtSBx+pXSQO7t9zfQmqxffp/iSxTfvVNj1zcM6RpsZ6ANi8vvOm3r9yub1X95+9WtJ502fLVOZPPT5auIGbbXX96rn2rzNlZTp5Ez/ep6SeZ92kBsJIk6ffqaG68ispJ/LSn+fQB0KSPOn36f5nl/x1gw33z/7dTee/956ANK8nWRPkrNSRJHepvM8xHRv7lZVzI8f3VoA0nj/74+/TEn+TZvqh5/8At/foST/vugCab79M8zy0p7/79VppN8lADE/dvR5ifxUxvuUzzP7tAFz5PL+Wqc06UzznqtNG8lAEyT/P/sf7FX7OdKx4f3aVchk+5uT50oA+hP2NoPIS8l2b0SX/AIHvr748HNcaTqFtL5S7LtfmRP4Er4T/AGKp3ghvPnWdN/3Nn3H/ALlff9xZNClnLcv87ffRP4a8OXuVT2sVrCKOP/ao0Nrzwvp2oLG0htbna7r1VH4zXypqum/OjrX314m0SDxh4RvtOLCaG6t3RXz/ABfw18QalYvBM8UqMkyO6Pv/AL9cmZw5KntV9ovLZ89Nwf2Thpo/Lf5EqG5g8xK6SaCs2aCvL5z1eU5XVbXzIX+SuM1K18t/ufPXpd5B5kL1xmsWL799dtKZyyiVvsv/ABSuqvvVE2I//j9eCeZ5e/cmx9/z19DvA8fgzW3/AI/K+SvnW5/eTO6p/H8++vRw/vnnSLkM/mOlbEP7xKwbP76fJW9H+7T5a7YmMzV0rdvdPv15j8YI3+3o+9tjpXczaqmmwu7fcrzHxz4mTWLlEW0aN/7++vYpS9w8GdKXPzk3wruFgv03btj/AH/9yveL+dHs3/3K8T8JRpYpDL5Wx0rvLrxxpUemun2tdiJ/3xXTGR59enLn9wyriT99Ns+5VZJP3yf79ZU3iqyupneJ1ff9ynpPLO/yo3+x8lccj04H0b8KNYSPSvKii/33rm/jxGkmmvKyt8kqP/4/VD4deI0035GRnT+N/v1f+Kl1/bnh+ZLaKV32fc2b68vl5Kp6kqsZ0uQ8E8SSeZZ2b/3N6VzyfvK6fW7G4+zQo0Tb9+/Y6Vzcm+N/K/jT76f3K7TlGeX/AHaP4KJt8H3vuUzzE/hoAHplFHzyUAPSmfxU+mPG9AFa8j8z5/lrNT93N/v1t+WkkP8AsVjzR+W6VcSJE110SoYf9d8lXHTzIap/6uakMuPT0/eVD5lPST+CpKLMP7uT/Yqy8nzp8/3KrJ/6BT/9Z8lZ8ocxfSerMP39lMs9KeT59+xP9uun0fTdPjffO7Ps/vv9+tPZTH7eJiQxvO6bUat6w0e9vnTyrdq27a60+Cb91b/In3K6rR/EH2X97Bb7H/vulH1UzliiHR/hDrd8ifKsCP8A+OV6R4V+AMskaefe26J/GlUNH8TaxOiJFF87/wBxK7CwsfEF1MkUrsm/+/W0cLAwlipnvfwj8P6V8Mnhl0/UFhm/jd69r034taZHfI13fNc/N8ybvvV8paV4Z1CPYktw3z/crvNB8Hefcokl2qJ/fohg4wlzkSxUp/GfXGl/E7QNVTdBdsf9nym/wpZviDa/dgt55n/2vkrkfhj4b0DR9Pe7e+imfbs/etsRa6m/8b+FPDsfzXdtn/nnbrvb9K3NfdGw69rmqc2dlHGn9+QGmf2R4k1Jv9JvWtE9Ef8A+IrEm+PmgRq3lRXEn93O1a4rVP2lJ1uMQLBCn93bvrblkTzHsNt4Ks0bdNJLO3q5rUU6dokLHdDaov3mZgtfKnin9oDVNUTi9aOH+5H8lcJf/FC4uvkllZ/9jfRymEqsT7Hu/il4btG2fbvOP/TFc1zGs/HzTbNtlpB5n+3K2K+RJvHEsm/963/fdYl54qln37paOWJjLERgfUOu/tIXQhdYBBCf9mvO9S+Omp3Tvvvbj/vuvDX1iX+J99U5tSfZsXclaR5Tllij1HUvihdv/wAtfnesSbx/LJ/G1eezXzyfeeoXner5TlliDs5vFVxJvfzWqhN4mlk+9LXN+Y8iU/y3etOUw+sGlc65LM/zO1Vpr55KhSD+9T/I+StuU5pVSF7qWmPI8lXEsU/2qe8cUH3nVP8AfejlMPaszUgp6QO9Q3Ov6ZAju1wr/wAfyVz2pfFTR9N/1b+e/wDuVp7octWZ1qWP96rKWPl/7deUXnxsl+dLGL/cfZXN6l8SvEF9s2Sqnz/JvT7lHNEuOHnM9yvNStLH/X3EUf8AwOse88eaPYo/+kb68KufEEsiP5+oN8/+3srHufEGmQJvaXz3/wBio9rA6vqZ7TefFu08l/IiV/n+5WDf/ErULpP3H7ivHL/x5FB8kUX/AH3WPefEK4khfbLsT+5XP9YOqODPXW8Y3t0+ye92fx7KhfxHp9q/+kys/wDwP79eIXPjG7uv+XiXYn8dZVzrFxO+9n31Htzqjg4fbPeL/wCLWmaa/wDo0W90rE1L44Xv/LCVYE/uV4s873D72f56Y8jyVj9YmXHB0onoWpfFTUNSm3/a2+dNlcxc+Kri637pW3/+h1g/530f8DqJVTqjRhAuTalLJv3O2x6reY/9+meZTPM+esOcvlJ/npPM/wC+KZ5n+3R5nyUc5oD0x5KY9PT7++s+YA8ymeZ5lNp1PUA/1dCUx6P4/uUagP8Alo/3ahT7+9qko1Ad/q6bTvLo8vy6NQBP3lD/ALunpHR5dGoBDHT/AC/9imJH/doeSjUselP8z3qH+Kn0agOqdKh/gqZKsBealSOouad5nl0AaVhs3JW9D+7+Ra5iGf5ErSh1J40oNInQp+8qWsVNS+f5f++Kvw3yf36jUvmLnmeXTHkqHz/M/wCmf/A6Y91FH/Gr0akaj6mT/fqh9q+5t+SrKSPIlGoakzyUz+OnpG/8VTfZ6yDUh8t5KmSDzKmSOpkjoDUp+R5dWUjp/l0+OP8Au0BqHl+XR5dOqRI/42oDUreT89P8upvLp6R0BqU/I8ynpH5dWXjpnkPJQGpC8f8AdqHy60ktXqb7J/s0BqZqR0eR5laTweX/AAVMlr5lAamUkHl0PBW2li8nzqjVNDo7yfP5TUBqYiQeX/BVmG1lk/grpLXw5LIm9Yl2f3627DwrLv8AKVF3/wAdBocNbaa8j/catK28MvJ/Az/7aV6jpXw9u52/1Tf7711uifCuWP7yKm/+4n36DPU8cs/Bbx7Pk3p/f2V1Vn8Nf329ov8AvuvbLD4c+XCnyf7/APt10mm/D/5ETyfk/wByg0PHNL8ARWsyful310lh4OTf/qv9+vY7PwP5f8C1sW3hGK0/u76fMXyc55XZ+DvMRE2LXE+M/Ad3psO+NGe2/v19OJpVpA/zItQ6x4ft9Ys3tPs7O/8AsJWftoG0MPVPiqwupdHudn8FdnZ6lFdQ71f/AL7qz8V/hrqfhm8eWW02Q/8AA64PR9VeN/KldtlOMozCVKUPcmb2tyeZC7f7Fee3m/fXbXk6TQuivvrmLy1eNHoIkU0qaGdIH2VTd/LehJKozDUo/M3uv3HqgknlvWx/BWVcx+W/zffoAf5lCSVWSP5Kemz79AFmGTy5t/8ABVzz0k+Ss3zPL+7T030AaST0y/j8xN9UPOf7tEMzyPs30AM/1dP+f7jU942++tM8z+OgB6TUP+8qH/V09J/koAHqF9lDb5N70zy/++6AJKjeT5KXmjmgCOb/AFdM8zy6m8zzEemeXQB9P/sSf6652uqfx/vvkr7+8R6PL/Y8N7vZ3RV3p/er82v2P9S+w6rc7dz7Nj7Nn8dfqPY3yah4dhuJR8ssG9v++ea82VKM5SPUxU5U+RxMXwe0trbxb2z9ob/U/wB3/ar57+PXhOXRPGlzcLt+zah/pEX+/wDxp/33/wCh19B+G5Eurm2RU8jYu/ZXMftEaCNS8I2+pIv77T58s3+w/wAj/wDstctel7TCy/umVCr7HFf4j5FmgffVO5grpLy18vfWbcwV8nGR9VymJNY+Ylc3rGm/I/3a7l4PkrH1LTvket4TMJROMhj8zw9qSbN6eU/yV82al+8v5k2bER3Svqi5jitbC8819n7p/k/v14nN4ZtLF3llbz3d6+hwZ5dc4awtXk+dUrYSC437GStt9kabIkVE/wBiofL8t69eNI8iVeIyHR7fZ+//AH7/AO3XPal4RtLjxPYPPEvkvL87omzZXYWcjyUz7D5mpWdw3/LGWuulE87EVfcLNz4HtNmx/kT+4nyVxOvfCSykV3gd02fcr2C8j8tK5jW5/LfZsb5q7+U8KNWR5LpXgCKx1L/SZd9sro6f7dei+XaeS/lW6on8FY95B5j/AC1vaPGnk72pnTzzM2GeW1uU2/8AA66TTfE0sGzdtesrWNkf3aykn8v+OuGUDupSO8/tXTNVm2S2kW/7ifJ9+r8Oj6JfPvlsref/AH4t9eafanRKuabrkvnbW+5/crllE9CMjS8VfBfQtS33GnpLpb7PuWz/ACf+P14VrHhW98PzTW9ym/yfvzQ/OlfSFhrDzp5Tfc/26p+IdNi1K2f/AHPv/wByojKRvynzNR/uVveMNDi0e6d1+T++m+ueS6TZ99q3MB8dHzyf3aofavM31C90/wD3xV8pHOar/wCp+Z6yrmRJKhmklk/j+Snw2rxpVxiRKRMk/lw/7dVnkqZ7d5P4aI7F5Nn3kq+UjmGeZ8ny1ZT/AMcp9vYvv3/+OVf/ALK+RN37v/gFHKHMU0n8z5auWdjLPs/dN89bFnpUUH/A66SzntLf5Ni1oYc5Q0rw/eyJ9xtn8eyuns/BdxcbHZ/+B1Wh8QRWO+Jasp44eP5Ff5P9irM+Y7DTfA9pY2yfaZd7v9999dPbR6JaoiLt2J99Pv768f8A+Eued33XHz1CniZ5P42d601Mz6Hh8f6Po9zbPEnyJ9xESr9t8abeS8f/AEfZsr5jm1h5/vStvT/bp8OpP/f+f/fo1A+mbz44XD73geLYn3Pn2bKfpvxe1C62NLdy/OnybHr5y/tKW6T77f7Vdb4ZjeR0lo1J5j6Zs/ixcQWaRM3z/wAe+mXPxKln/jrxz7U/99qspdPs+b79EYmcsVI9IufGlx/frNufEcsi/NueuYtpPMqer5TiliDXfWHkTfvqH+0n/vVQSN6fDA0j1pymEsQXHunkT5qZ5lP+yVZhtfM/gq/ZHNKqVk309IHkq48dvY/6+VU/33rNvPFWiaan729X/gFbcsDPmnMspa/PU32Fa4nVfjFotimy22z/APA/v1zF/wDHC9k3pZ2/kf3NlHNAv2FWZ7Alqmz/AGKoTarZWv8ArbuJP+B14JqvxA16+f8A4+/I/v1z15rFxPve51BnR/v73qJVYm8cHOZ9CX/xC0Sx+Rrj50++lc3f/Ga0j3/Zot/9zfXhs2sWUe/ddq9ULnx/aQI6QJ9z+/Wftztjg4nsF58XtYnR/ITyE/vpXMTeMdY1Xf5923z/AH9leV3Pj+WRNiv8/wD7JWPeeJrud97PWP1g3jhYRPVLnWIvvT3rP/tu9ZV/4x0+1h8pU/3Hry651iWT/lr/AOP1Wed5PvfPUe0On6uehTePE++u1Kwb/wAf3s6fLLs/g+Sub8/5KheSsOY09lE1ZvEFxdQ7POb/AH6oXN9LO/zOz1W+aijmL5SbzH9aZ5j76EkSj5ajnNBnmf3vkSin+XUL76z5gJqPMplFPUAeSmeZT6Y8lGpYeXR/q6Zvo8vzKNSB/mfco8yjy6PL/vUagFM+fZU3l0R0agQpT6moo1LIUo8jfT//AECnpRqBD5dPSOn+W/pR/u0agQ/6uhJKfNHTPLo1APMp/mUz+PZQm+jUB9M/1dTJHR5NGoDP9Y9PX79P2U9OlWAzZU3+ro8z56Z5lAD/AJP71LzUf+9T0oAeknl/wUef5f3aekHmVZSDy6AIfPlp6ebJ8++n+Wn36ms4HnT5fn2UACRyzonz1ftrXy/46sw2sv8Acq5Dav8AxVGppqQwweX/AB1cSOn21p5e+rkNr89GoajPI+TfT0jq/HavImynpY+X/v1kGpTSOptlX4bVNm/ZT/svmP8AdoNCn5dPSOrP2V9+yriWP8DVrqZ6mO8dPSD+7Wr/AGO8nzsn/jlX4fD8sibPuUahqYP2X+7UyWL/AHNjV06eHPk/iSpv7K8j/bejUNTm0019lPh03zPvI1dhbaG/3NnyPWrD4OuJNm2Jv++KrlA4OHSvM/8As6uf2H8n9/8A4BXpGm/DK9un3+UyPXYab8Ibid/m+5/AmypDU8Kh8OeY+9krVs/DLyfJsb7/APAlfQ9n8GfubvkT/crsNK+FdlBsdkV3T+//ABUBqfM1t4Alnm/1XyfwV1uj/CG7k+8n3P4P4K+jbbwro+m/edUqabUtE035Gdf+AVnKUTelRnM8c0r4SfOjyr/32n8FdnpXwySNPmiX59ldOniDz3/0Gyln/wBxKvwweILp0/0eKyR/+ez7KwliIxO2ODqyKdn4Ht4HTci1qw+H9PtfvbUpj6Pdxvv1PVVgh/2E2f8AodVptc8FaO/+k6r9tmT+BJd//oFYyxX8h0xyyX25mk91pVq/313/AOxV+xkuNU/48bKWZE/j2Vx958bPDWj/ACaVoVxPN/f8pIf/AB+ub1X9oLxLI/8AodvZ2SfwO6PM/wD4/Wftas/snX9XwsPjke0p4Z1W4f5vKtU/22306bR9F0359X11Uf8Aub0SvlXWPix4l1zf9u8Rz7N+/Ykvkp/45XGXniZd/lLMz/8AA6x9lVn8Uivb4WHwRPtG5+JPw98Mqnz/ANoTJ/zzR5q4/wAQftcafpu+HTdKWH+55z/+yJXyNqXiZ9mxvkm/399Yk2sb/wC9v/26fsKf2zGWM/kiex/E74zan8RtkN5cKkKfchhXYlePzRvA77fuPWVNrjyO6eaqf7n36mttSTZ+/dnf/brsjyQ+A8+rzTlzSN6z1JN6I1TalskRNv8AHWJD9zfV+GTzNlaHIZVza/P9/wCSmInl1sXlr8jvWVN/tVqQQvTHg89Kmfdv/wCB0fx0AUPLeP8A26Hjq48dQ/LQBFSJ+7f5qf5fl0yb++tADPPSP+Cn+Z/vJWDqviKHSv8AXy7Kp23jzT55PKW4i31pykfCdnDP5aOvy1Wm/gqhDIk6I7fO9aT/ALxP/iKzLIX/ANZT0jo/2Gp/l/J9xaAI/kpr/wC0lTUz/wAfoAbUaVN5fmJR5fmUAMT93THj+SpvL/u/98UbDQB7f+xzdafB4hmSeVUm2fc/jev1Dso7TVtLgidfkMf+q3ba/In9l37RP48h+zP5Fyn8e/8Agr9OPhrfPHHDE0rIUT5kT53evJ9ryVT08VDnp3PQI9Bs7W8huFHklPurU/iTSU17Qr+wddyXELxH8Ris/XLWfNveI/8AqX/1P8G2t+GRZI/lKt/u16FPlfNA8V811I+ItSsZYHminTZNC+yVP9usG5gr1v4y6WuneONU8sYSVVuP++vvf+P15bqs8Wm201xK+yFfvvX5vVjKOInSPvqM+ejCZQmjSCHfK+xE/jevPfFvxGt7V/s9jtnf+ObZXH+P/ipcaxM9pYvss/8AY/jrg31J5Pvbq93C4Hk9+Zw1a/8AIb1/4jln3+bNv31z1/dee+/fWbNdP5jp/BTI5/nr6GETxKsyy9Hl+Z/8RQn7z/fp8OzztjPXoxPBn8Rchj8uHf8A+OVQ/txI5oZVf5Ep+peI7TTbb5pVTf8A3K868W+MbSCw+z221H2V1RMJc0z1TxD44tLFof3q/On3K5vVfGNvdIjxSq/8Cb0rw3UvED7/AJnWqaeI/L2fefZ/BvrTmIjheQ9pTXIpPvSrv3/crVtvEdvBDs3r/sV8/J4jlj3p82z79TP4qf7jJvf+/wD36z5jb2Z7rc+KrSd/v/7/AM9ZX/CQW87/AHm/74rxyHxHLO/zS+Qm/wDgrVsPEdvBvZn3vWcjeMeQ9gs99191ap6l4gtNDmfz5VSvNJviNex23lQP8mz79cxc30t8/mz3DO7/AN96x5TfmPXZvjElq++2i+1TbP4/46wdV+LGu6l8jSrBD/sfI9cB5/l7NtWf7SeT+7V8ocw+5ku9Rmd55d7u9WYdKieH/Wr/AN91jvdPJ916PM/260DmOktoNKg+dvnerKalpmx0Wyi3v/G9c3D/AL9Pe68ulymZpf6/ftRae9qlU4bpI4d6/wAdMfUn3/w0yC48EUb1Z8xI0rB+3PvoS689/merA23vkgpk2seZsrHmk8x/4qEqyDYXWGkb79PTUn/hesqGOrKR0Eal97p5P42p76k9U9nz/cqbyPMrTUz5izbz+Z8/zO9WYZJY0+aobaBI0q+kfmfw1fKRzD/MerltA/8Atb6LPSnnTf8A+h12HhjwzLdbH8r5P79XymE6pW0HQ7i++9tRK9I0qxSNPmRkq5o/h+3gTYqf8DrbSC002HfO6on+21aRpHmSrz+wU4bXzP8AYqZLV5Pu1Qv/ABjo9jv/ANI3/wC5WDN8W9HtU3xfvHf+/V+4Z8tWZ6FbQeXD81TW2z59ybP77vXj+pfGa4uodlpb/wC49crf+NNbun3/AGtkqPaxNo4WUz6Eudc0+x/1t2qIlY+q/FTQtK+7L57r/AlfPc19cT/PPd7/AO/VCbWLK1+7Lv8A4/k+5Wftzqjg4nt+ofHS3j3/AGa3/wBz5K5jVfi9rd0ifY3eD5/43370ryW58Y2iOnkbX3p/3xWVf+OLuNNkHyf7j1HtTeODieozeJtYvof9J1BoE/2Kyrye3j2Pc3e/+5vevK7nxVd3XySyt/33VCTUpZPvPWHtTqjhz0u88XaZa79vzvWVc/EL538i3VE/364Z56Z5nvUcxv7KB0l140u5n37/AJN/3KoXPiC4kT7/AN+sd6Y8n96jmFylma+eSbf/AB1C8j1DRv8AL+7UGhN5j+tDyUzzPnpnmf3az5gHvJRHTP8AWUfx09QH+ZR5n36ipHko1Af5n3Kf/v1Dvo/26NSyb+PfR5iVClDxvRqBM8lM8ymJG/8AElTeX/eo1Ah30f7tTeR/BT0g8ujUCslTeX5n3t1TQwPvp/kUagVvJ/26Ejqz5dPSOjU05St5dP8AL+epvLSjy/ko1DlK3l1N5dP8t99Mf938lGpmR0v+7Q+/+FaE30agMein+T8/z7qf5FGoCVE8b1ZSNPkp7yVYFby/k+b56Z5NXPM8z5PlqH/eoAhSD+BqPMSOmN9+jyPMoIJPPqX599MSPy3+b+/U3l0FjE+dN9P+z0+GOpkoAppG9P8ALer6QPI/y1fttDe6+9QBiJBU0Ni8j/xf79dbbeHPn2f99/JWlbaH/eTZRzj5TlbPSpZER121fj8P+f8AOz/98V1SaOkez5Puf3KuJpqR1nzF6nMQ6Gkcexk31pQ6PsTaqbK6e2sUj/g+erKWKbPuU9Q1OY/s1402bP8AvuhNK/vV1v8AY7/xJU1t4ff5/wCP/gFGoanJJpX91K0rbTf4dldtpvg24kffs+SuhtvhzLP86/J/f30uUNTzFIP41/goS1ef+Bv+AJXrqfDK3/ii+f8A261YfA8Ub79iv8/yf7FPUOY8fTwzd7/li2f7bvWwng7y/wDc/wBhK9dh8Ivs2Lbtv/v1ch8B3c/yeU2yq5SOY8ih8FxRtveVnrVtvD8UCfLFvr122+Fd7OibYtj/AO29dPpXwdfZ+9dU/wBxNlHKZ8x4PDofnv8ALF/v76uWfg67un2LE3/fFfSdn8L9PtfnlRXq++m6Fo/3nij/ANimWeA6b8Mr26+9EyJ/tpXQ2HwWlkT5tyV3msfFvwv4f37riLenyP8A7FcHrH7T2nwb0sbdp0/g+TZQXHmOt034Q2UEaO0S/wC38ldDbeDtKsU/e+Umz+/XgPiH9pPU9S2RWO2D+/8APWPbfE241J999eyv/f2PsRP+AVnzGkaHOfT82peH9K+dpYvkqn/wsLTN+yxtJbp/7kKO9fP1h8XvDnh9/NZPtU39zyt//odXL/8Aa2tLH5LPT2+R/wCO4/8AiK4pSn9g9SlSoQj78j3h9S8S30O+DSltYX+49zKkNX7Pw5qupQ+bea3FAn9y2R32f8D+5XyR4h/a28R32+LTkWy/vvbRf/F1w2pfErxn4qhdLm7vHT7/AM7/ACVHLVmdUauFh8MT7Vv77wf4fmeLV/ECvMn30e6RP/HErB1X46fDrw/D/o0S3T/c/cxb/wD0OvjyHQ9Yvt7z3qwb/v8A9+rNt4ctN/8ApNxvqPZfzyL+vfyQPqWH9qF9ST7PpWmW6J/A80u/Z/wBKzdS+KHiXUpn83WGsoX/AILNEhT/AL7+/XhthJaaP88SS/J/HWlJ4miuo38ran+270ezjEwlXqz+0d/c+Jred3lnuJb2Z/43d5t9U38eW+mw/wCq2f7Fee3OuRQfI0rb3/uJXN63rjybEiTfs/jd6vmOa7PS7/4lPI/yoqf3NlYN54x1CeR9zts/g+euGuNVlkRNu5P9xKpvdSyP+9f/AL7pAb2q+Kpfn3Xf/AEqh/biRw74Hfe/3977KxEsXkfe250etVLGKOPfs+egB/8AwkF39/f8n+wlMfUpZ3fc7P8A770JH8iLsp7w/P8A7dAB58snyb2/4AmytK2gT+5VazneBP3USu/+3V9J3kT7nz0FGrYP5ibGq5/q3rES68hPuVNbat8+xkrTmMZRNt5/Mqs8HmP/ALFPT94nyvUyfvK2MCh5fl/JTHgq48fl/PULx+Z/HVkFZ46heOrPl0PvoAp+X/BTJo/7tTeX9+jZQB4V8Zo3guX8p5dj/wB968usNVuLG581Xb/vuvdfi1ob3VslwsTb0rwG4heCZ4mT7j11xOaXxnrvgn4lSyTfZ7yVvOf5Pk/v16vpupJMibXWT+/sf7lfJFtdS2r/ACvXrXgDxxbwIlpK6o+/fE7p8lRKJcZHuX+s+69Hl/3qp2F156I8X3HrS8tP79c5sQvH5dHl/JVny6h8t461LGPH5dQvvjqy8nz/ACpR5fmUagVthp6VN5f+xQkfz0agbf7OuqvpXjmzRXVHm+T7lfqZ4NmgtfC+nXFtF5mp+Z87V+Wf7N9r9q8eWySxN8r1+ofgR5dFsrZni+6nybl+SvBqyjCZ69aH7o9YsYJZIX+07XWX/ll/dWq+pXUWg2KJbxqjN8qLUPh3Ur3VFdrlFRF4+796pdc0lL9PNErI6rzs/iWvU5v3XuHz32vePFPjVoLWtvaa5JIr/aP3M/8As/xpXwj8b/ig+pXD6ZZ3C/Y0l2Psr6q/ao+MZ8P+F7nwthHluBh1T5/mr88tVuPMd7ud1Te+9PnrxI4OPtfbH0NPET9lyE39pJIibqH1JNlc3c65aQfO0uxP79Yl540tPn2yv/wBK9GNI5vanYPqtvvf56rf8JBFB/BLXnVz4xt43+Xdv2fcrNuPGLyfIqb/AOOu2NI4pVT0i/8AHCWu91T5K5LVviNcSJsi2/P9/wCSuMvNYlvvnldtn+3VOG6i3/NW0YnL7hfv/Eeoal95/wDgCVj3P2if73z1tpqunwfP5TO7pVObWEk+7Fsej3xcsTHhsXk3uztvqb7D5f8AHVybUndNm/8A74qt57yU9RkLweXTPL+SpqPlqzMZ5fz/ACpUyb5Ef56E/d06gBv8dJT6KAF8x5KSl/y9JQQFSJUdS81YDkkoeT5//ZKbzSJQQTb2pnl09KfVgNpE/wBmpkg8x9+2pkg8unymfMQ+XT0jp1SJInyVepA+2jq/DH5jPVDzE/iepk1JIK0I94v+WnrU0MfmVmvqqf3Kh/tJ43Tb8lBnynQps3/3K1bPUreP/Wvs/wB+uPSSW6+Te1WUjijT97L9z7nz0uc05TvLbxNaWv8AtpWxbfFR7GP/AEa0VPkT59n368x/tWyg+66vs/gqt/wlVvHv+Sj2pHsIzPTrz4la3dI6ROsCf7lY9z4g1O+3pPd/I/3/AOCvPZvF1xH919iVm3PiS7uPnaVqx5zaGHhA9Cmvoo/9bcb9n996pzeJrKBH2/8AAK89fUpZ3+aZn/36Hkes/al+yOzufGjyfwKj/frNufF13Jv2uyI9c35nmfx0zzKOY05YGk+sSyfOr7N/9yqz3TyfIz1W/joqOcvlH+Z70x/3lHmfJR5lZ8wB5dFM3/7f6UR09QD5/uUUUeZRqAUx6Y8lM8yjUCbzKZ/q6h8ypKNSx9Jvpidaf5b/ACUAM8z5KP8Aaqylq86fIrP/ALlXIfD97P8A6iylf+P7lZ8xpyTMpOtLXWW3w51Of5/KVP7/APsV0mlfCd5/nllVP7/yVn7WBtHC1ZnmPkVZhsXk+7XsE3wrt7WHfv37/wC+lXNH8BxR79sS/J/G6VH1iBv9TkePpo8v9xnepv7Hl3/cben8FezTeEbeBP8Ad/2KyrnQ7eN98v3P7lRGrzh9V5DzFNK8t/mqb7CkldnNaxR/wLVCaNN/ypW/MR7I5z7ClR/Yfv8A8FbE0aVTeN5Koz5Sg8NDwf7FTfPHN8yNVlIEkrXUx1Md/wDWUJH8lX3sfMd6Ykfl/eqw1KaR/PQkdWaEk8t9+yo1DUmS1SNN7VTeH56uPO8n8Hz1T8t5H+WrIkMeOof4KvpYyz/dRqZ9hf5P7jp/coEVvnp6b6me1/u09IPLSgCm/wC8oeOr/wBlST71P8j5KsDNhjp7weZVx49j76PLoAppa/PT5oKmqZLV53+WggoeRU3l+Z8i1q22gPO/zfcrVtvDi/Ju3O9QWc9Davs+5WlZ6O7/AHk+9/frrbbQ/wCBYvnrYs/DlxNsWK0lf/cSrA5uw0NPk3JW3Z6bFG/ypXSWHgfU7p9i2mz+Otu2+Gupx/O0P/fCVAHH+Skf3afbQeY+zZ89eo2Hwr+RNyNPuf7ldJYfDJIE2Jbqn+2/z0AeMw6HLO/3K0k8JS/I7I3z/wAFe5P4D+REW3V9lTQ+Dn8lEit6vlHzHjln4Ll+Tdu2f366qw8FRffVPnf7/wDt16XbeDmg/wCWSu9b2leEXjf5kqPdEeXW3gtJPnVF+T+/XQ6b4H8i2Tdbq7796fJXrtj4Vi2f6rf/AMArYTw5/u1nzGmp5XYeC/kT91s/9nrStvB0s/3UX/gaV6dDptpBs819lVrnxV4c0f8A193En++9PmHqc3Z/DlJP9aiOn+3WxbfD2yg2bkrm/EP7Rng/w5v3XsXyf7deXeIf20rLydmlWks8zp9x02VZlyzPo2HwrZQfwf8AfdPuZ9H01P3stuj18Va3+1J4r1KH/Rolsv8AfffXm/iH4oeKNcd/tOsSomzZsh+Sg05T72174xeF/DkO9r233/7b/wDsleV+JP2wNKsUmSxid5kfZs2bK+PHmlnhR55pXTf/ABvVbzreP71HOB79rf7V+t6lM/2Xcn+271wGvfFDxL4mud7XssKb96Ij1waSXE/yRRN/wN6v22j6rdO7xRbPn2bKz5gjzE3mXEj757iV/wDfepob63gR/NlXf/B89WYfh7cXyf6TcMn+2j1t6b4HtNN2bkX7nz1j7WBv7KZyr6r5j/u037P7lEMeoX3yRRP/AL9d5DpWn2vzrbr/AL7/ACbKEuIo5t8TxIn9zfvesPaF+wOSTwjqE6I7S/8AAKv23g60tX/fuz/7D1q6lqUWzYvm/On3/uVlTalcRpsXb/voj0e1kX7M0rDTbS13+VF/33T7m6dN+35E/wBis2GSWRPmqZv3kL+a/wDwCsy+UhTWIo3+ZW/4HT01z99+7iXZ/wB91T+yp/8At09I/Lf/AOIoNC4iS3W95X3p/wB8U9IPIk3r9z+P5KId8cPyfwLT0nqAGXn3Hf53eqb7JPkX79XJp/krKmkTe+2goPI+T5v71Vnp80/93+/UKTVZJctv3f36uNIkaVQhp6RvI2xf79AFlLj7+1KPn/2Up/k+X977lP3/AN1/k/uUFE0MnlrsX/x+j+Pez0xPvojU9I/46CSbzH+5so8ve+/5qhm/gf8AjqbzPn+X/gdAGrYXyR7ErYhgeSHev3P79Q+A/Btx4x1uG0iRvJ3p5r/7FfTOq+A9K03w9Dp626p8myt4nLUlGB83vHVZ4P8AYrsPFXgu40d3dU+RP+WyVzHl/wAGyt+UzKHl1C8Dx1feP5PlqF4/MpAU3jeSmP8A7NXHjqF4/MTf/BT5gMfW9NTUrZ0/v185eP8AwW+jX7/3HbenyV9RPB5n3a57xP4ZtNYh8qeJXd/uVcZESifITxvv2snz1c0q6e1uUr0jxV8JLvTXmuIE3/3ESvN7mxeCbyv4/wC5W5yn0b4D1yW+01Hb+P567m2keRPmrw34P30u97dvk2p8le8W0b+TvZPv1hI6oknNR+XT0/du9TbDWZZW8v8A2KHj+f8Aiqby6PLrXUsq02rPl/P81M8v+CjUDS/Z78XW/hXx5Z3E8rJv+R6/SvT/AIpaTb+GrMrqsUBVtz8o+/8A4HX4+2cnkXPmp99K3r/x/rd8nlS3txs379m+vHlQjWlznsSqe7yTP08l/bO8PeHZrlLnUorl142zSD5W9Plryn4pf8FCIbXR/s+nZnmm/jWNV2V+faSXU/393/A3qGaxaRNjIse+vRhS9w8fmh/Kdb8TvjhrfjzUpru5u2dHfenz7Nif3K8r1LxBdz7EllZ0rS1LTktX3s/z1iXkcP8Af/4HVxjExlORQvLp96Vm3Mj/AH/46v3M6RvWbcyPJ8laDKbzvTPMp7x+ZTPL/vVZnqHl+ZTJPvvto/ipj/7NBmPo8umJv/hp7/f2fwUAHmUUUUAPT7lP8v5KZ/HRQQOqRP7lMTfT0/eVYB/D8tCdKk5pI4/M/wByggh+ffTqn8v503VMkCbK05Q5ysm+hP8AxyrKR+Z/BT/lo5TPmK3l/JUyWvmfO1P+T7lTJ9yr5R6jPLSOmL9+nzSJ/FVB56NQ1NWGdI6JrpP4UrH+1fP833KHvko5g1LnmUzz6zXvvL+7VZ7p/wCJ6jmFymx9uSmTXX+3WP5/z0zzPM+ffRzF8pq/aqe+pf8AA6xqk8ys5SDlNL+2Zf79QvfSyfx1T/hp6SVHOaFl5/MpnnvvqH5Kfvo5wJn/AHn+5TKPMo8zzKz5gH/xvRTP4KPMT1p6gPSSn+ZUPmeXR51GpZN81MeNKY918lM896NQJvMSmeZ/dpn+3TaNQJfM+Smef/dp6R0zyP4KNQGeZ5lLVuztXkf5fnrYtfB2oX2zyrdvu799ZGkYTmc95byVN9lfZXc2fwxupE/evs+b+NPuV0Nn8Pbe1X97Kr/8AqZVYm8cLI8r/sO4k+RUb/vitK28HahO6bYl2fx7/wCCvV7Pwrb/AOqVPk+5XSWfh+3+4sSv/v1hKudsMCeRWHwyeR0SWX5/+mNdJpvw5soE3yo7v9/ZXpcOleW/+q31pWfh9JH+b/gG+sJVZHoRwcDgLDwzbxojwWq/f++9bFto8v3PK2fJ/BXf2elWlr/Bv/36ZdbI/upsrmlVmdsMPCBzdnob7ERn2JWqljbwf8Ap6RyyfdSriaVLIlZmnKYmq31vAmxUrEm1F40fb8iV2E3hxJE+ZPuVWfw+kafc+StImEonnt/qUsnyKjfPXPXkkv3/AJn/ANyvYE8ORb/3SbP9yq03hWyj37YtldMJchxSpSPFpvtEn/fFVvsssn8Feu3Phm3k2fJQ+hxfJuRfkrq5zilSPJf7Nl/uMlQrpUv8KM/+3/BXqj6PaJ/yyX/gdQvYpv8AuUc5n7I8uTR7h/m8r5KP7Dl/uV6c+lPJs/db/wDgFH/CONI+9fk/4BWnMR7M8x/s1/7n3KhfQ3d/7lenP4c/vbahm0pLVflSr5jOVLkPN00N/k3bqP7D+T5vnrtr+1SOF32bKxJo5ZPu/On+xWmpzamUmlRR0PBFH/dq5/ZtxJR/Zdx5P+qbfv8A7lWHMVoUSN/lqnc/f/8AsK208OXsjo/2eXZ/uVTvNKuILl9ybKDDmMd7V6PI8tK1f7Klk+7u/wC+KfNo7ybNybEqyDE8xI0oj+5Wx/wj9xdP+6VnT/YSuh0r4c3t06bovk/36AOGWDz/ALtXE0p/J3tXq9h8JPMdNz7P7yIldVYfC+3gRPNRXf8AjoLPELDwy883y27P/uJXSaV4Du53+W0bZXuum/Dm3gdNtu0j/wCw9dnpXgeW4f5UZKjnA8B034ZXt1/rYtiJXT6b8L0j/wBhP9t/v17rD8PZZP42/wBzZW3beAEtV+55j0GkTxyw8AafG6IsUT/8ArsLPwynkokVp/uJXeJ4Vlk+T/2Stiw8OPAibvnrPmEcZYeGZZETdbqn/APuVvW3hV9nzba62HTUk/gq+kFvAnzOqf8AA6fMaanK23hFPv8A8H9ytiz8Ip/c+/Vm88VaPpqfvLtdifPXH63+0F4a0Pen22J/k/v0ahqdtD4Vt43+VFjq5/YdpGnzba+dfE/7YGn2sb/Ztz/J8mxP/Z68o8Vftda3fJMtsnkb/kT599L3zM+2LmTStN+eWWJP+B765vWPih4c0NHeW4XZ/sV8Aa98cPEGsTP5t7K6f3K4+58VXupTbpZW3/770cppqfeet/tSeH9H3+RKruifc/jrzHXv2zrueZ00+0b/AIH/AHK+VPtUsn3v/H6mtvv/AC/+OU/dDmPWte/aQ8Z6xG6LcRQb3++n9z/gdcTeeJtb1h/9J1OX5vvoj1jpC+/7n/fdPm/d/wCtlpcxfMWXsbf77v8A99vRDIkH3U/74Ss3+1bKD70u+q1z4qSN9kVuz/7bvRzEam9dXUskPyp/33Q8Ev35XrmJvEVxJ/dT/c+eoZr67nd5WeXf/f37KgNTsEjt5ERpZf8Ax+r9hHZb0f7+yuMtpJZPnauht/3iJ5v/AAOoNonZ2F1boju0S/In9+r9tqsP/LKJv+AfcSsHRLV44d7fc/2/462IbVN7/eeuWR1RL7+IHj+TZ/4/UKalcR/PE7Jv+/T4Yfn+4qU9IF/ufPWZsCWvnzfN/HTEtUjm++z1ZT9589MePy/+AUAUJo/33+3THg8zZT3n8x6ZNJVkgkfyfLU3meXUKfvKen7yoKK00mx6mhg8ymTQJJs/2KmSPy0SgB775Pu7nqt5csf8H36mf958jPQ8/l7N38H3PkoAp3Mn39r/AD1mpB8/y1q3Mn97bWbNJ9/b/H/coJGPH5dEezZUNzJ/B/HT7OB5H37PkqwLMP7yrkO+PY/8dEMCRp/45Q/9xaAJnkf+/wDfohuH/ufJVZJ/L37Xp8M6f/Z1BZfT958lPeP/APYqnbSfan2Qbp3/ALifPXT6P4A8R6snnLpksEL/AMd5+5/9D+eolWhD4zSMJzOe8z7/AM9XNK0271i/hsrNGeab5FrqrP4V3H/L9qCon9y2i3v/AN9vXsfwf+FemabcpqcqSzzQv8jzP9z/AIBUUsRGtLkgVVpSow55nW/CvwPb/D3w2ks6b7x0+f8A36uXl291cvK1besSef8AJ/AlcxN9+vahA8L45c5Wv7WLUoXilTej15v4k+Hsse+4tovkRPuI9er20PyVZ+wpPRyl85803ljLYu+7dvT+DZVZ/wB5X0J4k8D2+sJv8r99/fryXxD8PdQ0fe7RM6fwPUcpcZHJPHUPkeX91Kvwx0yaN43+WjlAp+XUM0fz1f8ALR6Z5P8AepAY95YrdQvFKu9H+TZXJN8K9PeZ3a3Xe77/ALleheT/AHqf5f8Adp8xHKcfonge30ObzVRd6V0MMb/xJVumvRzFlbYaWpaPJpFkP+roepvL8ymeX/doAZ5fz0Onz/Oi0/8A4Bvp/wDwGgDyWGt7R57KNH899j7K5tJP7tUNSvnjT+5/7PXNE7qvwnVax4jsoN8Vsn8H9z7lclqXiB59nlfJ/wCz1jzXXnpsb599Qv8A7O+uk8vlJry+ed/m+TZWVf3T7/lepnjefZ/4/UL2qfw0F8pm/wCspjyVqxwJH/HUNzB5j0+YjlM1+lM8v/bqabfH/BUL7601I1DYtD0+GB5Ks/2a8lXzAUKPLrV/sr5E/wDQKHtfLoI5TH8t6fV/yPn+5R9hf/gD1ZnIp/7tCR+ZWkmkvU32FI/vf8A2Vpykc5mvBT/93+Krjx+XJUPlp6UjPmIfLqZI0jT7lDyJGj1D9uSgepZoeTy0qgmpJG/zUy51LzE2LWnMLlL/AJnz1C86Vm/a6heeo5i+U0vtSbKhmvqzfM/vUPJ8/wDFWfMHKWXuvno8/wAxKp+Z70eZ70cxpykzzvI9Dz1C8lM/gqADzH9ae8fyUlKklAAkdPTpTP46f5dAA/8Ac2U9KPLoeSo1AYnSn/w0xH/u0eZ/HRqBN/co8xNlQ/6yko1LJPMo8z+79+meXQkb/wANGoD/ADKP4qmhtX/i3Vch01p9iKn36yAzfLd6PI8x66Gz8P3E/wA/yx/7dWU8Ky702uqf399PmNOU5tIKmS1eT54kaT/crvLbwdb/APLetKHR7K3+7Evyf3KOY2jSPPbbQ7uSP5bdv79aum+B72+2OyLAn+3XeJOkafdqzbXUUaVHMbxpROYtvhynnfv7j/vit628F6faw7Niu+/771ffVYo/u1C2sRb/AJX+SsOaR1RhCBNbabb2sibYl+StiGRI4f3SbE/2K55L556s/bnjh/io5S4y5DY895E/uUzy/wDbSq1n9ok2bYm+f/Yq/DY3E/zrbv8AJ9/5KjlL5ya2/dp9+tuz2VQtvD+pzzbFt9j/AO2+yuns/B2pyQpuRaz5TSNUZ5n3EWr9tG+yprPwjcR/JK61sW2h+R95/nqOU6o4iJWtrVHTe1Tf2bFI/wByrn2Xy0p6WtHsgliolNLVI02bKfHHsq/9kf8Au09dNef5FSr9kYfXDKmk/wBiqc0n7v7ldb/wjjyfwVZs/CLx/wDLL/vuj2RjLGHAfvZH+RPkom0q7n/1UX369Uh8HfPvdd9aqeGU/uVpymEsUeIJ4Rvf7n3P9ipl8B3sn3vv/wC5XuSeH0j/AIFp/wDY6fwpsrTUw9vI8TT4c3G/fLF/4/VmH4c+X8+zy69mTSk/ipn2VN9GpHtZHkUPgB/vrEv/AAD+OrifD9/9/wD369R8u3j/ALtULzUrSF/4asz5pnnv/CtYp3/ep8//AH3R/wAKk0+dNkqfJv8A9yunvPF1pBv2/P8A7FY9x4ulk/1SbKCTN/4VDo+xN1vE6I+/7lPufAehQJ81vEiJ/AlMufEGoT/J5vyVlTTy7P3tx8lX7xgWbzQ/D9qiOtvb7/4Kx9Skso0/0a3Xf/f2VC93F86K9VkklvpvKgTe9bcpmU7mRNjoyLs/uViXmlW87vuhV/8AfrubbwjLdv8AvU2P/v1t2fgtI/7v/fFPUg8os/CMs/3bddm/Z/uVsWfw5TYnmp9xfkRK9as/DKb3+Rf++K27Dw6nmfNF/wCOVfOHKeV6b4Lt43RPs679n9yuhs/CUsmzbFXpyaPFa/PtWtK201NlZ8xpynAab4Ded/m/9DrqrPwdbx7EZF310KRxWqb2ddlVrnxdo9j8897Emyp5i+U0rPQ7eBPuVfhtUg+7XnWsfHrw1pvyJcRPs+T79cBr37V9lB8lnEz/AMabE+/V6hyn0OkaR/PT31KytU3z3ESbP9uvi3Xv2pNdvkdLZPI/ub3rgNY+L3iPWH3y6myf7CPRygfe2q/FDw5oaO896vyf7dcHrf7Unhqx+Szfz32fwV8N3niOWT55Lu4nf+PznrKm1KW6+6jP/uUoxDmPq7Xv2urj53s7fej/AHP4K4DXv2l/EepI6Ldra/3NiV4bDNLP8m+rltYvJ87Iz/7/AMlaC9pI6fVPiNrGqu/2nU5dj/fTfsSsG51yW+/1vz/+P0x7FI0+Xb/3xvqtNdWUHyM+/wDv0B74Pvk/j+dKZ9hedPl3f+gUf25FB/qolf8A29lU7nxHLJs+7/33Rzj5TS/sb5PmdU/3H31MkFla/em+f/frm5tVlkR90rbHqnNP/t1GoanYSapaR/d+d938FU7nxG8f+qT/AL7rm/tT7P4qZ577KA1NWbWLuT7srIn+xVaafzNju/8A329Vvn30JH5n3qNQ1JvM/wApT/MeT+DfQkf8FPjo1DUem/7lWYYPM+98/wDv1BVq2krIDVsI/MfZXW6Varv+5XMaPH5ldbpsf75EqZHVE6qwjSOH7lCbN/3/AJKPk2bKhSN/7lch1F+GRP4Xp7z+Wm9aoQwPG6f7f9yrnkJIm/5agoPM8zZ8lMm+49TJIlMfZvqwM3yXjf5qIY3nf+5VmaT79PSRY0+VqCQWD+89VnkSN6f5n8DVleX87/79QUaqSeYmymfPH8j/AHE/jqnbSJG//j9Ped9+xfv0ATJJVaaR/wDcqGa68t6zbzUvk2b1+egZcmnTZ99apzT+XRpeh6x4juUi0/T7q6d/7ifJXZ2PwL8S3zpFP9lskdN++Z9+z/gCVnLEUofFI0jSqz+CJwySfx1pWM6Rw75X2f7dewaV+zvo9rHvvtWur1/k+SFPJT/2eun034e+F9D2S2Oj2vnQ/ceb98//AI/Xn1c0pfYO2OXVftnhVhBd6xNssbS6uv8ArjFvrodN+E/i3Uptk9vBpyf37yX/ANkSveLORI49kW1E+/sSn/6z51Ty68+eaT+wdsMuj9s8x0r4A/uf+JnrDO/9yziRE/77euw0f4T+FNN2JPpn22ZPk33j+dXTpP8AcRas+X5n/wBnXnVMZXn9o9GlhaUDNTSorGHyoP3CfweT8myqyR3cbvufz99atz/B89VkkT59r7/9ysedm0oFD+ynkm+Xajv/ABvXrvh6xTS9Ktrdfv7PndP43rj/AAf4cl8R6xCm39ynzvXoVzYpa3j26t8ifJX1eUw+2fL5tP8A5dGbqX7tK57+OtvW/v7KxI/vGvqD540rCPzK0kgqnZx+XW9YWvmPQRqMsNNed6Ne0qLydjJ/wCuqs7XyIa5vW5/Pmqw1PHPGHw1t53+0Wb+Q/wDGn8D15dqWjy6bc+UybP49lfSd5Gmx6838Q2KTzP8AJWEi4nlbx0x4/LrqrnQ4ZJt+z56h/wCEZuLpHdYt6Uw5zmaj/wBZWxeaHcWv+tTZWb5H3/vVkWQvHUdWn/3/APvumeRUgQ+X/dpnlvH96rKR/JR5a/3KCyskaUbKmej/AFmygCHyKY8fz/NVny6Z5dAHiNZOq/cd60v7+2qGq/6l/wDcrCJ3S+E55Lr5/loef7iVW/1e/dR/Hvrc4Sz5iVD/AOP0b/k2UzYtAD36UJ/4/THk/u0zz/LSgAeNJPvJR5HybGSjzP71PtoPPmSrIHw2vmPsiVt/9xK29N8K6nqXyW1pK/8AuJXQ+G49K0397qCLPs+5D9+uqX4qWWjwolsio/8AwCuqMTz6tWcJe5E5iH4X6xO6P9nZE/uPTJvhfLB+9l3b0/g3Vc1L42Syb0VPk3/J8myuY1L4nXt0m/fsRP4N9bfuoGH7+fxmlc+FUgj+Z/uVj3lrb2v8a7/7lc9eeLru+TY0zf8AxdZU2q3D/wAdR7U0jTOq+3RW71j3mqeY/wAu2sd759n36h/4HUcxXKXJtSff9+oftzx1W8yofMqOc05SzNP5j1C/7umPJ5aUzzPes+YB7yUb3/2qZ5nmUytAJvM8umf+h0yigse9M/3nodHko/goAPMo+aj/AIBR/BvagA8t/SihKZ/rKCCf/vio6KPLf0qNSx/mJ6UfwUJG9PSB5Pn+agBnme9M/jrSh015Nm5P++6uWvhzz/vfJ/7JRqPlMdLfzP4Kf9lf+HdXSQ6PFG/3GrSh0u3jf7lZF+zOSSxl2Vfh8P3Eib1T+GunhtYo/uqtTJIkdPmNo0jnrbwy8/3vkT7nyVpW3hWKB/m+f56v/bqh+3Pvd6Q+SJN/ZVvb/wAC1MkcUabNi/7lVvtTyfO1P8iWT+CpKLKTxR0x7r56s23h+9uvu27PWrpvge9ukTcmzf8Ac30AY73TyfPvpn2p9m9UbYn369F0r4M3E8O+5l2f7CJXSab8HdPj/wBfEz/J/fegDxaGS4k2J/6AlbdhoeoXSIkUTvXusPgPTIPu2luj/wDXKtWz0O3gffUGkTw228AanJ97Yj/3P7lbCfCu7k2Orrv/ALjpXsH2GL7T/uVc8tPWgvnPNNN+EkSOnmyt/wAArpLD4c2kE2/yl2P9/wD2661JKenmyP8AKlRqRzGanhHT43/1X/fdWYbGytbnf5So/wDsVfS1lkf7lPfQ5Z2/+wqw5gSCL+FKHk+TZsrbs/D7xwpu+/Vy28MvJ/BQRzHH/vX+fZT4dNln/gruf+EZ/wBirKeH0jeoDmmcfD4flkTY1X7Pwr5b121vY28fyMlXI7FI/upVhzHJJ4ZTZ8yVfh8PpG/3VT+/XSeQn9ymPsjqNSDNh02L+5VlLFI/4amedI0+/Wbc6xFAn36NRF/y6f5affrnrnxGmz5azX8RyyfdpcoHZzTxQJ8z1m3OsW8e/wDe/crj5tSu5/k3tUL6bcXT/frQDbufF0WzYu6ueufFVxv+X7/9+nvodvafPc3aoiVj6lrmj6U/+/8Axu9LlDmCa+1C6TZvaq39m3cj75X2f7bvWPf/ABKi+5bJs/29lcrqXjTUNSf5ZfI+f+D+KtIxMZTO8uILSxT97cLWDf8Aie0g/wBRtf8A364+a+lun/eS0x5FjTe33K25SOY6GbxHcSJ8qVm+fcXT/M/yPWO/iCyt32earv8A3EqzZ65byXKIzrCn+3WhmdPpWmxb/wB7XVW1rbwfdRd9cHc+MdM0NP38u/5/4HrNm+M2n2sL7XV3T+/voA9v02Nf9+tj91sr5juf2hbiD5LNF2VzGq/HDXb7/l7l/wBve9AH17NrljY/624VH2fxvWVf/FvQrGF912u9K+Krzxpqt0/7++l/29nyVlPqM0/3pZX/AOB1nyln1vr37Sen2O/ykben3Nn8dcTqX7Ul75Oy2TyH/wBv/wCwr54ed9/36Ykcu/7n/slXyj5j1HVfjp4j1Xf/AKcyf3Pn31yWpeONY1Lf9p1CV/8AgVYnkPOny/foex/vOv8AwN6YiabWLiT7zs/+/UP26WR/lRqY/wBng+8//slPfWLWB/lT5P8Ab+fZQAeRLOn+3T001/kdm2J/t1W/4SB/4fkSqF5qtxO/36Oc05Tee1tINjtLvd/4EWhdS0y1/g/4A/z1yr3T70f79HnvJ/e/75qNQ5TebxB/AqbP7lQ/8JBK/wD0z2ViPv30x/3lGoal+a++f5n+/wD7dVvP+SofLT+5UnyUahqJ57/5ameW/pT9lPTpRqGozy/+B09I/wCOj/gFH+s2UahqPSl5pP4aXmjUNRydaf8A6ymf6unpRqGoQ1ZST+CoUp9GoaktWrX79Qw/6nZVm2/g21kPU3tEjTfXYaVsjf5q5XR4/n/367DSo/LR9vz76xkdkTYhk+fZ/sVZ8zy/u7aoQ1NDIm9Nz1gdJc8x5KY8fz/K9HmJTPPSR9myoAZNJ8lUHuHkm372qa/k8jfurKS6/wBJSKL55v4ET7++quP3ze+T5KY8kUf3a1bD4e+LdSR3i0S6g/27zZD/AOh1vaP8D9TurpP7V1i3tYd/3LNPOd0/8cSuaWKpQ+0bxw9Wf2Tg7m7/AOeVU5rpPkTeu/8AufxvX0JonwB8Lwfvby4v9Xf+5NL5Kf8AfCV3OleHNH8Pw+VpWlWGnOn8dtboj/8Aff368+WaUofAehDLqs/jPlrRPCOu64nm2elXnkv8iPNE6I//AH3XSW3wZ1ufZ9pls7L/AGN/nOn/AHxX0JNavI7vsZ6p3Nj5f735USvOnmlWXwHVDLow+M8fh+B+mSQp9svbqd/uP5OyFHrpNK8B6P4fh321lbpcomzznTe712Hlp8/z1TmgeP8AgX/gb1xSxtWZ2xwtKHwFaGfyE8pvnStJbGW+h2LuRP79MsbXzHd2rV8vy65Z1TqhAp2eleXvRrjen+wlTJpvkO/yLs/26sw/7T/8Ap/me9Yc5vylBLTyE2L/AOgUeQn+z/wOrjyf7FQvH8/y0cxHKM/4H93+5VlNkn+/TPLT77PT/M/jrQZDNB5++mQ2MUPzr/3xT3np9hBLqt/bW8f35n2UQ/eOxL9xXO88B7tKs7m4/jf5ErbSN5N8rffer+peDk8K6DYRb2eab79Vv9Xa1+mYKh7GlGJ+fY2rGtV54HK6lJ5j1Whj+er9/H5j/LTLC1+eu44i5YQP8ldhpVrWbptj8ldPYR/J9ygz1C/k8uzeuGvJPMfdXYa9J5cOz+/XGXO/e9WZmbf/AHa4zW4/v12d19yuP1b771Bpqc2kfmP9yvbPhX4Riks/tE6b0f8AgryXTbVJ9ShT++9fTnhjTU03R7ZF/jT56IxCRyXjP4SaZ4gh/dRRJs+f7leD+MPhPd6PN/qn+9s3p9x6+t3/AHlU7/Tbe+heKdN6P/BV8pnGR8JX+lXFi7pKku9P43SqD/7lfS3jz4X28/nS2aL/ALleLax4OuNNmf5P9ysJe6bxkcrUVXngljd12fPTPL/8crMsrPHUPl/wLVz/AFiUeX9/bUgU/Lo8urM0H8OymeX/AN90FngP8FU9S/1L1Z+Sob+NJIa5Ynoy+E4/z/3z/PR5nvTG2R3M23+N6YknyV1HnEzyf3aZ81M8z+OmPJ9+gB/mfJULyUTSVTed/n20ESkTPfeRv/v0z+0vLqg/8f8AfptURzmi+pS7KrTTvsqvSP1rXUwH+e9Dyffpj9aZ5n92jUB7yfPS1G++o6NQJP8AV0eZTH/eUx6NQJvM/u1Dz/tUzzKdRqA1/wCCijzP71FGpAz/AFdFHzyfep6R+Yn8NGpYzzKeklPSOjyf71GoCVFJVxLV6spo/mP/ALdGppymb/co8v7lbCaG/wDcq/Do8Xybvv0ah7M56G1ln+6lWU01/wC41dJDYxQfdT/xypkgT+JKzNvZHPJpX95Ksw6H5j/3E/jrY8tEp/8Aq6OYOUrQ6Hbx7Hb56mh02KP+Cn+ZT0jlk+Rfv1AD0jSP7qLR5lWYdKuJ/u/I/wD6BV+28OXEj/cb/fqizESfy3qbzH2b9ldPbeEX2fNtrbs/BaTp8yLv/wBigjmPPU82f7vyb6uQ6VdyIm2Jq9Rs/CVpH8nlVt2ejxQbNqfx0BzHlFr4H1C6TeybK6Sw+E7yQ/v3+Tf/AAPXpdtBbx/7laTyJGn+xUhzHntt8MtPg2f63f8A79att4DsoHR1i+589dD59Hn0AVrPR7SD7luqVsWdrFv+4qVT8x/v1Ztt8lAHQpPFHDs+VKZ9q/u1ThsXk+8laSaVLJ91KAK32p5KZ5jyP8tbFhobSN83361bbw+kbo+ygDBtrGWR61bbRpZ/nb7ldPZ6On3GSti202KNE+SoDmOSh8Pv9/ZWxbeHPMdPkrpEjSriRpHQBjw6GkdTf2On39i1fmnSOoftSUATW9rF/ElWfkjrN+3eXTH1LzPuv89RqWX5tm+q00nl1T+2vVaa6lko1IL6XSRvRNrHlpWJ5byU/wCyvs3NRqBcm8QP/DVN9Yln+SoXtU/ipiXVpYv+/dUo1AuPJcTw/wAVUH02bf8ANVbUviNpmk70Z1/4G6VxmsfGZ/8Al2i+T++lXGIHef2V9/dVO8vtM0355XV68Z1X4m6hffull8tP7/33rm7/AMR3F077pW/77rblMeY9mv8A4saZau6Qbd6PXJal8WLu6m/0baifx15i8/z/AH6ZNdeWn36vliRKR0l/4u1C+d/Nu23u/wA/+3VBNVl+4z/PXMXOv2kHzs9YmpeOLeDekXzu/wBx6Zmd+86fxPWPc+ILeD/lrv8A9hGrzS/8Y3E/zrLs/wBj79Y76lcT/Ozs++rA9Lv/AIh2/wByJ9n++lc3eeNJZ5vmf7n9+uMeSWR6e8DfxUAaU3iB5Hfc7Om+j/hIJdnyyy7P9+qcNr5n3fnqZLHy/vfJ/v0FlybxHLPbbWf/AL7ffVCaTzP4KspYvH/epnkRQfedf/Q6AK3zyP8Afqby3qbz7eBPmdvuVD/asUf+qSs+YB62vmJv2fJ/sVM9qkf3v/i6oarqssGze/zv/wADqhNfSzp8z09TTlNv7VFB/e/3E+SoZtYhjd/KirHST/bo+ffvo1DlLk2uXEi/f2JVOa6uN/yytTPM+Smf71Goaj/PeT7z7/8Afej/AHXoSOnpHRqGoxN9JT6XzKNQ1I6fRTKNQ1H0yn0UahqN8z3pKX+OnUahqFMp9L5abKNQ1EqTy6P9XT360ahqLUfl+ZUlOT/vujUNRn/AKf8A+gUtFGoajk+5/wCz1Mn9/wC5UKR1MlAallKv20fl7Nn36oJ9/wCZ629E0271V0TT7K6vXf8A59ot9c85wgbwhOZvabGkkNdPpsDwQ/79X9B+DPjC+s0lbTIrL+59suER/wDvivSNN+B/lww/2hrEr7/4LaLZ/wCPvXkVcZSj9o9Slg6v8p5dNPVO2keebZbbp3/6Ypvr6N034Q+GrGb/AJB7XW9/v3krvXT6VYxeH5nSzt4rJPufuYkSuKWYx+wdscHI+ftE8B+ItVh3waf5EP8AfvJUh/8AHPv10+ifBO7ndH1XU1tfk+5bRed/4+9ewX8CTzJNvb/b+f79VknWR3igZXdPvpXn1cxqz+A9SlgKX2zmLD4SeHLXY8tu2ozJ/HePvT/vhK63StKstJ/5B9la2XybP9GiRKEkfztioz/Psq+kH+XryJYirP45npxw8IfCVvsqRu8vzfPUNza+ZsdXq/5n977lHlo9Zxqmnshln/33V+H93NVZN8cPy1NDJ5mys+cuMR803l/3qynj+fZ8qVpXP99azXnSSjnDlKzx1TeT59mz56uPs2fNWbNJ+8+ZPnpgaVnH8nzVc2VQs7rZDtqb7X89ZyNIlyGOmTSJB95/kqs915nzrVOaR5PvUREWXvopH+VG/wB+q327+Oqc0fl/P996Yli8n3nrflI5jSSfzPu0PI++iGBI/wDcT+On/wAD/wByoJGQ/fd2evS/gnpSXWvPqEsS7IU+/s+5XmMMbyOkUXzu9fQmg2P/AAh3gbfsZJpv/Q6+hynC89XnPDzTEexochN4z1ZdV1JEi+dLeubv98CbKuaVA8cLyy/O71Tv/wB49ffnxZjvH89X9NgSN6IYK0rO1qDPU1baP+Ba2IY/LT5aoWcHl1pJ+7SrMzB8QyVzE1bfiGfzJn21iUGhQvI/MSuS1WB43rs5o0krldbj+eoDUreErX7Vr1tu+SvpOzj8u2hRf7leOfCjR/t2pfaP4Iq9peSriRIZTJvu0PUM0/yVZmc94i/1L1454hjSeZ93+5XrviGdPJryLxDJ/pLpvqJGkTj5vD6T7/KT56xL/wAMywTfJFv3/frv9NjSPe9TfJO/zJWEjaB449j5bvuib/gdM8vy/wDgddt4qtbf7Z5Wz71Y/wDZXyb1+/8A7def9apfAej9Xl8ZgunmUxIE/irSfTXjqs8PmI+2tozgYSjOB80/x/xVTvI/Mtvmq5H9yobqTy4d9YHcclcx7H+Xb8lVn+//AA1Nf/656rf/ABddR50geSmPR/yz+Wib95TEQzSfwLVN9lPmdJPu1WeqMZA/8dNp3+spj/3KDAP9XTHkpeajf7/+3WuoCUqSPvoeOmf6v+OjUAeSn/6umfPu/wB+npH5n+xRqAzzPemeZ/dqZ46IbF503rRqBDQ9X002Xy0fZVlNHl/i20GnKYib9+zZVlIH/u1tw6Un8VX4bVI/kVKz5i/ZHNpYyyfdSrKaO8mxK3vITf8ALU3l0cxfKY8OlLbv81WUsU37NlXEg+f5kqb7O0nzqnyUjTlKcMCR/wAC/NUyQL89XIbWWRamTSpf4k/4HQIzX/v0+P7laqeH/PWtK28OJs2KlA5SOeSPzPu1MljLJ/BXYW2hpsq/DpUUf8FBnzHEx6PLJVyHw+8jpu3V2CWMUafKlTQwJH89BHOc9D4cSPZuq/beH0j/AIPv1sPGn9yno/l0+UjUZDo0UGz5PuVpQ26RyfN/BVbz/MqZJKvlHqXPLSNP9upodm6q0cjvUyRvsrMWpc85P+AU9J/m+WmJa/JVm1015EoDUN7/AN2pvMeT7tWbbTfn+atiHSkj2VJcTE+yvsq5Z2P96tuGx8uNN1WfsqUDMqGx8x66HTdKTYn9+oYUSOtKzuoo02UAXLbTf9itJLVPuVQTUk/ho/tVPub/AJ6go2IY0j/gqzDIkdc3/bH+3TE1V5G+/QB2cN0lPfUoo0+/XHpdPU3mPJ/H9+o1A6f+2Fp/9sViW1i8n8FaUOlP/FRqA+a+eeiHfJV+HSovk+89TfarKx+9LEmz/bo1LKyWMslH2V45PmrK1X4haVpqO7XC7NlcTrHxpstjpE+9/wDYq4x5wlKJ6vDGmyq1zdW9v951r5+1X46Xf75YPNT5/krjNS+KGp3SP/pbJv8A4Eq/ZTMfan0zqXi7StNh3tLv/wBhK4zUvjFaQf6rb/6HXzxc+ILi63uzs71Qm1KWR/mdnSto0omHNM9m1X4tXE6O8Tsm/wDgrkr/AMf3t196Xen9yuAe+eT+Nv8Acpj6kkabG2/PV8oHSTeILid/mf8A77qtNdPP/H/3xXN3PiC3tU+WXfWbeeNPLTZAm96YHYJfJ/C9ULnXIbf+OuDm8SXd0/32/wDi6pzTvdPvldt/+3Uagdhf+MYo/kiX50/vvXPXniq4n+7/AMA31m+Q/wDDu/4BVmGx+0fJEm//AHPnqwKfn3c6fvZW2Uv2V66CHwrqEezzbf7Kn/TZ9lX38Kpaoks97v8A+uMX/s71GoHHppvmP/fqzDpv8GzY/wDtvXQpJo9i/wA237n35pXf/wAcSsqbxNFGmy2T+P8AgTZS5gIf7Nf+L/4ipvLig+Tev/odZs2sPVCa+eR6OYfKbck9umz+P/gdQ/2wkH3UrB8/+P5qFkff/wDZU9S+UuTarcff31W+1SyP826mJH/u0/y6NQ1GP9z5qZ81TP0qGjUNSbzPMTZTPk2bFo/goejUNRnmPH/HT0ko8z5P7lJRqGov8dHl+Z/+xQn3KdRqGov8FH+rpKXzKNQ1Dy/Mo/jofpSUahqFN/1iUf7FJRqGpIn9xqSlT+5TP46NQ1Hps+5Q33flpKX+OjUNRKl5qP8A1dCSfwUahqTJJS1H/wChUJvk+RfnoDUenWpKcljL/Emyr8Ojr/E7b/8AbpcxfKZT9amto5Z32RI0j/7FdDDo9vs+aJd/+3WlZ2sUD70+5/uVjKqaeymYNt4f1CRtjW+z/beuq03wHFP5Lz3Erw7/AJ0h+SrNtJ5b/c2V1Wj6bcSfL5T7Pv151XESPQpYeJ2fw/8AAPhzTdkq6Vb3Vzv/AOPm5Tznr2zR/wDjwhSJFTb/AAQpsSvJfCsN3B8ixfJ/fr1HQftclskTPEn+2j18pjJz+1M+uwtOEYGxDvkj2VWutSt4N6eU07/3Eq59l8yHYzMiP/cehIEt02V5cZnoypc5W/4SREtkdbK4fY+z5Eq55/27Y7Ls/wBipoY0jj30x5KuVciNAp3NjFP5Lt/B92poYIoN7qio8333Sn0xI/7yVhzyN+SJNbff+5U/NQJJT3k/u1gaD3oST59lU3n+T5X+eoUn+1fdetTI1X/2aZNqsUD/AO3Vbz3kqhqUfmbP9+rAv3Oo/Js+WqEMnz1D8+x/79QvJ8/36jUfMPvLpI//AGSsfz5ftP8AwP8AgovLp9/+5TNN3z3mzf8AcTfW0YmHMdDbfvIf7nyU998b/N9+obWPYny1N5n96g2GJG8f91Ep837v+Oib93VZ5/n2NUEB5fz7F21ZSRPL31WemSSfJs/gqySbzPk+V6enSqHmfPsV6mXzZH+VPMq+UXOehfBzwqniDxUks6I9tb/O6PXq/wAQpvMv7ayX5ET53qn8FtDu/D+gvcXyKn2j50p95ImseJJpV+4j7K/Q8rpexoH5/j8R7bE/4Qm/dw7FrHmg/vV0lzB5aVlTV6h5mplbDWlZx/JULx1csI6A1NWzg/jarN1J5cNMh+7VbUpP3L1ZmcxefvJnqg8dX5o331WeOoNIlN46wb+xeeZE2ffrpHq/onh99SvEdk2In8dAanSeANH/ALK0dHZNjvXSPJUKSeQiIv8ABULyVZmPeSqF5dJHT7mfy0rEubqrIM3VZPP+SvNPE8f+mPXoVzJ5jVyXi218zY67qg0iYNh9z5fv1chtXkSmabBXQ20KeT81YTNzy7xD+8v5nf7n/j71leZ5af360vGci2usPuT5H+euYe+lkf5fkSvhMR/FPsaX8KBN5/mO+56heRJPnX5Hqsn7xKe8mxPm+5V0sROBE6UZny/UU37xKmeP/doeN6+nPI1OS1aP/SX/APQKzUj+StXWIPMvN+xfkqg8fl7ErqOGQyoX61Nn/bSmPGmx/npmZlXknlv8tVvM/jp95v3u9QVuc2oUv8Hy/wDoFP8ALp/kfP8AfrINSF/3bujU9PufMjVZSx3/AO3/AMDq5baV5iffX/4igOUyvnkT5aekH+x8ldCnh/8Aj+X/AL7q5/ZqQP8AKi/990+YuNI5hLF5/upV+HSvMRP/AGet77DF/sp/wCn+T870cxfKYn9jpH9/7lWYbFI12LWl9heT596VZt9K8z7z/wDA99Iv3DK8v5P7lP8AIfZW3Do/mf3f9yriaOkmzd9+q5SOY5v7K+/+KrKabXVJ4f8Akp6eH1j/AOWuypDmOb/sr5fmp6ab9/5N6V1v9mxff2LU3kRR/wB2nykc5zCaV8nypVm20dJPlZPkrb8j+OpkgSjlI5igmlRRqm2npY+W/wDDV+TZ/wADpn/A601HqMSP/dp3yUvl/wDfFGw0ai1Jkk2Ub/4Pv0zyf9urMMCbKNQ1IUkqb/WVNDYp/tVcS1TYlGpmU0j8xKmSCr6Wqffp/lolGppqU4bF/wCGriWL7Km+TZv/APZKsw/vE+//AOO0ahEZbWPlpVyG1p6bI/vf+gU9Lry1/irINS5bWqVc8tI6ynvovub6Ymq+Yibfv/3NlAam9DsqzDff3lrmH1bzP71P+1SyU+UOY6d9So/tL5PmrnoY3k+erkML7PmqA1L/ANueSnpqUsb1DDYv/car6ab8+xqA1IUneT+OpoY5ZG+WtKz0q3j+9t/4G9XEvtPg+9LEnz7Pv/x/3KDQrQ2Msn8O+tKz0qWP522pWDqXxN0TTX2NcK+z+5/frldS/aFsrTekCfPs/jSjlFznrttpqb/m+epvt2n2v3riJHr5j1X476rqTv5H7hH+4lcrc/ErVb5/3txKifwbH2bKv2Qc59dal8QtK0pN7XCv/crm7/49afaf8e2132fJXyu/iC4n37pZXd/7776rNdSyff3UeyD2p73qv7RF3PJ/oyN/wN64zVfixqt8ny3rQf7ENedJP/Gz1We+SP52f5KvlMeY6d/FV3Oj7pZf++6rf2xLJ/H8lcrNrkUf/wC1WbN4mT77I1aCO2ef/bqF7pPvyvXBzeJriRNi/c/26rPfXEnyMzUAd5c65b2vz76zZvF3l/6pFeuVht5br+8//Aq2NN8K6hqUyRW1ldTu/wDAkTvUammoTeI7i4eoXvrife7S7P8AYrs9N+EOuzw+bLaLZfwfvn+f/viun0T4M28a/wCnXEu/+4iIif8Aj9Ye1jAv2UpnkXltJvdv+AVZs9Hu759sFu0/+xCm/ZXvdh8PdCsd7xWlvvT5/OmTztv/AH3Wb4h1i3tU8mLdOn3PkfZ/6BR7eJfspnmNt4A1V0d5fKtYf+m0ux/++K1bbwdaR22+5uG2J/zxTZ/4+9Q6l4j1D50s/wDQkf8AubK5Wb7XO/724lf/AH5avmI5Ts/+Kcsfn+zxP/c+0v8AaP8A7Cqb+OEt0eKCL5P9jYn/AKBXJNG8eyoX/jq+YOU0rzxddz/dRYH/AI3RP/i6x7m6lvv9bKz/ANze9Dx/7Hz/AO/VP5/7tPUZM8jx/cqs/wC8+7U3+9R5lGoELx+Y/wB//gFM8v8Au1a8z/YpE60amepCkdPeP+7toaT/AGKYknl/wUahqH8FH+s2UP8Ac+5TPM/2Fo1DUe/Smfxf/EUPvoSjUNR1FN8z5/8AYp+//co1DUSmVJ89D/7i0ahqR0756T/V0eZ70ahqJUidKZ5nz/7FMST5KNQ1HUUqSfJR5nmUahqJUn+9UKSUP9yjUNSWiqL6l5b/AMNXLORJ0R6NQ1DzPen+X/dSriWqSJ/cqzbWvybNipS5h6mbDavO9XP7Kb+/89aVnYy7vlibZ/sJWlZ6HcXSb1T5GrH2pry85lWFjFBDsaJXdH376meOKTf5X/jiV09t4R8z7z/f/jStW28P2Maf6pd9csqp1RoHGQ2Nx/Dbt/3xWrZ6G91NsZPn/v76637DFI6fJ8ifwVNbWsUE2+CJU+f/AL4rCWIN40DHTwyn/PVnq/8A8I+kbpvRY9/z1q/Js3si0/76bV/jri9rI6oUojNKsYrGZHRP++66qwj8yT5vv/79c3bRo7/frp9HuP8ATIU2b3rlqyO2lGPOd/oMCxwwoyfcT7ldnpuyO2SuV0qSKOauktpE3Oiv9xK+exHMfUUoF+bUnj+RU30JO8n3qhS6ikR9u1/79EN15lcPKdZchk++9MaRN/36rXU8uyqfnyyP9+jlM+Y2PtCUzzvL+9VCzgl2fL8lTP8Au96UcpHMD3X+3R9qfZT0j8v7yVm3N9LJcv8A3KvlM+YvpOm9E3rU3lpB8/8ABWVbX0txf/c+5Wxc/vLbY38dHKSPtp/PhqhNdeZM/wDcSrKTpBa7N/8AuVlST+ZIjy1pyi5x9zdeXHs+X56oPP5affplzdPvd/4KoPdP5OxHbZVxiRzBczrJ97alWdEkT55Wf5H+5WV88+/b8/z1sQyeZCkUSbEStuUiMuY0nvk/ip/25Hd9v/fdU4bF5/4/np/9jvb/AN59/wA9c3KbcxceZPv1WTzZHfYm+rMMHl1cSR4Hq+UOcofYbirNtYpH/rdz0ybxHFGj/enf/Yqg/iZ/M+W3/wC+3o5SOY1fsqQP+6rqvAfhx9c8Q2dps3pvR3+SuGsJNV8ValDZWabJpn+TyUr69+EXwyi8AaCjz7p7+X55Xevey3B/WJHiZljIYel/eN7xhAlj4bfyE2bE/grzTwx+7tnf+N3r0X4kal5fh59v8fyV5jbT/ZbNE319ztofDx1jc0rmfz3+X7lU3gpiXyf36P7Si2fM9WIheP8A2K0rCN6x/tTyP/sVvaV+8oA0kj+SsTVpH87ZW88jom+ueud8j/N9+gDKm31U5rRmj+R6pwwNO+xUqDTUfYWL302xa7yztUsbZEWodK0dNNTf/G9WZPv1ZnKQx+lR1I/SqF5deQnzVYFbVZ/kda5i/uvLeprzUvMd031gzT+ZNUATfaHrN1WTzIXp7z+W9ZV/dJ9yoNBlhG/nVtvJ5cLv/dSsTStkkzv/AH61dS3x2c235N6Vz1vgNIfGeP8Ai3Vft2q3P8ex9ifJXNpvnd9qM/8AuV1X9j28czpLFvfe/wA71pab9kgdE2RJv+T5K+Eqy98+3ox5IHH21rLJ/wAsmrVTQ0uk/e0/VdYt4LlIok3/AN96rWviO7+fyrddif36jlHKR//Z"/>
          <p:cNvSpPr>
            <a:spLocks noChangeAspect="1" noChangeArrowheads="1"/>
          </p:cNvSpPr>
          <p:nvPr/>
        </p:nvSpPr>
        <p:spPr bwMode="auto">
          <a:xfrm>
            <a:off x="4826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ata:image/jpeg;base64,/9j/4AAQSkZJRgABAQEAYABgAAD/2wBDAAMCAgMCAgMDAwMEAwMEBQgFBQQEBQoHBwYIDAoMDAsKCwsNDhIQDQ4RDgsLEBYQERMUFRUVDA8XGBYUGBIUFRT/2wBDAQMEBAUEBQkFBQkUDQsNFBQUFBQUFBQUFBQUFBQUFBQUFBQUFBQUFBQUFBQUFBQUFBQUFBQUFBQUFBQUFBQUFBT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e/3qfvpn+7S1jqb6kv8ABR/Hvpn+s/gpPko1DUXfT6P46KNQ1Hr9ynxybKhp9Goaj/Mp6VCv+1UyUahqMuf9S9Gn7amf+5Vaz3xu/wD4/RqGpq/6xHqm8dWUqGajUNRib/46nqD/AFdP/wBXRqGovNWEqvzVhNseyjUNSyn3KmSoUqaGlINSykn3KmSR99Vk+/VyH/V1mGpch/2N1aVt9zZWVD/rK0rb76VJcTVs/wB3WlZ1lL/BWrbSfcqCzbs/4K6fTZPLdK5Wz+8ldJYSfc/36zkdUTsNKkrs9EkrhtNkrsNHk+euY0Ppr9nm83ahND/z1gY/rX0D/DXzJ+z/AHSJ4stk/vI6f+OV9N/w16tH4DzcR8Q6iiiug5gooooAKKKKACiiigAooooAKKKKAMC/1iaC8+zta/I/yRTf7dVH16eDUkiZt6TfIv8AsvXSTW6zVyvijTZbqHyraLZMiffSgDSXUEtftksEW/Z/BXPJ4Z1Ke5/eP87/ADvvqnZ69LcaQkXktAUbZcf7TJXWeE75tQguZWdn/e/xVRJzL3T+Hbx/tlqt1/HsSqFnfNqF8jXbeXCzPN8/3N7/AMG+pvEF7/amtTSwIzovyf8AfFZWtyPP5PyLBCi/Imz79MRq21j/AGpDcvv3zW6b9n8b/wC3XPXkkv2n/YR/krV0q6lg/erKsjzfJ/t7KZcxpBc/MlaakanN3McsjuzbvnrHmj+T5q61PKkmfdtTb/frlbmN977vk+ejUNSs/wC7q5YRps+aq00fmPsqa2j8t/v0ahqTah+7h/262PD2++sH+T57d6xLmTelWfDepf2bf/M+y2mTY9ZhqdJfwRXUO/YvnL9x65hPtFjcvcS7oNn3P9uu8/sr7cmyJGd3T5K5Xx94Z1DTmS7kXZD8iUBqclf2txdTfbW+5votoPMdNqb33/cqzazvHZojbvJd6uWHmwXPmwJ86fOn+xQGpD5cse/zU+ffser9/pssHhizfZs+0Pv2b/v0JJ5cKJW94+higuNN0+D53t7f53/23oDU5XTY1jR/N/u/JVN7rz0eXf8AvkrS1uNYHSKL76J89c2++S5+VNj/AMSb65asTpjI0kuvPRJd/wB+rPyOlc95/wDZWq+VK/8Ao1x9z/Yet6GSuY3iVnj+enpvqaaPzKh/1afNUahzlaaPzPvfwUeZ5b0W0DxzTPv3w/3KfHBvmo1LL+nyPPVzzPL/ANuqFtJ5H8FX/LfZ81WRzkNzdJv2NWVeeVVyb777tv8AwCmXMEU8P71K5yynbTpGn3N9TW0lpJeJ9uile2/uQvsqtDBFB8kX3Kmb/j3+X79AFCaPyH2L9ypoZ/71Vkk8yF/Nf50qsl1FH/GvyVHKacxcmj/jotpP4HqtJqtvImzzV3/79ZT+IIo3+/8APUcpfMdI8f8Aeqm8nkPv31WttYS6TfEkv/fFVr++eOHft/8AH6OUOYuXM/n/ADr/AB1lPGkfzqnz1mvq1xH/AALUM11dyfvVdUo5TM1baeK637X+dP4Ke8nmJXN3Mflv9oWVt/8AHsqykcU6b4vN/wCBvTAvpqXkP99U/wB96G1V47n5pVeGs25tYp02fces2a1l37PtDeSn8CUuU11OkfVbeR/ll3vVb7d5j/cfY9Y9hHFHDvidt9XE+5/F/wB90coaln7c8aOmz5P9us25nu/4ZYtlPeNNmzZ/33R5lXymRCk8v8cu/wD3KZcyfPs/e1N5nl1Tmn/77o5QIfL+46/+PvTJpHjTevlbP9zfT0/dzPteh/76/wDfFacoFC5k+1In71tn/fFH9mxbE3fP/vvU3keY/wBynv8A3P7lIBnyR/Iu2obn/ZfZT/8AgdVriTzErXUCnefvE+Z6oJ+7erj1W/1dGoFaaPzPvVzz2qaU/wBrs/kmhffvSunm2RpvqtbR+fbO6xffT7myqgYyHp4YTxxoM2q2M3/E4t0ebUEuX2eb/c2V57NdPJrFs2xkdItiP/crp4ZJdNv0uIne1uUfem+qfiGP+2Lx9QitP9Pd/wB6kP3H/wBvZW8jCPuTKFzYpquyVrh47lPk30zy5bV0ill3732b3+SoYbqWB/NV9lbem+V4jd/NRUuU+/8AwUjq5iH/AGN+xNr/AD0yafyHTbVPVb59Dm2XKfuUT5NiUy1n+3fP9xP4Kk3jI0kn8uHZv/fP9+qz3SRuifNTH/8AQKE+593f/v1BuXHk8tP9ihJKrW0n77ZT7yT5/ldajUCtf/frPrQ1L9xZo6/O+/56zfM96NSiZ46PM8v7tQ+Y+/8A2KdRqa6k6RvJ96oZpP32yrlt+8XZTLmC3j+Rfv8A9+jUNQTfsqFN7zVMknloiNT4f9msg1NWHTfMRHqZIaZDO/3KmeSgNQSppo/tCf3KpvfJH8n33ofUf4GSgNSZN8dTW3397VQ+1PJ91aYl08b/AL16gNTbh1JI7nY33K6rQZ/Of5a838zzK7zwZqUW9LfZ86b3d6iQHVPG99cpEzt5KJ/B/HWkn+iw/LtRNn3EespL7zNSR4l2J/4/WrNA/wBje4lf5KjU2GJB56ebPLshT/b+eu20uTw54t02bQvEPkQws3/H5Mnz/wDfdY+h6HFqum+bcq32a32TS7Pv0+/8PxarZorIqQzffh3/AD/991gbni3xR+G1v4L8VX9vpV7Fe2CbNj7/ALlcGk/l123jmdLr4nWHh/TJf9DhlS2lf7+93q/8VPh6nhm583f9ldH2bPvo9bhqcD59WP8AWJWa0flv81Tee/k/7FGoajH+/RTadHs3/NRqZh/HVPW5PMttlXKytVn8+ZEX79RI0jEs6Ps2ebLu2J9xP/Z6vpH571CkfkQomxahSR0k+WrDULy18t/lpltO8fyNV+HZI/zUy5g8x/lrMOYPMpjyVD5csD7/AJ9lP8+tNQ1HpRNH86UzzPLehN8lz/sJRqGpceRIIURfkqssnmO7/wBynzSeZTE2Rp8tGoaj6Z5j/wAL0tFGoanonw9+I1xpN5YafqFw39lb9lxMkW+aJP8AYr7b+HmreHLXQLIaRqtteCXbFaxOi+bFv+f7v36/OW2k8t/9iu58PePNT8P36PYxRXSOnk/c+dP9tHrCQpw9pA+kfjR+zrZ+LZX17QL2eK/hd3eHy/nvZf4EX/gf8deUeD/iv45+BGrPpWtWk6xu6bra+Xe8SP8A3Nld6viTRvEXhOyuLvxZ/wAIwNJXzntIV828vJf77vv+5XsWlfDPQ/iVodi3iHT2vbWJEeKaRtrSv/f+T/0KnCPOZe15I/vj8PE60/8A1lNp9fQ6nzuoUUUUahqO/wDQKP8Adooo1DUE/d0/+PfTKfRqGo//AFdPSmf6t6f5nz0ahqPmqn/q7nZVuq9xH++R/wCP79Goal+Gib7n/wARTLaTzKe/WjUNSFJPMqby6hT76JU3+9RqGotSpUVOT95RqGpZT7lWYapx1cTZWYakyVchqnDVyH7vzUg1LkNaVt2rKTrV+GT5/lpyLiaSfwba0rOs22/uVft6xLNuzrpNNrmLOSuhs5KzkbxOz03/AGa63R5K4nSpPkT567DSpPn31zG57p8D7jy/FenE9DLivrMfdr41+F115HiGwf8AuXCP/wCP19lL92vUw/wnDitx1FFFdJxBRRRQAUUUUAFFFFABRRRQAUUUUAFU7b927pJ9+rEm/wAv5fvVTuLNim7dvfZsagDB1qxXUfEMKW9v5j+Vvnf+D/YrV8M2MtjZv5qeW7NnbVOTVItBs7y6kVnSGLftRPvVb8N682vWv2jyvJRhuVTQA3VNOeBJrrT0X7Ts2bNv3q4TxPapBZ2abGTUvvy/N9xP7lelXWq2tlKkU8ywu/3d1c/eW9pr988sW1/4N9USZ+gaDb6XocU88q+ddbNv/wARWR4hsXjvHRdyIn8b13cOk2NjZ28Em3ZFLvTe38dJ4mhSTTW3Rb2Vl2/LVcxPKeQ6l/oOy3l3Pcv/AB7PkrKuo/L3v99/4K9C8SebcWNu9zE0P8cSOtcleWLx7HX7jpVk6nMLv31Zttn32+erlzYvG6bahSx/fPL5rfc+5/BRqGoTbfkqF4Hjf5auX8abIUX76J89M+eRPl+/RqGp6D8KLpYbe6+0yx75ZUSLc/z/AHP7lbXji9tdU8IaikiyIzb0jTuzrXmHhud9O16zut3/AC8J9/8A74r0HxvfWUd9bJPMsEDLsab+Dc71nI0PHbmd3tobf7iQ1Z02eWOGbbXd+PvAVvomivqUEhHlDNx/8XXA6PrmnyR3lot3F5zp8m9/k+Sgz1Nu2g/tV4bSJP8Abd62L+SK61Ka9vH2JXMeHvGOn6bfwpKks+99ieSlaXizxA+ual+4t9ltD8ifJsoDUoPseZ5VrBmgikmeVfv1NNqt9Yzf6NEvzpsfe9Yk11e+Zt2RR1Eioly8tU1KweL/AJbfwvT9HvvtVn8z/vofkeq1tBqcb72liRP+uVUL/TZdNuftcV7KkNw/+kbNiVyyidHMdhD+/qhf3SfOjf8Aj9ZsOmv/AA3tw6P/ANNaLnw/bxps8pn/AN/e9Ryl8xZhktLWF/3q/PT7a6i8n5Xqm9ikEMMWzyE/4BW3ZwJHCm1F+5RyhzFD+2Io3+VJX/3Eq5/bDyJ8tpL/AMDqtNH/AKS7q6on+5TE3yP8sv8A3wlHKHMM1K6u40Tbbqn++9VvtV3/AH12VZ1j95/e/wC+6zfLT/8AbrPlDUe/m/fa42VTuYJdm9bhn/4HVxJIvv7F+Sqc0773f+/RymhC9qkib/3r/wB/53qm8aeT+4t1R/8Abq/5/l/d+5VaaOKT5/79HKBTh02WSTfLcbP9hKf/AGVbxyb2Rp3/ANt6ekjwfJvomuv9j56OUXOWUk8j5VfYn+xTLyTz/k270qFJPkqm11/wCoLB4IY337Fqs8iR/dTZUzyeZVOaRP79RygVry6ff8r7E/jpkN95E2z+B6ZNWbNI8f8AuUcpZ0P27/bqtf3X/PJ6oeZ5kPlNRDH5afMlHKA+2nS12bvv099VSOqc3+u+WmeX/eRXSjlNdS42pRf89Vp6XSfwvvrEuYP333PkoTfav/fhpGRtvP8A7FU0p8M6eT9yjzPM+ZqcYgCfu6heT56nqrN/cX79aagH2pI/naqz3Xn/ACLUM2lTSOjs61Z8hNmxko1Ahe68t6ZJIj097FJJKZNY/P8AK9GoFZ9lU3j8x6uTQeW9PhhST71GoFDyPl+b7/8AsVNDsk/gq5cweWlZqSeW9GpBDqulfav4Pn/265i2ku/D+pO8T7H+5vSu58zzKytVsUuvkZPnSqjIjlOJ1iNLeZPKT/XfPsT+Cs2G+l+0o8D+Q6fcdK6f+0r3R7mbyn2O6OiPs37Eeobj4e6ha+GE1u2i+26b9yV9+90/23/2K6yObk+MJr5NVtk/57In73/brE+1eZvTZs2PsqhYT+XfvL8yTfwP/sVpalapdQvcQfJN/HsesjaIy2j89/mq+8nyVT0qfz7Z933/AOOpn/8AQ6yOqJCkb/O7VNNJ/f8AuVW8/wDupT/kkTf9+g0IZpPn2/8AjlD/ALtPuVlTeb529t2+rKTvInzPvqNSh/meZT3/AHaUzy6mttkj7KNR8xNDJ8n+5T7aDzJv/ZKZc/u0+WpraRNn36NQ5i5NCkibF27/AONNn3KYlr5H3qppdf6TsX5P/Z6ffz+Yruvz0aiLn2pPuL871Wubp/7+ysqG6q48nmJWRrqTWf7x60nj/wBisqGTy331c+1P/wAAoMh6Rv8AcVN9E0iV0lhdRab4ed1T/TLv5E/2ErmJv3b7GoNdRifuK3tKneORHX/cqh8kiIi0x5JbH54qgyPUfC919qvE83a7/wB/+5XW3kFpfPbRTy7E+/v/AIK8o8BzpJf/AOtbzvn+SvVLa1eBN8qbH2fx/wAdYyN4nVXmpaPdWEOmWfmzwwuj3EyP/rXouY3utSuZYtyW1jFv+f8A8fq54P0qG18PTahLbrBNM/yb/wCP/brlde1LU77wN4kvbOJoLZN/m3P/AI59+sOU3PE/hjpUvjD4/Wfyf6MlxNfv8nyIkSb69R8Z6r5iPLq6K9sj7F+T50d/7lc9+y1ocs+seLfEEqfubHT/ALHE7/8APaV//iErV+IWj3d9DZ6fZp5/+kJ5qfx7Eq/tAcH4h8DpJZve6Y/2qzf+N/v1wzwSwf61Pkr1rUrGXTYXSzT5P464nUPKvt/yVpEjmOb+TfT/AC6LmPyX+X7lHmeZRqAx/wDV/NWJ5nn6kn+/W3eSJHDVbR7X53fZRqacxNNJ89Cdam8ujy09KNQ5is/3/lerKSPVaT79WU/eUalk3l+Yny1iXkjwP8tbEzvGmyqf9led89ZmZThunjq/Yf8AHtv/AL9Q/wBm/wB5Ksw/3NmygchaTYamSOh4601DmIf9YlGw1N/DQ336NQ5ghg8z71begyJBN8/yVlJI8f36m8z5P79ZhzHoWiaVZXWpJey7Um+5vevszwP8StF8ZeHfsOv3EFlNbqm9vN+zo39wp89fCvh7XEgfZJu2V3+lXSX0Pmr/AOP/AMFRCfIZTp+2PzgqVI6bTv4K+i1Pn9QSNI0+X/viiimP/tUahqPSn/w1D/sU9P8Aa30ahqHl/wAdPjpn+sf+/T/L8ujUNR6SUf8Aj9FPSjUNR/8Aq0+aobz7iPU3ybKhmj8yF6NQ1JrP95Vny/kqhYSPvrS/go1DUrJH/eqSo/M/gp6SUahqLTkpnmU9KNQ1Jo6sw1TqzDSkGpchqylVoamT93WYalyH76VpW/8Aq6zYavw0FxNKGtK1+/WbbSfJsq/Z1kWbFn/BXQ2H8Fc9bdq3rCT5ErORvE6fSpK7PSpPuVxOk/frs9KkrmNz1TwNP5d4j19qWc32i1hl/vorV8OeD5P9Mhr7W8Lz/avD+nTf3oE/lXfhThrmvRRRXccQUUUUAFFFFABRRRQAUUUUAFFFFABRRRQBSms4UW4dl3o6/MlcN4T1iLQ7eXS4Fd5rb55Xm/8AQErtNca4/s5/s0qwTH+Nl3Ba5S18JWY1ea5u9akne4i2KibYaAKl5fJqjXNxc7vO+5Fs+4tW/CF9Zad53nSt50zL/D8lamo+H9Dg03yrpCEVdm5ZW3tXFQ/DGEXNtb6TqDzWX2jzruR5f3yJ/An+1VAela1ZxajYmN3VNrb/AL1Z0/jCy028trW7uIk80f613rYhtYLGHYE+T+L5a5DXrGLUvElt5CecipsfZ9ypJM/4n+I4t1tZR/vk2+dvh+euTs/E1xY+S/8AZV1P5Ox97xbEre8SaPFo9/NFH86Om+ptN8R2+pRxW+qfJFaNv37Pvp/cqxHJX91d3yPdwWX755fntnf+CqFzHqce/bFFBD/t799eia1p7z6076InmlVR90J+5WRDPLPZ/Z7lP33mvv3/AH5X/wBugjU861KPWJHT/SLdPk++lvvqaz0fUJN+7Vbh/wDYSJErb17SpbWZ0ZNlP0SdI7a5lZPk+5vrTUNTKs9HSRHilu7h/wCP53r1L4taXBceD7QRxL9nhlTb/sJtrzyaTzN7rXTeLPEUOv8Ah6wiimf7TFEjywwr8n9x6zNC7cfEDS9e8Az22pzImozW7I1tF/E/8P8ASvLk023kuUdkX79WYbWKN3dvuVsWcdl4j1iwt50WyhfyoZdj7N9AjpLPwPLDY2901qiQp8+//YrmNVj/ALK1W5T+BvufJ/BXvsqx2NiwWPfFFFwi/wCz2rxn4n3VnqWpWN1aXET7oNksSf8ALJqQuUk8K+DovF1hdv5uyZF+TZ/f/wBuvPdV0r7JNsfd/v7/AL9aul+ItS0Cab+zbjyftCbG+TfVy40XUtLW3l1WCWG2l+67/wAVSM5u2n8tPuf990940nR4mT5Hq5NpT3U0z2aM6J8/3PuJWbDJ5f8AAz1nIsZol88Ez2U7/PF9z/bStJ50upk+SsTWI3k8m7gT99D/AAf7FTWG+SZJVf5KxAmv53kufKWrKSO/yK+z5KpzR+XM77/npnmfJ9+tNSy5JJs+TfTLaTyJHeqD/wC/ReQPBbJ87b3o1AuPP/erKmkT56el15iJ/wCz0x4/M+elygQx79nzU9/3lD0Ns2UcoEP+rpk0ibN/8CUNIka/7dVppHd6xNNStNO/8P36PMSP52rYsLHz4UfZVPWLHyJtmz+CjlDUpvIn8L1QmnT/AGae9q8iffasS5tX859qVBcTVe+i2fK676ppO8kf+3VD7L5f3kan/wCwr1GpsXJt/wDE9U5vKk+8+ypn2eT9/wCeqaRpH/raNQCG6SCZE3rWxeWqSWaXEb73f+Csd7WLfvVP9ytLRNVijuf36b4fuOlGpMinNG8f3t1Vknff/sVvala/vv3X+peqfkJspcpfMY/l/P8AMnyU/wD3UrVSxXZTHgSnqIpvH8lHz1ZePy6rP+8+7RqAzzPn+5Qk9Pm/dw/7dMSCjUB/mJJ/BUM3+zT3j/3qho1AmSTy0+amP+8of7lMjo1AoXP3qYk/mPsWrN5B5m/anz1Wt7XyF3t87vRqBDNO/wDcqm6fPvqa5k/eUx/3n3aNSCzD9z5UqF/3jvU1rJ8j1MkiUagZV5YpdJsnSjw34juPh7M/2Z/tVncf62zmf5Hq/NH5iViaxpvn7PN+dP8AYraMuUiUec4bW44r6/ubuxtJYLNPnf5Pkieqdnqr2t4kq/P/AH63v7S/sN5rRd32C4/4+IX/AOWqVlaxo6WKPd2f/INmf/R3d/n/ANyqCMvsGk/2e+tnuLb5Jv40rKS+8+F0kTZMn30qbw9fRR70l+Tf9x6ualpX2qb/AEZ186si4y94x3kf/gFXLP8AdpvpiWqbPm/gqy8aRo+75KDq5yheSeZv/ufx1lf6x/8AYSrNzJvfZ/An8dVv9XJ/v1GpoaX2r5Pm/wCAVWSR45t9QvJ8m/fvSpkje6h82D56NSjS3vs3s+96EkfZTE/eIlPf92lGoELyVMl15H+/UKfvKZc7/J+X79GoFmwu4tS3vFb+Rs/uVN5Hl/dqnYf6DZw7f4q2LORJ7b+49GoFZP3dH+sof93vShJE2bFrIC5DO8f8f3Ken7+5+amTT+RCm6mabJ5kztsoNdSy8nz/AC1ND+8+9VPzPn+Wpv8AV0GQ+HzdNv0uLZ/uV6v4M+I1l4je2stTlt7G8d337/uV5dZyJO+xq0pvCv2qzeWDdOif3KiUTSMuU+mb+fztKS3il322zyUff8715v8AHi6fw/8ADTR9Kil/c3dx/qd/8CfO/wAlM+EXxGtI0h0LXH8iFH/0e/euY/aK1KyuvHkNlbXa3sNjaojun3Ed/nrH7RvzHbfsqQPfeEtVtIkZ7y41V/k2fwIiJv8A/Q69F1vw/FI9zaJt85JfndPn3vXB/s9weX4SvPs0rJNNd/Ps/wByvRfCvg6XQ7m5Se7adJn87ZN/A9YSCJxPi3Sn0PRLyXyl37NiO/8ABXjOsaUvko6psevqLxVo7z200Uqfudnz14/r3hmKCweVZd7v91P7lbRkEjxm5jadPKVKwfM/fOkX8D7HrrdVtZYJnpn2pL7T/ss6bPn/ANcn3635ecw5jjLmR5H2Vq2cfkW1XL/w/wDZdm6oXg/gqOU05ytRJJsp7xvTHgemHOVv4qsw/u3qF+tPh/2qz1LLL/vKYkbx/demeZ89Pjo1Ae/3NlVpoH/hqb+Kpof9qjUCtDI/8VPqaaOqD+bHRqBM8lPhqFJPM+9U3zUagPp8MlMT95T0jffQBNbSeW9dzomq+XCnz/8AfFcN5dX9KneCb5n+So5Q5j4zSSpKjTrT/wDWf7de9qfPaj6Z/HQknyb6fRqGo2nUU/zKNQ1Cnp+8plPo1DUPL/u09PuVDT/9XRqGpMmySjy6YklPT93RqGpWtv3bvV+P7pqg8my5rST94ny0ahqVn/jp/wDDQ9CUahqD1JSP1oTrRqGpMlTJUKVNDRqGpchkqZKhTrVlNlZBqWYf3dX7aSs1Pvf7FXIZEoNDYhk+Sr9t9zZWVbSfIlaUMj1JRsW330resJK56zkre0/rWOpvE6fTa7DSpPnribCT50rsNK/grkkbnovhiby5kevsf4Tah9u8G2xZuYmZP1r4s0Gfy9lfXHwKvhN4cni/uvurtw/xGGIj7h6hRRRXonlhRRRQAUUUUAFFFFABRRRQAUUUUAFRqjf3qkooAp6pH5lm9YOmwRXVzvliV/s6b03/AN+uhuZEjh2t/FXMXMnkOjqnz0AYNtqT6kjyy/67e6PWpoTz6XJLelGks9m1nrC1K+eTxO6SoqfaFTZs/v13FtdWmqWdxaLbt9kiXDVfMQbUMizwq6/cZarrpduk3mrEqP8A7NQaFcvdaZC7Q+SPuqP9mtSoLPMPGk9xb+IGlnXzIUH7pNtYWq6bcWP+viaB3TeiV3vxC0t7rSvtUYZ5IW5Uf3a4W41HUvEX+sZpniXYqIlURylC31i6tWRra4a12/xpXZWeuWvjCJreeJLLV3T9xL/erh5o/kqt58sc1MjU7bWtBuLHTbD+0v37tLsfZXPX/hyW1R4ovntt++ui8C+LHTzrPVLhXtdm6KS4bnd/cq14j1KKxvpmj8qRPK3oi/crTUDz62g8zzk/gqawuorVJvNTf+6dET/b2Vc02C3vnmdpdnyfwJ/HWVeQPHWYamVN/dqzbW6Sf7D/AMFCR+W9athpcsn+kQOu9P4KBcxu3njrV7e9+z3wbymiVWhQVy3iee01XUkl0+38iHZ9z/brodS2eIIXl/dQXiJsdP8AnrXMQyS6bqUNxA+yaF96b6DQyvMeD51+R0+5/sV6P4iFx4i8D2lxqGpQPfxKj/ZoXT+P+9/t1yDweek0ty673fe71WmjST5/uf3EqAN3wb4iv/BMzWVxYpImoKjwzTfJ/ub/APYrO8Q+Dr3Q9ktz5TpcP8k0L70envdXF1Z/Z7lPtXyIiPN9+JKmsI3fyUlf/Rrf/VWz/coA577L5bpu+RHqnbQxWN+9ps+/86PW94m1h9U1KWWdVR2/ghXYiJUL6PcR6CmoeVsR3+R6gCg9inz1m3UflzJWlpt1/aUKOv3/ALmytKHSknv0TZ89BfMc9DB9uvE2p8n8dVtYu/PuU2v8ldV4ksU0N0tFl3zOm9/krib+Py337GoAhmj+SoUnlj+9Vx5EnRPkpiR+X/B/DUaljPMpjyVN5aSPs2UJH5nyLRqBT8vy/vVC9WXj+f5t1QvH8lZAWbDWHtYdnlf7lU7y+lvpnllf79TW1j5/8Pz1WuU8iZ0oNNStJI8afLVN4/M+er7x/PUN5H5bpEqfO9SWUHj3/JT0gR32MlTfZUjT5kbfVm2tfLoGY/8AZvlzfN9z+5TLm1/up8lbzwJ/FVN402bKgrmMRIPMf5kah7Hy3R1/4HWkkHkv92mOnlvvoDmCGR9nlN9yobmTyPk/jp/mJ/8AZ1NNAl1bb1/1yUEc5TSd9nzUx5KZ5fz09I6jUsrXM/z7VpnmeXVnyPnemPH/AHqNQIf9Y+9qf5lQpHT/ACPk+5RqAx50qtHOkn8dWXg/3ah+ypH91P8AvijUsP8AWPT0g8ymf6v+Bqeknz0agPeB6pp9/fV/z/kqhczpHNRqBWvI/nqtsSrl5Hvhqn/q/vUakAiP9yn+W8dMefy6f5nmUajGNJ/dqGaNJKJtifPv2Vm3muWUH3ruJP8AfejURQ1vw+mpfIr+W/8AfrK+yy2NnNZTpvTZ/HWwniCyn3vFL5+z+4lYniG+fUrbyore6TY/39n8FKMg5TH1XTX022hf5Xhf7jpVbTdSe1vEl3/P/HU0Mj/ZvKZ2eH+NP7lULzTXjf8AdPvTZW5pE2Nbkt768R7N13p87oj/AH6hmn8uF/nrN8MXaf2wm7+NNn3K29YtftULvA/3KC4mC8dVptk7/K9PtpPMufK/jR/uVc1W1itdSufn2Qp9x0qC+YpzJFInlK9X7bUvIRLTYqJ/frKsJ5Z9ShiXb8z1vfYXk1h7dYd82/7lQacxNeQP8jr/AMDqF/uVZe6/ffZ6rXn3/l+ejUBn8FQ3P7t03VMmz5KheRJL9E+/so1AspH8+yrPmeXUMf3jUydaNSiZI02fM+9/79CwPv8Alpn+rqzD/tUagULy+T7i/fT79WdK3yWz/wC/RNYpP/sO9TeZ5EKRL/BRqA7/AJbVI8nyVDUz/wCro1AYlbfhvxNceHL9LiL54d/zwv8Ax1gr9+pv9ZWQH0Df+H/A/jjwk+qxJcWWpbPkhsP45v77/wCxXzxbRpJcu6urpv8A79el/C7xM+m6xYW8qLPZvL+9tnfYkqf7de9/Ea80r4yfDubS/CPhfT11eWVXiEWxHTZ3TZ/sVH+IDK/Z+0d/Dnw9TW9Qddl9cfabW2dP4Pub/wDxyu/0q+l+0u9yjb3/AL7/AHnrxPwT8UNQ8OTaD8Ote0K4gv7eXyZZpt7zPvf5ERP/AGevoyTwvfxy+ZcR7R99Fb7/APwOuKR1Rmc54kglnmeKfckLxb3RPkryvxJo6Rp80TIm/wCTfXsd5dP8/wAm+ueufD7+ILnfs3olETQ+dfFWlIifKlee3MDxu+6vePG2hv8AbNkW75Pv70ryvXtNeBN+z566onLIx7bUn2eVL86VWmtUkf8AdfJUM2/dRbTva/e+5WxmMT92/wAyUTbK0rm1S+RGilVE/uVlXMDwfepyJ5it5dTJAn8VENWU61nym5CkKUJBT/4qXmgz5iPyKekCUvNPqQ5iOSP5Pv0/7Knk/wB+m807zH2bKrlDmKz2qUvyVL5b7/lqGaPy/v1JfMTJIkf3q6e5jSfQYbiCKJ/9uuSST+CtK21W7js3t1l/cv8A7FZyiQQvJQknl02irLifHydaP876en9+meX/AN8V7Gp4uof6v7vyU/8AgoSlo1DUd/HRTEp9GoahUyfcqH/boX7lGoak1FMp9Goaj0kp6f7NQ1Mn+ro1DUpzfu5qv2cj7KrXn8DrVm1+5RqGo+b95UKdKsv+8qt/HRqGpJzSJJ/do/1dEf36NQ1Jkq4lVkkqZKNQ1LKVND/45VZOlWUjrINSyklXIf3dU0q5DQaGlb1q21ZEP8FaltJ8mypKNW171t2dc9bSfvK27OT56x1LOn07+Cuw0qSuJ02Sut0qSueR1o7zRJ6+of2e73zJriL+9ADXylo8n3K+jP2fL7y/EEKbs70dK0w/xmdX4JH0pRRRXrnkBRRRQAUUUUAFFFFABRRRQAUUUUAFFFFAEM1us1YN/a70fd8j/wAFdJWJqsb/AD/J/uUAcN4i037LCl2vzzW779j1vaVH/akNzcRXC2sMy79ifcqZ47e6heKf/XP8lZvgmO3tbi8srv79u29Eegg6vSbqKCztIGPzsPlrXrPtre3nuPtUa8r8i1bmmS3heSRtiL95qCxXjWRWVl3I1cFqfgy40y+SXR2aCKVfJYff2bj81bF98QNNtW2xrLcndj92taVj4jstTukt7aUTM0Xm7koA8/fwX5COnmt5yfcrntV0qWxufKnTY+yvbru1Sdfu/PXOaro8WqwuksS73+TfVknj/wA8b/L9xK1YXt5tKdN+x0p+t+GZtKm2b96P9x0T79ULqxuNNhR5UaDf9zfQZ6lmx2WsP2dX++/zf7lbesX2nx/2Pbr5t0m/Zsm+RIk/365WGN4/4/v/AH6uPdRTv/pKb0RPkRPk+egNS9qXh37dfXh02VbmG3lSFfn+eV/9ip4YP7NhSJbeWC5Telw7/wAb0eCbpILZ/Nfy/Jl8mLYn8b/fetXUp31WbVX+yN9st9iM8P3P9+gNTlbmT/SXi37H/wBuqCWvn38Pmy+RbJ9962PE8cUkySwf3Njv/frKfUriB/KTyn+TZ9z7lAaj7yCLUrmb+z9yW0Kb3d/4KzX/AHj7KuXlj/ZUMP8ApcU/2iLf+5/9nqtDH88O/d8/8dQWE0ifafl+5/fetLSt87+b9/Ym/ZVnXtKtNKhhl85Z977Pk/3P46wX1J7qb90+yHbs2JQBDfyJdXjvF8m9/uVt65qrwabbaesTf6Pv+R/4N9Yn2V5Ln5fk2fPVa51y4+2TSyuzu7/feoAmhjt9K33DfImytjRNVijv/N3/ADom+uPmjfUke3lfe7vvSjTb540ubdtvnQvsegDS1vUvtV5NdM7O7v8AO9YM06yP81bD/wCnQv8A3656aB5JvKVW31ZY95E2fLUPmVcfR7iBN8v3KZ5FQWQpvk+79+rnkJaw7KZbbIN/yfP/AH6Y8jyPUagQzf79U3/eVcuYHjSqab9/zUagWYb6WBPufP8AwPVCbfO+9qs/71M8zZRqBTSH99uZP++6e8byTeb996ueX5ib6Yn7t9/8FZAU/L8z71WYY/l+/T9/+zTN/wDs0+U05itN+7fZVZ4/kqy/zvVO5kqA1IX+/TPL/vUx4/MR6YkfkJsV96UGhDNH5b/L9yjzPkdF+R6e9Vn/AHnyVBnqMWfzH2N9+rnl/uazbmN/+PiL76ffq4mq28lsjq6pvoNAjqGb53RKJp02ffqs91FH87bqCiy++P8AgqF6f9q8yH5Uaqc108afw/8AfdRqBT1Kfy7nZLu2VZs7pLj5F/gqhf8A2idPvq6f7lQ20jx/89f/AECjUs3PkqCa6t4/vSqn++9U30pLj5/mf/flqhNocUe99kX/AKHRqPlL82uWUf8Ay9q/+589UP7YSZ0eK3uJ/wDcios7WJ5tn3P9z5KuPYxRw72eXf8A79Gohn9pSyQv/oksG7/ns9Yn2q9kvNifZUT+D53d62PM2I+2s3zPnrOQGbeSXcdy+692f3Eht/v1C8dxdJ81xef9/dlTX8fn3Kbvn/36mhj8tPlpHQTPptv9m3ypE+xP+Wz76oQ2Np9+K3t/+ARU/VfNjtv9h6oWcjxvsioFymk0fmf7FQpH8+9qsw7/AOKh4PMoMDH1XR01JN/3HT+NErkktZbXztifJF99K9F/1fy7GrH1jR/tz74v3H/APv1pGREonE6lo76bbw3ttLvR3++n8FTWepeXv+ff/fq5JHcabZvaXO14f4Pn+5WJeRy2M2z5k/uPW4RDVdK8931Cz+SZ/wD0Cq15dfbtn3tmz56v2d8kj7Jf9T/Glc34qtdQg1h7jT9PZ9iI+xPuOn9yoN4yNKzk8i/S9V/9Gh/8fr0Lw3qWn3zzans8ib+P+P5K83eDy7NLuX5Hd9nk/wByuk8BwPPqU3m/8ezxbNlZyiY1/eiaWt2KWt4jxf6m4+dHqm8if3/krYvLF47l/N3PDs/dVzzwPA77vk/36Il0pe6PRN7/AC0yG18jfcS/u3en20/8GzfVa8kl+0/N9z+BKep1FmzkeR97ffrTrJsJEnfev/A60nj+SjUB6UPJ/wB8Uf6tKbRqBYhk8ymPA3nf3/8Abpiffq/DJ+52bqNQKc0nz1MkfyfNVa53xzfL9ypkn+T5qNQJv92n/wAez+On2Efnu9WbmNPM+X79GoD7ad7X543ZHr1/4O+N7jwvqkVzp6JC0SeWvyb/ADWrxd/7u+uq+HviOXStbtt237Mju7/J871hIo+6PEHw68O/GzS7PULv/QPEtoibNUsfkmt2+/1/u1Hq0kXwz8DzW3jLU5b3ToQ23V/meZ/99f79ee+DPiFZaO6XcUt0lzs3+Ts/2P469f8AD/iHS/jB4ZubPVNN8gSs8L2tz82//aWj3K3u/aM5QnRf90818MXcXi7REu9DdvsDv/wN/wD4iuhvNNuNK0ffvVHf/bqj4Y+H958J9U1SysbdpvDH2f7SjIvz7/7n+9UHizXNK1ia2S282fVfKR0tt/8Aqt/9+uGUJqR6KqKpscNr1j5/2nb8839yvIvFWlXH77cn/jle5TWPkfIqM7/+h1yvjC1eSzRWTZ8/zvsq4+4TI+bNStXgf5kZKp/6tK7nxVYpHv3J8/8ABXHzQeXXVE5ZGbC/lvvrbh8q+h/6bf3KyvLqaF/I+erIGXMfkPTI/wC/V9J0uv8Afqtc2r7/AJUp8oEKVJSQx/JS1mUFJ5dLT6AGUUk1M8ygB8MnlvRNOk/8FQzfu030+GP5PmoAPLpnzxvVlPv0+aNKiQEKSJJQ8nz1C8f92iGT5n3UzU+RqT/gdHmU9P79evqeJqLRRTqNQ1CiiijUNQop8dFGoah/uU+iijUNQp6UxKelGoajJv3kNTWf8G2mP/cplnJRqGppPH8lVnqz/B/wCqz/ALujUNQf93R5lCUvNGoakqVNHVZOtWY6NQ1LMMn3Ksp9/ZVZOlTJ1rINSyv36uJvqgn7yr8NAal+GtW2/d1iQ/6ytW2kepNDVtfv1sWf36xIf4K2LOT7lQbROnsJErqtNkrjLGTy3rqtHk+dKwkbRO20qSvcfgreNb+K9OH/AD0lUV4RpUnl16j8N757XW7OXf8AOkqUQ+Ms+3aWo45NyI396pK9c8UKKKKACiiigAooooAKKKKACiiigAooooAKrXyeZbmrNFAHHvB5bvKqfOlY+pWMsGsWGpxfcd9lwn+xXW3m3zn31QuY/wDRvKXdvf7j0EHR2a7bSIei1HfQpcWs0LBXDrt2tWdNqFxZaPbSxqsj/dbfWdax3GoNDe3bM6Qv9ygs5ibQGW423f8AoUO7Y0z1b8IvDp3ilLe2f7UksTo0zJs/2629Wml1Sb7Kw8yxuJ0Tf/dq/H4WgtL63uLZmh2LsbDVQGv9ri+1/Zd487bv2f7NNubMT1z1vp91p3iV7rzWvUuE2N/fRa6upAyU0VPPSWX5yjZWsTx3oL3dn9ogt/tTp97++if7FdTa3cN7D5sEqzJ/eSrFAHg8MdvPbO/lb/JT56yrmPy3rtfGHhW1tZ9Xu47tUkTYy26/7X8Fcsmh6nq1sj21pLdfwb4U3olWZ8plQ6lLB+5V/k3766/R/HVxY2l9BZ2e+a4+dZX/AIfk/wDH643yHgmeKVPnR9jpVyHf8+2gnU0r++/tK2mluU2TOnyJD8lVtY01LXTUl0+ZdR/dI8rp/wAsqfYWr3VzDEzqjvXfeFtDfw3eTWUsH22zuF85X2b9rpUSKieRpGlxDC/zbH+TZ/cqylrL5yO27Y/3Kua9o+taPD5uoW/2WGV38pP7lX9Hm/ty80S0sXae58r96kyfJvT/ANkoNDH17Vbi62RS/IkP3IU+RErNh/dv8qVq+JNSi1XUrmVE+d5Xdn/v1m20nmO/+xQQQ3988HyL99/vvWPNI8mx2qzqE/mPvVarPvk+dnqALkMf3HVPnT+OqGsRywXiXsX/AG1RK0kn8+FPk2bKreYlxvil+46UAQpJ8m9XbY/z1W+1PBN5q1W0eO4jubmyl/5Y/cf+/Wl9lT7jUFllNSlu4U81FRP7iVTvJPLTYv33qb/VpUMcbyPvZKAIfk2bHeq006Rv8tF5GkL/AO3VOa7ig+88Sf771GpZZmunn/dIlQv+7+Rn2f7lVk1W0k/5eFd/9j56Pt3nvsWKV/8AgFGoEyb5P71DyP8A7NMeSX/nk1M/e1kBZjqGaT5Nm+oU83+KVf8AgFQzWvmfduJf+AU+Y05S/DJ5cLo336rTXSbPvrVP+zU++zyzv/tvT0tYo/8AlktHMHKD6xafdbbVOa+Td9xtn+5V/wAhI/u7f++KpzR/Ps3tUGhmzXUv/LKyld/4N7olQpJqs/yLa26J/ty1pf7yVN5aRpUAYM1rrsj/ADXFmif7ETu9Mhsbjf8Av7tnf/YStzmoHoAzX0pJ3+Z7jZ/H8+yqE2lJY3O+BF8n+4/z10L/AHKrPGkiPu+49AFD7U/9z/vhKhSPzH3y7v8Ac31DNbvBM/yN/sVNbXySfeeo1NSz5cWzZs/77pjw/wAaotD7P4aY8nl/d+5RqAySdI/46oeX8++ppoPP/j3pUNzD5afNRqAx75/O/dPV+GHz0+b+Osp4/M+6tWYbtLVNjI1GoFxLVLV96pVa5fz3+aj7Uk/3aY/SjUA8xP8AgdY95sjvH/261f8AWVj38bxzfc/grI1IbmD9zvWmWcnz1Mkbzp8tVrb93N8396gNS/eWrzwoi1m2cKed81dJc6laQWyJsbztlc8/399QKMi/Jsk+7THj+Sqfmf8AAKPtTyJsZP8AvigOUekf91Khf95VlJE2VC/3/mqx6nJeLp3khe3a3l2b/v7KxE3yaP8AZ7na6f8ALKbf9x69I+SeF4mTej/f31xOvaV5E3zbYE/9DreMjnkclfxy6c6JKjJv+5V+HWEkRHSLfN/cqz9qi1W2+yT/ADon+qmf76Vzbx+Xv2/c/getJAP8SSXcGx7ZGnh++6fx1c0q6eO2R4nlTen3N/3P9iqdnqUsc2xZfvf36mTfBcuy/c/jSoLO803WH1WG2ib+BNj7/wC/VPWLVpLx9v8AAiO/+xWJYSS2rpLB99q0r/UriSb96mx3T5/9us+X3jGNPlkQw/uPkX7/APfqZPKkfY/+p/uVW3tT/wDdp6nXqWZoPLm3xbdlP8x5E+/RDIn8VDwS/fX7lWGo9P3n3vuVJUcciSJvWpv4KjUsN9TI/lp8tVvLrSvLFLFERpVeb+NE+fZ/wOjUCGGfy0f5N9U/LffVny/LSrMMibPmo1LIYZ/IffR/aXmTfN8iUXNr5CP9yqHlv5yPL/B9xKNQNWT7wqzDJ5Fym3+Cs1I33/M9Wfn2J/tUgPcvAfjRJId/mxfJ8m9/v19A/Dvzb6zS9tJW85W+V6+IdB1x7WZIl+RN/wB+vsD4Oa/5Okwp9o/c/wDj9efVjyanTGR7jpfitLu+/su6EZl27JLhG+Rn/uf71eDfHz4M+INL8SJ418I/vIrdFmurMSfN8n9xP469B1q+8P6jD9n+1tZTJcbNkL7HZ/8AbrvPC2recpsbp5JZf4WdP4f7tbUqvP7kzklF0ffgfP3wx8Vf8LU86WVIrW8t4kR4Up/i2BPkilRvsFv87on33eu2+KPwVu9Ohu9f+HkUWl68/wA88SDH2hP7ifwpXl2ieP8AQvEej23h/ff/APCUzb0vf7Si2b3/ALlRVpSjI6I1Y1vhOAv7F9YR5fs8SQo+zeifx15v4q01LW82Rf8AA6+k38AJa2dtaLLs+zp88Oz+P/frx/xzpXkarcpK+/yf/H6IyCR5R/HT/L8xKs3No8c3+qZEqs8nl10mJWf92++tKzvkuE2S7d9ZU1M/1f8Av0+YPiNW5geGqcMnz/NUP264kk/evvRPkRK3odK8yz82V/nf7lIPhM6kenvH5P3qY9QUQyf3KEj+T5aekf8AG1TUAU3/ALjVN5fmfx1D/rJn21ZSPzHoAf5fl1Wm37/kq55f96ofL8yb5f4KkCZLV9m9kqs8HmVq3n+iokTff2fPVNI0oA+N6TZ/GtM+f/fp/wDsNXr6nk6klJ/6HRvp9GoahT46ZQlGoaj6P79FMf79Goak38FFCSfJQlGoaj0j+T7lH8dOpv8AHRqGofx/M9Qw/u5nSrL/AOrqm/8ArvuUahqaqSeZUM1EMlE1GoahDH8lSVHDT3/d0ahqCdamSofMp8NGoalyH/V1ZT+5VaGrKSVkGpNDV+GSs1Pv1cSgC/D9/fWlbf7VZUNaVt/tVJsbFt+8rVt6x7aStW2/d1AHQ2cn3Erp9Nk2VyVhI8ddDps9YSN4nc6bJXovg+fy7yF1+/XmOlSV6F4Vk/0mGogbn3fo83naZZzf3olb/wAdq81c74BvBd+EdMk/6YhP++eP6V0TV7R40t2LS0lLQSFFFFABRRRQAUUUUAFFFFABRRRQAUUUUAUL+1SRN/8AHUNin+kJ/HtSrtxbrcx7G3L/ALtRW9r9nmf+5toAzdcuFguER+UZfuVFb+IovJmiuUVH+4if36l8TR/JbXCrnynrmZv39z9obbsd6CSzf6kscKW8Sb/3u/fU3hnULiGabzy7oy/Jvb7tU5tn2xP49lGm6qkkzps+RInqzPmEs/Fktq8yH+P592356y31C6+wTTLcNAlx8jbGqsieZcu/36x7mC7+0/N8kO+gNTu/BviTTtLsXsrq4WDZLhN9bi+LNP8At13FLdW8UMO0K7S/eavJZoPMvE+f5Kyrmd/tMz/x7/vvSL5jakuoJNQ1TyZpDaXcu8qOjrv+Te9X9B8bS6Pa3NtaReXaJP5qu/8ACn/2dcn9uljheKL+P771veFdVSOw1Xz4onhS1d0R/wCN6kDqdF8LaZ400r+09jWt4z7H8n7m9P8AYrirzSrjSrx4p4mSb/bSrmj+IEsYdltKqb32Psf5P+B12WsePtPZfKn097ryf4vv/PVgcboOgXWuawlosTJsTe7v9yu31ZU8CeF7qK0umfVLtX8l5PvlvX/gFctY/Fa4tdemley2WcrojRf88VSpvHuqReItRtpdL2XUMUTI83pveoGE0F9478J6La3N2v2+a6l2PN8juiVzGpXVxoPia8i09G0vyf8ARvlbe+z+/v8A9utnTbG902zd4tqXmzzkmdPuf7lYGo+In1TTUtJ4oo7jzWmnvv8AltLQUZE33qZNIkFq7s9QzQf3pWqtdWsXkpudneoApvOv8T1DNqVvap8z1M8H8EUS7P8AbqykEX2NPkVJt9AFP/hILeOH5fNd9n8ET0xNceT7umXT/wDANlavlp5NVaCDn9V1jVY5ku4tM8hIfvu8v8FTQ3Wt6l/pcEVha2033EeV3remtUks3Rk376xNJjTR7ybT5XbyXffE/wB+gsJo9QgTfc6hbp/uRVCkdxPseW9l8n/Y+TfWxeWvmJVZ5H2VGpZlXOh28/zy+bP/AL7PTIdNt4P+XSL/AH6v+Z71Wf8Adv8Afo1AEj8tPl8pP9xKfbff3b6heTzH2LVny/LhSsgCaNJP71QvAn9xas237xKhfZQaajPM8tKrfaKfNJ5lQVIaiv8AxpQkaVDNP/HQkn/fFBoPeRN/+xVabZIm9aJpP++KZ5fl0AQ/x71qHz/Pmqz5Hmb91Qpav9+oAEk+ej/ep6R1JQKJBNH+5qFI/wC9VmT7lMSP+7QWVntVk/36xHsfLua6Ty/LqnNH5j7/APvuo1Azf9imTQNG9XPkp/mUalmb5bx/ItQzRv8AxVpeXTLmHzKNQMqGPzHq4lqlCQJHUyfu6NQKz2KSJ8n/AI5Vaa1aNP4q0t60PH8lGoGJ81Ztzvnm3tW9cp5aVlP/ALSVkaRIbbzYIXdax5t8dzvroYZP4KzdVgSCaF2oNCF987/NT/I8z71MSf8Ag/8AQ6m8t9n3P++KgCt5bx/eemPsjqaaN5H+b/0OqfkeY/8AcoAm8x9lHlv/AB/PQ9q+z5V2U9IH/wBygjUZ5jxp8v8A3xVPVY4tSs5reeLfvq+8FUHj+f5qsyOPubWXR0+aJZ0f5N+yqyR291YPbsnyf+gV2E0L3CbFrm9e0q4sXe7X5Id+99n9+tOYjl5Dlbmxexf+/RbTv91n+T+CtX5LqF3ZP4P++KzYZPIf/wBnrQC/pX2e11JLuXds/jT7++tW/niuvJu1f/Y2VlW3lSf63dsqmkj6bM+518mgDobCB759kVPaHy32U/R9V/s2GZ1RXS4T5Eeq007798SffoDmJn/dvs/jrV8y3ktvK3//ABdZUMDyJ5sv33o/1fyK/wA9BZWm+12N4/lJ56J9/wDuPWrbXaXVmjxJTE2SJseq0em3trN5sX3N/wA/+3V8o+YueX89WU/d/PUKSeZT/wC5UGmpMn7ymTf+P09P3f3aY8dRqVzj7b/pq/yU97XzH3/cqFIH/v0XmpJYw72TfRqMen7t/wDYohk/fb9lEN0l9ZpcKnyUx5P9ijUsfD96voH4P+MZbGztn82J7nfs2P8AIleAwx/3q1dH1F7G5heJ2376ynHniXH3D7q8H6tZTzTJLDb+cj73vET5N9deurStbS/2auyZvk+0Ou/b/uV8/wDw98VN9j03R4pbdEmd5rh5t+90/uJXt3gq6aSxubr7lsr7It/8NeebP3zhPjV8dvEHwpsbawitrWd7uLbFc3jvuXB+f/f+Wsf48fD3SNY8C6f468GmBbq1dC2pWe7fc/Ps3L/f+evH/wBqXWJfEXjaztP9X5Nu770f+/X2N4B1W6sbHRdPuo7a1tItItzFYxHfMm1EruhKP2znqr2esDwfwB8ZdKuNN/4RrWrW6gv9yQreXP33f/b/ALlcl420O3j1i52vv+fe82+vpL4ufAvRvi5BDqVndLp+rovyX8Kh1lT+4/tXyLrWj618PvECeGvEVu0KK/yTP9x0/vo/9yiVLkKhVjWjY5zxDpU0aJLv+SuSmj+evePFXhX+zdEhu/NinSZN6bH/AIK8Z1K1+d5dlZxkEomC8dQvsqa4376pzSVZBNZx+Z/t1c8943376hto3jtqkoCRehkS6SoZrVo9m37lQpvjk+WtW2nSeH5vv1Zn8JQ/1fzUypry18uT5f79QvJ5lQaDEjSNN7RM6f7D7KekieX8qbKfN9xaI6Cgf7ju33KNNTzH+X7n8dF5H+5SrltB9l03e333qQIbmTzJqho8/wAz7tMoA+Qn2VWfrS0ida9fU8nUkp1Npy/wUahqM2Gn0UUahqPoooT/AGaNQ1Cn0yOn/wCUo1DUEp1Np1GoahVSb/XVbqpc/wCuRNlGoal+2/2ae+/79Q20lWf+WNGoakMf3jT3/eUvNO/go1DUYn7ypkpajTrRqGpfhk/d1MklVof9XUyfu6yDUspJVlJKppsqzDQBfh/efx1pW9Ztt+72VfhkqTY1bb7+ytW2kese171q2f3KgDesJK6TTZPnSuVs5K6HTZPnrCR1RO20qSu/8MSeXMlee6V9yu58PSfOj1iaH238J5vO8GWf+yzJXbV5l8DL37R4Xli/55SkV6bXsx+A8mr8QUUUVoZBRRRQAUUUUAFFFFABRRRQAUUUUAFFFFABRRUbbd3zNQBW1iHz9PmT2rzKHXLKPf8AabtYPs77Pn/j/wByvTb/AE611IKtzEJtv8NcnLo9l4f8QRyrp8SW03yJtT5Fegk5iHxppUmqzW7Syv8AfT5Inq/Yaqmlb7hbK4n3xP8A8sq0tbjt4NVeK2iXfs+d6v28B/se4e72f6r5asykcHYard3zp9m0e4Tf/G7oiU+/vtQ8lE+yW8Dp/fl31fhk8zUvKgb777Ep+t2P+87w/wAdA9TjPsOsSPve7tYE/wBiLfXPTaPqE775dbuE+f8A5YxIldtf7Y97/wBxKwXj8z5/7lAomDD4Zi+fz72/n/67XFdVo/h+yg0fWJWhV96JCj7Hf+Osqbf8m2ukhE8PhOGJ7j91Ldb/ACU/2EqDQfoljbx2DukSom+i51J9k23b89FtH5dmi/wPVaaNIP8AWv8A8AStzAzbmNLqbfvqH7Vd6VDsWVkRqhmuHjuf3CbPn+SptSuvMfY38FYGkTrdN8VWWqukWoIyfukh3p/6HXK6r9k/tKZbF2e2T7jun36HtUj037XFLE/3EdN/z76ynkfem2gshv7h45kiiTf/AH3qteXT3Vym77iIiJsqykfz72+5WVcyeY+/+CoLB5Hjf5fnetX7CkdtvZ/nrKs5PMd337NiVpTT+YiUAM/g+X56hT92/wA1XIZ/L31C8fmPvoAmhj8z52rE8Q2Pn238XnQ/OmytV5/IR/n+eqf2h533tQBm6VqX9q23zf65PkdKmm3+XWPeQPo+tpKv/Htcff8A9itt/wDZqNSyh5lMf/cqaaCq3l/PWQDE/d0TT+ZsRXp776hSOg01HpHLGm/etU3u33/NV+adNmxUqns8t6k0H+Z5lMfZT/n/ANl6f5f+xQBTf7m+qzyP/wB91cmg/wCAVTaPzH/vpQAJ+7enpJVby337KuQ2tABUVW3j8uqz7KgBn+8lVpt8f+5VxNkdU7yN53/2P4KAGJOn8VPhvk+59x6ZDAkf3qhf/j53NQUXJpKrU/8A4HTP9XUagUL+Py/nX7lMtpPMqzMjz/x1DDB9lm+f7lGoD3kpkn36e/7ymf8AAKNSweD5Pv1TeR4/u1Z/1n/7FD2v8fzUagU0j/j/APHKm8z5KJpPkqs++jUAuf3n+5WVNH/AtavlvPRYWNpPebLy4+yw7Hffs31kBz3meQ9VtSvvtX7pkX5K2NQsfM3uqNWJ9h+d5WoOgrW37t/v/JVx7qoUg8ypnj+SoALOPz/nlq5NAmyqdv8Afq/5DulBnIhhj8vfUM1PfdHTHoHqQ/8ALP56rPGklTTb5KrJv/5a/JVhqM2U/wAvzPlb7lP8uoXkoMjntV0r7LqX2hU320ybGrHk0myk+e2l37/7j/crtpoEnh2MivXnvifQ28OXP9oWbr5O/wCdK3iYyGXUb2vyfx1D5aSQ1ctrq01i2R3dYJv7m/7lQ6x+72Rfxp/H/frQjmBN9js3J8julaT/ALuqHhiT7df/AGed38nZsT/fq5qW7StSeKX54aA5/slmGR/uU+b93T7nyoH/AHTq/wDtpULz+Z96g0CHfT7/AFL7LD9zf9z5KIY3/hqF4Hupt7btiUFGrc2KWux1ff8A7aUzzPMplnP5exJfnSr81i+z7RF9ygOYhT93R5nyPTPM/vUf6yoLHpI9ZusRpOnlffrSqnbfvNSeVU3oiUGkR+myfZbOG3lT7n8FX/L8z51qm8fmffp6TvG/+xUamhMn7tP9ujz3/wBlKf8AJdfdpnl+XNRqB6j8K/FX9m6qnnp5mxPJ85/7lfUuleLYf+EP8pbuKBJX+aZ/k+Svh7TdSexmR/4N/wA6f369vufib/wjPg+b7NbtJN5WyLZ/f/v1w1I++bRkcNaWqfFD4iaxMtz532iXZaw7/Je4d32QolfZ3/CGaJo1nYQeatvqNwiW0Ulu/wA8romz/gdfKf7Hvh9fEnxhhmud0kWn2U1yzbd3z70T5/7lfTnhz4taV4i8YXfh2HT2h1SGeaG1SGPfuiR3Te7f8sk+T7lFSBLn75teFY7/AOF+nxWN9e/21NfXW7ZENnlK39ytj4ofDTR/jB4XNpdNh1Vntblf+WT/AN+pLHw1ZPqUU0cv2qRB80ry7z/+zXgnxs+Nsui/EfTtC0PVLy3sY7hF1Kaxl3uy703xJ/crelUl8M/hMJR5pc0PiPIdYh8QfDPWJvD+vReekX7lHm37Nn99K57WNN+1b5bZ1ntn/jhr7CvvBHgH4/8AhuZ9MVVu0by2v40fzoHX+B2f71fMfxK+G+ofBTxM1m8s15o9zs23f2fYjf7FEocvvnRCtz6M8j1KB43+7WVN+7dK9O17Q01jTfttmipCn8deaXP/AB+Pt/v0gLifcRKkqHmpUoJH+XQ/99aP/QKHkqwJob55E2SUx4Pn37Kh+TZVy2uk2bJXqAKz/wC1U0MfyUybZJcoq/coeTyJtivv+SgCZP3l+n9yrOqzp9xf4Krabv3u7ffom2SO70FFby9iJT/L8ypvL/vU9I6kD4t8ypKT/wBDpa9fU8nUKTfT/wCCijUNQoooo1DUKfTKKNQ1H/7lEdFFGoaj/wDdp1Noo1DUelVrqrFRXkfmIj/3KNQ1Cz/eVoVn2H3/AJq0k/eUahqRc05OtMm+/T4/umjUNQ/3aWk/joSP5KNQ1LMP7tPv1Mkn92qyVMlZBqWUq5a/98VTSSrMP7ugNS/D/fq/bSeZWbDJVy1k+b79BcTVtq1bX+Cse2k+dK1baT56yLNuz++m2uksJK5i2kT79b1hI/8AwOs5HVE7bR/3ldzoknz/AC1wGiSfJXbaJJ86VzGh9cfs633mWt9b/wCyj17T/DXz9+ztc7dQlh/vQsf1r6B/hr1aPwHm1/jHUUUV0HMFFFFABRRRQAUUUUAFFFFABRRRQAUUUUAFFFFADV61zvjuB5NBmliXM0PzrXRL1qjqjp9mdG27G+9voE9jz6wnfVYUuGf/AEl2/e11mu2qWWg/e+5trn9Etbe08bX9g/8AqWbfEldprq79LuOVXau75qojlPP/AA3H5Gqpcf8ALFEdN9P8SXSR20NvEu93++9U9Knfe6L9z+CrniGOW1sbbdt+dN/+3WpEjj9V3x23/A6ym/d7K2NSk8yH+/WJc/u3+b79ZlxGQyfN9+t7Un/0PSv4P9FTYm3Z/G/z/wC3WDbW/nzJu+49b2sTxT30yQPLNbQ7IYnm+/sRKgZM++OzTdWPJOkafN9+uhmsXnsE8r+5vrlb+N4/krcwKbzv9q37KmvIPuOr/wAfz1Tefy5quTXXmeT8lYG5C8nlvvqFJPMd6m/jf/xymJ/coAZsT7Nc+a+z5PkrN8tI4XetK5j8uz/33oTQ7iS237Pv1BZlQ2vmJU1xvj+9Vy5sZbGZElT56s39ilvCn72Kfem99j/c/wBigDKttkn3np/n/PsWqDyeZNsX5Ke8j/3/AJ6AJrqN9/zUxI0jfYtMTfP/AMAoTen8dRqBDqVrFdWzxSp87/ces3Sr5JIXt23faYf7/wDcrVf949Ymq+VpUyahE67/ALjp/fo1AvvI+z5qreX5dXEkSeFJV+46b6heD56yNyb7L5lvvqg/7v7taU18scOxax5pKkNSFpPvvVZ5KfN96j/eoNC5ZxpInzVNcyJBD8tUPtT7Plpn+s+egB7z1WSTY/8A6HQ8lVn+/wD79AFmb79XIfuVlQ7/ADtn8FX/ADP7tQZ6kz1Quf3dFzO0CVT+0ffdnpc5oWU/eU96ZDIkib1ff/uUz/WfM1MUSGT7wqF/v76uPHTHjoLGJHT/AC6mSPzKe8dRqBm+XULx/PsrSdPMqm8dGoFN+tH+x/HVl4Hqt/H/ALdGoD3j8umeZR88lM/1jf7FGoDGg8z52X7lQ1f/ANZVZ9lGpZWeTy0qg8fz72q5NH5k2/8AgqF4/Lo1AHk/c/LWa8ab9n30/gq5cyeWtZXn+ZN/sfwVkBZ8hP4UqGaNPuL9+jz/AJ/kpiR/Pvag11JobVI031chjSSqySfJU0O+1hd6A1GX8Hl/PWb5f/fFTPfeY/zUx5/MoDUreX8myqz/AH9nzVZeTyKZ/HQGpD5fyVD5dTPH5j1We6ig37pVTZ/fegyHVFqWnWmqw+VcpvSobnXLSBE/e79/9xN9MTUvPT9xb3E//ANlBBx+q+FbTSrn7RFcfIn8DpUM3/E4dE3r+5T+P+Oun1WxfUt6Mip8n9+s3y7SxhS3nil3v/y2RK6oyOaXuHKpBLa70/1b7/vpW99qt9SRPNfZMlQ6lH9qm3wP5+xPnrN8vy/k2VYi5bWt3ptz+/T9zM/3E/5ZVpf+gVZ8vzLBNz732ffqhD5sdykTbdj/AMf9ygIyNKGT5NlM/uf3KheT59i1Mn9xf+B0Gg9I6uWF08HyfwVTTZU38FSaE1z+7/3KZHT7P94/zVNNavGm9fuUFcxWmkei2j8i23t/HT/M3uiNRNH57/L9yoNIyGP/AH6hedPuL9+rLx/uXqFI/L/gqNS+YfD+7epnkeSqyU+Z3kXYr7KNTQspP/BT7zXLu6tvsn2uX7N/zx31DDsjh2bP+B1WSD5/mf79LlA6/wAA+IvE+i339n+FtUn0y/1bZaf6PLs83d/t/wDs9ewfCX4W+J/BXxQk8Maxc3mlR6hb77g6bcb3uv40Tf8Awfx15H8NJLS18baPe3Nw0FtYy/aXdPvu6fcRP+B196+C7XSrrWnmaKR7+0+SK8ml3zOz/frll7sivM81+K3xa8N/C/wFc+HdGuvL8XAeSLS2Hz2+3+OZv7mz/vuvnv4R/DfWPiFryXFpZNqlhaXCf2g7y+Tv3/wb691/aG+Gt5401aa28P6JDdHS7U3NzdxOEdXb59jO/wB93/8AQP8Afqr+yz4ZuRpF7YX+myWvk36/aIYW8mZ5v783+wibNiU/sijO2p7VDa3vgeKdrCCGz06H5vJhi2o23l3/APZauaxb+HvjN4ZfStUSJGmXzFtjKpkT+49P1KGfT9N1C5gkn1Evc+UtrNcfINzhMbv9nn5favHLrxFaeCNav/EUGlS6xrFo32Pztj/un/uIlRGcoe4HL7b3vtHhXxc+C/iX4Z6lc2Ujyz6O/wA9vcw/cf8A2P8AYevJUtfLf/cr75+Hv7Qmk/GTTrnSJtIlju9uyWObZsb/AG/++6+d/wBoL4X6f4W8QB/DVvcTWz7/ALRs+dEf/YrbmjzGkOfl988Nq0lQ+Z5n3amhj/vUiQemPJ9yppv3j7F+5Vb/AGmeggkop3ybKbQBLD+7+eriQJIm/fVBKmSTZ8y0FlmP9wjp/fpnyeX8tCfvP4/ko8tI3+WgASnzSJ5Py0zzPnpj/c2VJR8Zp1p/+r/4HR/BS/8AfVevqeTqJ8/31o+T+H/vimf6unp/co1DUfR5lM8zy/u0+jUNQp/8VMenx0ahqMp/l0UeZ/BRqGo9PuUUeZRRqGoUs3+pelpX/wBT8tGoalO2k8tq1U/eVjp+7etW3+581GoahNvjoST/AL4p79abzRqGoc05OtN5pP8AV0ahqWamhqsklWYaNQ1JvM8urKSVT8zzHqyn+zWQal9N+yrNt+8dKoJJVxJKDQ1bb93Wxb/cSsS2k/jrVtpPkqSjbtpK6HTZPuba5uz/AHdb1hJ9z+/WOpvE7PR5PLrs9Hk+dK4PR567bR5PuVzm59H/AAB1DyfEton98eXX1EK+N/g/qX2XxJpsv92VK+yBXo0PhODFfGLRRRXUcYUUUUAFFFFABRRRQAUUUUAFFFFABRRRQAUUUUAFUruFPJdpE37qu1DcfdoA898QxvY+Jk1Pyv8Aj3ruNXTz9Hudv8cdYWoWv9o6lc2/8EybK6O6j/0OVP8AZoJPNbD9xefL9ymeIbr7deP8/wAiRbNlbCWv2WHf8vz1zdzG/wC+qzMwrz7lZNzH5k29a3tbsXsbn7POn75NlY9zH87vUGw/QY/P1KFJXWCHem9/7iVZvJIp9Sv3gdp4XuH2O/8AHVOwk/0xE/vvVyH/AI+rl1+55r7HoiQdD8kFmm5/4ErE8TxxPZwywJ8/8dX5o/LhrBefzJn3fOn+3VkanPXP7y5+atW8tUkSHyk/g+eqd5YpBf7Gf+DfWrNGkkKbX/gqCzKmjfe/z/dp8MfyU+b9592n20HmPsqAGa3HbwW1mkD732b3/wBh6fZ65+52NEz7PuVW1L95N/sVW8xIPkX95/foLNK8klupvNnff/7JVO8/fw+V/fp/+vRE3tT32R/d+SgDKa1SCqzx1fvKpvHQAxJ3jofZv3/x0xI/L30xP3n3UqNQIZtn9xqhfSopPn2b/wDfq4/3/mSn23lb/ml2UagYmiQS2ty+ns/+3FV+bfHR4ktfP2S20vz2/wA6P/fpkN0mpW3mqn+/WRZT8vz7n5pVRP79Q6bA91v3bv8AgdTPH5nz/Lspnz/7m+pNNSG8gSB9lVv9Y+zfVx46Z5Hz0GhW8vy6en7xKsvH8lQpvqDPUZ5FMePy0d2qz5dMePzP9ygNStbRvs3tu/2Km/gqZI0SP5aZ5dAakMyJInzJ8lUPsvmO+37lXJpH37FqZP3dBfMY9noaWN49wrsm/wC+ifcq7UslM/joLIfLf1o/1dWfLqs3+vqNQBJKmqtH9+rPmUakjHqt5fmVZeouaNQI3/1dUJo6vvJUL0alFekSobmTyH3/AMD09JEo1AkqOb93T0kqG6f5Hdvko1LKd5P5ab6ynuvnpl/InnO8Ts6VQmvk/hilf/frIcSzeXT7Nm9dlZsMbyfO33P4ahmupd+zZF/wOWqzz3cnyLLFB/uRO9QbRiav+rp7z1iJDcTzbJdQndP9hESpv7NSP5/md/8AptK70cwcpsJIkezdKqf8DoudVSNNnm7/APY2b6hsNNSN/N2Kj/7EVMedPtmze3yUcxOpQudVi+07Ft7h/wDtlsp73Uv/ADyVP996v3lrFdTI8qK7r/G9VpoPn+4v/AKCyg8l3J87PEiJ/cTfWPc6rcPNsWW42f7GxK1byN9+yf7lVoY4vO+VNn/AKBcpm/Z72+feib0/23er9t4cijRPtKK+z/YrST93T0k+erIkP8vy0RF2fJVNLF7V5nV/vv8AcdKueZTEj8x99BgVkg8v7z7/APgFUNV0r7VbOi7d/wDuVt/x0x4P71aRIkebpYy6Vcvu+R/v0x4JZ98q/wC/XW6xo/npvV/nSqFtbxaan735H/v11ROMxLOd0TZvq5bSRTzbGen3kEX+tgT/AH0rNmj+R601KNKGTy97r/B/BQk/8a1lW0FxOyOybE/grShj8hKNQLkP36f5j76rJJ5afLT/ADKyLL/mfJ8v36ms5/4G+5VNJP8Avin+X5n+5QPmL81r9x1pnmJvd1+//HTLa6eP5KhhjeTe9SXzD3+5Vaafy/8AfqaPfuqs+yN97fPUHVEPM+5T0nqm8/8Adqazj+eo1NyzHP8APVxIFunR6hmjijRP79CT+W6baNQNvQ5LSx1WGa8RZ0h+dEf+/X1DafGix+G/hGJINV059evovtKJ5W9Iv4E856+TEk8xN7V39t9i8R+GEtIrKLzkTYjzfO/nP/crCUTaJ7XffG6/b4b3mlXP2/W/EmrSvefb7OLZbKm9Nmz/AGNifcr1n4SsNX8E297FO1tq2uQpeXE1vLl1/ub2/v8A9+uH+EfwsuNQ8N21x4luo001bfyfmfZuT+5XrPgCOJFuP7O0tNP0WFvJs4Y/vyqn8dYyMnyHN+MPA9/4b0+3v9P1u8h1W1ldrN7m43w73++7o/36xPCvjrUPEmsf2PqFguoahDKltNcQz7YX3p882z+N/wDxxK9C+K3irVvDdi1xZWdn5Ih+Sa5Xd++Z8bP9n5Pmrm9BvIpdAdUs/s17qcomvLi3b55Syf8Ajn9z/cpS9wulKU4nnuo/CDRPhnqV/dW/iHT9EtPM895Vn3Xif7EUX/oFcL42+MWmaH4Yv7KDSr/Uby4T7NF82xLe33/8tn/vvXqGveC/DXhXVl8S3NjBdaxfN/o+m7v7iV5NYT3GuTaxrer2iz3KO7/Y7b5/n/2Kj++dEInm9z/Z/iPTU1CXT7fSN/zpsf8Ag/grlX2ec/z/APfdfRWpfZJ/D00U+lLa+IbSy2WsKRbIUeX7n/A68N1v4ZeI/Dlt9o1rT2soXT5HmlTfLW0Jc5jKJg3M6b0Rah8uoZo/L+Rqm/1dbEElJ5lM8ymeekb0ATJ1p/8ABUM3mw/61GR3Tem+pvn8tP4KgB6b433q9Tf6z7tMs9jzIs77E/v0z/Vu+2pAPL+f5qe/+1T0k8xkTb8++pnsX/2aA5j4up9FR/6z/cr19Ty9SSk/2KPL/wC+KHf7n3qNQ1E+epE3/wC5TI4/n+an0ahqPpiUJ9+n0ahqCf79Hl0U9/79GoajJKfTKPn30ahqPp6fvEplPSjUNShNvjua0raTzNif8DrNvP8AXf79WbORPko1DU0nqGP79TeZ/dqtJ94UahqSc1GnSjzHpiUahqWU61JVVJKspRqGpZSrKVTjqyn+rrINS5DJVyGT+9VCGrkP+roDU0reT5K2Lf8AgrEtv3latt/cqS4mxbSf3a3tNn8zZurnraStizk8uoNjttKk+5XYaPP9yuA0qSuz0qT7lckjqPYPAd95F/C6/wB+vt+xmF5ZxTr92RFb9K+BfCU/lzQ19vfD28F74P0yRuvkhf8Avnj+lduGkc2Kj7p09FFFdx5wUUUUAFFFFABRRRQAUUUUAFFFFABRRRQAUUUUAFI3SlooAwZNsGtQvtZPOrXuJFgt3dvuKtDQJJKjsvzrUepWv2qxuIl+86baAOR1LZ/aUKK+yGma34c8yF3g2fc30kc633h+KWO3330KbJd6/crO1LVbiO2dF+5/frc5TmNY/eJ5sr/PurEmk+/8lbetzvI7vs+TfVCaNNj7tqVgbxKelbI9SSVv4Pnq5YXXyOjfcd6oQ/u3fb/cqawjSS23/wAbVpEUizc30U0O+KVX/wByq00nmQwvH9/+4lM1LZDCiRRbE/uJWP8A2xd6b8ltaNO7psTZWchxiTXkbzP+9q48Hlwwpv8Av0yaPy4U81Pn/jp8195dtCi/65/uUACR/wCk7K0vIeCHeyfJUMMHlvsZqfeXXl2bp/foAwb+Tf8AO3yf7lU4ZPL2VcvNmze1Y/nvv3t9yoLNXzN/ztT3k+Sq1tJverNzInyJ/HQBWeRP4vkrNeTe+ypryTy/9+qyfwfx1GoE00D+Tv2Ns/v0yGfy0+VPnp7yfJUP+xto1Ahmkd3pj9ae9WbOx8//AGKNQKDyb/nrNhkTTtSdN+y2u/8A0OtWaNN/y/PVC8tfMf5v+Ab6CyaaPy5vKbbHVb/gf3KoQ6k91M8Tf8fMPyPV9JKwNNQf79PSNP7lMm2Rv8tMS7SOgNR80f8ABTNhpjz/AO3Q89Aah/rG/wBihnTY6L9+oX31W8zzJvlf56gNS+myNKY/3NlQv/uUzzKA1HpGn3KHjottkn3nWi8vrSD/AJeF30BqQyUyoX1KH59qM/8AuLVN764/hsm/4G+yg0NJ5Pkqm8nz1QmnvpH2N9lgT/f3vUNz5vnJtuG/3ESgo2Ekp/n1z03myfJsuP8AvvZVyx0d5/8AWouz/bffUahI0pr63g+/KtU5tVt/4dz/AO4lX0023tfuwrv/ANyi5j8xNn8H+xRqREynvpZPu2kuz/b+Sq1zdXf/ACyii/4G9X3g8tNlM8hf9ijU2MS5tdQvoXSWW1gR/wC4jvUOm6bewI9vc3cs6fwbNibK6GSP+9TFj8t/79GpAyG1eBNn/ofz0y/glkX5Jdn/AACtKaTzE+VapvJRqWcrf2txI+xnZ0/36yksbfztmxd9dbc7I9+77lcTfzvJfukG5ErnN4lm2kWC8meW3in+T5Ef5KHsftX/AMXTPL8hN7ffq5YXSbKk0KH9lJav5v8A7NT/APWPU1/J5kiOr7ET+CqyfvHoAvpJ5abKheBPvtUKTpG/zPUyT+ZQBCnm797f98VMkdD0eZ5dBBm3knmXWyq32H99vX7n+xVx4/n3/wAdMT93v/gqgGJG+9//ABykqSaTy9m7+OnpH5ifNQRqQp0p/wDrKkpPMTfs31ZkH8FQzSeXVz+Cjy12fc31qZGV88lUNS037Un8O+th4KZ5f775qqMjORyX2WW1+9T3gaOF3VPuffrevLX988rP8j1W/wBHgR/n+et+YwMSGf8Agp80fmfdqtf2qRu8sX3P9ir+g30UaPuf5601IlIoTSNps2xvnT/Y/gp6bJPnX7lTeXbzv5U/36mttN8zeip8iUal8wxJPMfZ/HU3meX92qf+rd6IY3kb/co1AvpJWlbSfJsasqGrKSeYn+3QWTalB/HF9zZWJcyfwf8Afdbc0n7v5nrHvIPueV/HWEjeIxIKmh3xslPSDy403Uyb9wm+oOqMg8v5HdqfDI/ybvuVWS6/vfPQ915k2xajU35TVe6TekS/P/frVsNVeNESNJX+f5PJ+/XNwv5bu67nd6swyS79m/Z/tpWQHvGpfF7xH4H17R31qK41TSrGJH+xzO/7p9lfVum/Frw54Y03wpbX89vFqmsW4mS3Rx+7XZvLV8mfs/eNE0e8mivJrjVLm4dEezeJH3W6J/G7/cSvVfiX8P8AwzrHg2+8cwKmg6hprLIj20WxH/uQ1zc3JIqceeJ538aPjVr/AIh8QJpkk8mm6YkrSz21rO++VGf+P+58lfT/AIdiis/C9jf3Mh87ULdHit/41T/L14/r3gTSvi3/AMItFptvbwXPlJc3/wBmVPlR/wCB3/jd9leyeNpdH0nRG1O9ETR6LbZljV9kPy/cR3/2KiXvlfB7iG/EjwPb65JcXE1q32fTbN3RofvvK1YXhnwdFofhOV7XS7e9vHi85ftjbIf9968b+J37Uuua5Z6p/Y1jdaZpV7ElvDcyNsf/AG/9yuzt/jBq3wz+Aen3OqWq6n4juP8ARoI5v4X+/vm/77+5RKIRlOENTxX4nfEa7vr6/wBJtXW6uXut9xrCPv3bE+5DXE3Oq6hqqvb61cS3ro/yf33/ANiuk8ASJq2m6l9sSK6vHut7zP8Aff8Aj+5Uz+B4vtkzz3UVklx86Ps+f/bq/gFI89ex895kl+R0f7lZvltB8jV0mtwf2G/lRIr/APTzs+es3yHu/kb7/wDFWxBmvH/t0+2k8i8hl/uPvplzay2M2xqE/ePVgWby6l1K8muJ/vvS06GDzKHj8t/v1ABR/HR5dHmVIBVxL7+BvvvVB6h8vz5v9hKA5ec+Rf8AYo/3qEk/jpa9fU8vUT5Nny0PG9LTk30ahqR/PUlHmJ602jUNR3mfPT/Mpj/7VFGoaj6mTZHVaj+OjUNR8lFPf7lQ0ahqTJT0k/u1DHT/ADKNQ1K1/H9yn2f7z5P7lPvI/MTZ/BUNhJ89GoamtVV/9ZVn56rTfu/vUahqP/4BQnSmeZ70eZ70ahqP/jqylVk6VPRqGpYhqZKrJJVlKyDUuQ/x1NHVNKspJ89AamlbSVpW09Y9tJWlbfc31JobdtJ5b1sWf+1WDayfx1t2cnzpUFROn02Suz0eR64awn8uut0edKwkdUT0jw3P5bo9fbPwV1GW+8FQpJ/ywbYn+7Xw1oNwkbpX2D+zjfefoN9b7s7XVq2ofERXj+6PZaKKK9E8sKKKKACiiigAooooAKKKKACiiigAooooAKKKKACiiigAooooA537VFpesS2rRKEuF3rsrjdYk8zzrfZ9yus8ZI1rCmoRbPOh+7urjb+6+3Qvcb9m9P8Ax+rMdTEvP9Kh2/c2f3KzbmPy6v38/wAnlL8lZVzIkbolQWFhB58zp/0yen233E21Z0e6igvH3P8A8sn2U+wtXgh+zz/I+/fQKRQ1K1+T5qpwx+Q+/wC/WxqU6yfdT/b+esF5PL3oz+ZvokM1bCOK+Z0nlWDZ89X/ABb4f/sP7NLE++zmTej1zCXCedvavQv9H1TwMkLfPeW770R/4EqAOP8AO/j/AI6oarqSRw7Nm962HtYt+ysTxDGkcyJ/fqwMdJ3vvnb7lMeN4/u1Ztp0jp806SfwVjqWVkkSP599TJG8jo/9+qf2pPtKO33K2JpLfyUf7776NQKb6bcTpvVPkT79U0j8l9laU2qywWzxRPsSb79ZqfvJv9igCykHmfP/AAUJa+Zc/L8+xKHni8nZ/H/v1Do8H2q5mdZVTYjzPvfZ8iUFg8axu+7/AL4qm8jyf7FU7/xHZSXLxLcK/wDufPWbN4mi/wCWUV1P/uRUAbCUy4rKTXLuR026VKif9NpUSqF5qWuzu6Lb2dqn8G+XfWEjTlKGuSf2bqSXsX/bX5vvVsQ3SSQpLE67Hrnrm11XUUdJdQt0R/8Anjb76rabB5N4+ny3t18n+q2fJQPU6rz/ADH/AL9Vrm+t4Ed57uKBP9t9lU38P28ifvd0/wDvyvVn+yrKNNkVvbwP/ub6CytNqunySJ5Fxv8A+uPz1Z/tLy02RW8v/A02UJYy/cW7+T/YSpk01I5vmeV/996gz1K3mXcif8e6/wDA3p6R3ez78Sf7nz1c8tPO/wBUtTP8iUBqZv2GX+K7lf8A3Ep76akcf3Gf/gdXE/ePT3+d6A1IYbVNn+qVKZNa/wC7/wB8Vf8Ak2VC6eY/+xQBWmj8tET5n31WuYPLTZs+Srj/AH3/ALiVWm3yfP8A36jU2MqaPy/u1fs7GKTZL8v/AH3Q8abKpva/J91tj0agX/Ii3u6/c31Zs5ER/mqhD/Am+n+Z89GoFmaTzH+WrKbPJ376ob6heT56NQCb949U3/d/3v8AgFXeajfpRqBWSTZUP8dWfLeSiSPZRqWEMn8DVTufkfZVxNlVryPzH31kBlXMnn/JWDc2KW8zuv8AHXQzQeW9Zt5B5af79QbxOeuY3qt5jpW3cweWnzJVa2tUk3+anyVJoZX9pPu2eV/wOmJdPI/y1cubVd/youyqyWro/wAtUBcex+Tfu+f/AHKem/8AvtUybNnzffpKkBsP+r3tT3+5T/Lp8n3KCCn/AKv/AH6pzTp8+353qzeSeYmyL/vuoYYEg/3/AOOgCFI3kffLT2kdKs+X86UeSkn8dUZyMqa6eR/9ihJ5d+/5quPBFHTH+5tVaszHpI8ifLT0/wBr79MT5E2VZSB5ErSJjIY8aVDNH8/y1NsNP+SSnqRqU/I8z71ULnQ0n/jrb8tPSofMqomBzF5o6Wqff+Sse8tUtX3rXW6lavP937/9yuMvIJZrnYyfP9zZXVEz+As2caTv/cer9tqTwb0/8frE8h7ebe336m+f79aE6k3nvJM+7/gFPeTy/u1WSPz/ALv36Z57wO8U7/In3KjUvmNWGSrMdZsP7v71XEn8ujUsZeP8+z+5TLadI3+ai8kSSqyff/2KwOqJpP8Av/nWqdzIkiIrVcST5E21QvP3b/N/33WcjeIy2tXvpkiiT56uTaPLYunn7U3pv2b6p6b9ogm83e0D/wCxVyaSWd97Ozu9YHUPSOrMMfmTfLTIYHpj7/uVrqBpWd9Lpu97Zvnd0r68+H3xM8K+OPh3qlv4uuLWNEiSG4uJvkhiT+BE/wBuvkBIP7z/ACf7FX0vpbrTYdPZ9lnFL5yJ/ff++9c8o84Hs0Ph+08F3+iXGn6h4gtdKu7h9+qwo9sjw7/n2fx/In8deu/F/Vjq3gS003wPe6dc6NatsuFdPNjRv4HaV/l3f4766r4HfGTS/GXhiy0/Vlgt79V+zLCkf7mX+DYleXftOeNtL8H+Lrbw1o2mwK/kfaL1Ym2Jvl4Tf/wFKx+wPn55++dZb3fgXxb4P+w/b7O2s9EaJEvJotm50/jiT+NKztL0q98cax9u/spo/DCb4dNsLxd817M/37l9/wDBXU/Bm68OzeB7C10OWCe8aJHuN6fPE/8Afeuj8Ralb6LqM1lYXEEeqxaa8yTTfP5X+3WJ0eR4knw1t5PH8yLK1lpWzyfJs03uiRf7H8H9yoby+uPEDPqsfh9IbCF5fssP35pX+5vmf+PYn8FbvhCbUpLNLe81D7Fc3Fu1t9shTY6b/kebfWtpugReHNetk0zU5dQS33798WxIn/2Epcwcp8x+NtHfTXht33QTTS79j1zaT/YX2ffT+CvQvGela34g8SXmp3Nu08KI7/af4P8AYrj9b0N7W2SXY/z11ROaUTHuUlupnf76VT8t7WrKTPAv+xTLmdJ03r9ytiASemP+8+9T/L8tEdabUAL89L/HTPn2U9KCxk0nl0eZ/wCgUx/nemRzpJv21jqbRifJGw0f6un/AMf+/TP+Wb17ep5ItFFFGpnqN+SpE/d02nUahqH8FFFFGoahR5n+3RR/q6NQ1Hx0J9/56ZT5KNQ1H/7tM/uUeZTHo1DUszfc31lQ/erV/wCWO+sqaPy3/wCB0ahqbdtJ5iUy4plt/cqab7lGoalZKdTUqT5KNQ1ESSpkkqHzPenp0o1DUspVmOTZVDzKsp+8pSDUuJ0qZOtU1+/Vn5I6zDUv20laVtJ5aVjwyfN9+tKGT+7QaG3bSVq2clYNnJ9ytWGT+Osijp7OSut0ef7lcNZz/PXVaJOn8T1nI3iel6DP86V9Yfsx33mXl/Fv+9b79n/A6+QNDm+5X09+zLfeX4oWI9Jbd1opfEXV+CR9TUUUV6h5AUUUUAFFFFABRRRQAUUUUAFFFFABRRRQAUUUUAFFFFABRRRQBn6hai6ilRl8zcmNleX21q91rFzp+zY7pvSvWbp/Lhd/9mvF/FWsS6VJZ3q/cSV4Zf8AcoI5TKv/AN5N8259n9yqE0f7lPk+9Wrf3UXybf8AUv8AO70y4ki+xvKv9/YlBYzwho7aj4gtol3BN3z7K1/FcIt/EWoxpLsBlzso+FkiXXiZNssX7reNn975KufFhIrLXYZlid5pold9ib++yiJnI5a42Q3KOz79/wB/fWDqt8kly7xJ8lP1XWJYERINPld0/j+5XMXM93Ou/wArYn9zzazkES5Jqrxui/LXp3w3uE1i8vNPn+ea4tXRH2/c2V4n/pscn37eD/gG+u/+FmqXWn+KrBlu1upppfJ8lItibHpmh09/Y+Q8O75NkXz1wHie68u/3tKu/wD23r0f4rJCt5c7W37Jfn2t/fTfXjWoQW/nb/s6v/tvSkEQfVbf+KX/AL4qzNqT+T+63f8AfFUIZ4o9iL5Sf7iVcmk+f7+//gFSWUJtVuJPkXT7h/8Avirj32qxwwpFZRQIn9+4qt5b/f8AmrSmvovsCRLF86J9+jUChNPqs8myW4tbVP8AYTfUPn3Ek3lf2hKn+4qVM8/+7VO5/dzJ/B/uVgbkM2lJG++e4vH/AO2taSQWnkp5VoqTfc+envaxR3MO7c6J9+mXN8kFzvg+Temz/coGQ3OyN/l2p/wCiwjSSbYz/frNuZ3gd/N+dKv2cnyI/lbHoETXMCWrvtqg/wD4/U15/G7PVB5H+/UBEY8fz1larB++huFfY8LJWk+/y961m6lPL5PypQbHTw+VcWfm/cqrXFaPqU1rqTxSuzwv9ze/3K61Lr+98mygx5Sykn96obaT53ff9+q0115nyK/+/T0n+T5U8ugvlLn+rSmPJVbz3p8M6b/moJLP+rp6dKref8/y1N5nmUGepZTrULv5lMSD770eWnmfwon+xQA/y/kpiR+Zvpk0j/wpTP4ajU2C5h/vVW8jy6f/AOP1DcyfJs/jejUBjybPmqaGPzE3tVZN91sRvuJVzzPLo1APnj+7UPl1M8lNo1AKR+tCSU/+OjUCLmoHj/vfPV96rPso1LIXjpj/AHN6/wDA6e9Qt9ysgKE37t/9+qbwb3rSmj/vVW8vy6AMTUrVPnqgkHlx1parJ8+ys354/wC9UHQVpo/npiR/P81E0bzv9z/x+npG8b0Fkzx/3aZsqZI6e8FBBW8z3p7/ALz+PZT3gpnl/wB56AK1zIkHyLVbz3k3uu3fQ8b3Tu/8D1Mlr8lADEkfZ+9TY/8AsUeY8n3dyVN9l/vVMkCUHOUHj/77/wBimJG9aXlpG/8AfejyPMqyCGGNKJtSSP7v7z/cp72Pmb0VtlZSQb5vl/g/2KCOU1fPSRN+yofLef7v3KYtr/e21fWD93WupEiH7L8n32qs8fl/dRq0vL/74p/2VJP4KszMqH+OsfWNH8/97F9+uke1SN6ZNHVxkRI499Oe6T/bX7/z/frHv9NlsX/vwv8Ax12F5a+R88Sf79Mjmt54dkqK/wDsP/HW3MY6nErI8f3auJPbyQ/vU/fOlMv7GWCb5U/c/wB+qz2vlyb9nyJWgalyH/Upuf8A3N9P/jpkOy6ff9ypv4HT/Y+/UalxKzyffoSqyP5b/f31ZS6+Ss5HUTeZ9yqc0++b96/3PkSrKSPIm9qoeX5lyn+/vrCR1UjYTrTEkSoUneR97P8A+OUNG91M+35KnU3LiXXz0+GTz5t//jlQwweX9779TQxpHHsX+/RqBM8nzf7FWbOTy3Ta/wA++qfl/wB56mhj8z7lGpZ9M/AjTl8RalDdyXtra2GnxPNLvl2Ps/j/AP265j4S/ZfjB+08+pamI72xmlutUlWX7rIqbIV/3PuV4+/iC403R5rKKVkS4TY+z5N6Uz4e6qlr4n+0NdtZW0KbLiZJfJ+R/vp8lcnLyS5iubnifbvjr4V6t4P8aL458Dwxy2x+fUNMhbb5/wDfdV/i/wBymeNvj14fvPD1zFpen7NWl/0a4Gq2/k/Z4v43ff8Aero/hN4+sobqbQLexXTNFs4kmiu7u42b0dPk+T+D/crJ/aU+Dkviaz/4SHSIkur+z+d7Zyqo0SfO/wDv/c+7WnLzx5oHPGXvqMx/w/0q2hjbXJXidYLYSxI/zpu+5F/49mszxp4i1HR/C19Fa2S6h4mvb1bB2s/332VH2b9/+3/BSeG/jPBa/DfVNW1XTUj1Szk2Pp7siP8Auk+Ten8Cb/uVd+E9lfTfDGHVbu/bT59W338syRIz75X/AIP+Afcrh+A6vindnmPxcXUNFhm8NaT9jg27JrhLdvNmeZ/77/7H9yvOPEOlXf8AZqS/Z/keV3ff/cT+D/x+vffGXw/bwnr11LF/pv8Aaf77ZvTzvk+/8n9yvO7iDU59c0dLx7X+zdPR5vsez5POf+//AH60jIpR5zwrXtDuNKhhSdNjuiPs/wB+sG5j8vYn9yvQvG0731/M9zdrPM8rzSzP999lcNDavcO9w3yQo/3P7710mMizZwPJbb2T59n/AHxVa5geD7tav277PDsWJX/vu9DzpdfwbKsxMfzP++6ZNJ8n+/Vm5sX3/L8lY/72R/mTZUSOmJZTZsf56fNO91CibFR/4HRKrPH5f3qswx+Z92sdTc+SEj/vJT/9ZR/Hvor29Txwf95Tacv3KHo1I5QT/wAcptFFGpGo6ij/AFdH/fVGoah/HRRTH++m2jUNR/8AvUUUfx0ahqH8dP8ALoX7lH+ro1DUfD/q6oXP7t/+B1fST56rXmyR6NQ1JrOerLyVm20nl/JV9P3lGoakPz73Spnk+5UPz/xU9/uUahqFPSof9X96npJRqGpa5qwklUqnTrRqGpcSRNlP8z3qmknz1ZrINS/DV+GT56x4avpJQBsW0lattJ/t1g20lasMlSbHSWc9dDpU33K4+wn8yuh02fy3rCRpE9I0S6+5X0Z+z3qHleMNMb/npJsr5h0Sb50r3L4Oax9h16wl/uSo9RH4zpex98UtIv3RS1654oUUUUAFFFFABRRRQAUUUUAFFFFABRRRQAUUUUAFFFFABRRRQBVv4pZ7ZkiZUb/aryDxn4R1C6d4rnUF8l3+5DF9+vaa4XxwrQXaSsm9N6tQB4dokf2r+0tPvJZd9pLsRPN/grVTQ9PjtXRk3/J/G++s3xVInh/xtNcbP3Nx9+ttJ0+zfc+/URA6D4QSJDrvyxRW0Ox/4NldD8TNSt5LuwiWX+B/mX7lcl8P/Kt/E1irfIssvH/fFZfjPXIp/FV5FbI3kwv5Pz/xv/HVhIoarJbyQzP5rb/4K5V5E+5vZ/8AgdbesR/boUii+R65i/kisbx4mlV3/wBis5BEZcxxbNmxa1dBuHtXS4i+R0T5HrBmkeSZH2fJVm2u/wB9s3/JU6m53Piq+utY01NbW0+y2EzpbIiPvRHRK4a5k8+uqsP+Jl4Y1W3VLie5tP8ASYtjfIifxv8A+gVyrxv/AHKyAreWkk2/+5UzyeX/AHaPM8uoX/eJ9ypL5TpIfKj02G4Z4vuf3/46wb+PyESXfsd/4Kx5pPLmT5PnrVhjeea53P5/2dPk/wB+jmDlGTRyyW3mr/A/z0/xDa/2bDpqK/zvbpM/++/z/wDoFXNE36reTWk6KiXCOkr/ANypvENimpa2/wC62b03on+wiVnzhylCa+lks4fkXZ/6HVCb9595PMrevND+y6JYP5rfbJrh4UT/AGKZqnhx7W2ubtf9TDKkP++//wCx/wChpRzl8pzcMHn6lCjP+5rVuZNj1WtrR7W8hu2i3/aPkt0rp7zwjLapf3eoS7Et32JDbfflf/2RP9v/AL4o5w5TkppPM+/VZ4/M/gqzNG/nOmzZTPLeSbYvzu/yIn9+mBmvP5abNlQzTxfIjffq/cwPA7pKnzp9/ZVD7DL5aXDJ8m/ZvoLMTWLGWdEltk2TQ/Ps/v1c+1fbtPTyk+9/rdj/AMdaTwJsd1+SuA1X+0PCOpJdL+/02aX97sT7lRqB2dnP5iVa8z/brJeOWP54n/cv/BVyGfyIfldU/wCAb6NQLiSJ/fqb/V/x1Thk8v7z76md/Mo1IJo5P4/v1NDI+/8AuUywgeeHetTXMaQPsqwJvM96Sov4qEmqNSOUmSNJG37KSm+elQzSeZRqWE0nmPsjTf8A7dH2VI/vfPQjpHT0k30agM8vy/u0x46fTN9GpYzy/Lp+1/7tCfvPvVZ8xI6NQKyR0/y6m+WmPIlGoDHjqt5P+xVmaeqE0/z/AC1kBM8dQzfeoeR6rPJ89AEM0n+xVObfs2Vcm/eVQmjffQb8pm38fmTb2/gqg/7yr+sb403VjvdNG9QMmmjT+5RD/fqHzPMT/bqbzPLSgsf5lDyfOlQ+fQkieclBBfeBNlVrn/U7Kvv/AKyodn/fdBGpT8v+Cjy/L/gqab/WUeZ8lAakPl/J8tHl0/y/Lo/gd6syDy/LoeTy0oSB5P46PJ/vUEEL750dF+RGpiWKR1pJsqteP/drXUkrJav/AH6swx/JR/BT02UaikCUbDQ9TeZ5ifLRqYFeoH/1dWf9XUXNWBVeCsfUtN8j7qLW8/8As1TuYHnTez1fMRymPYeVJC6Tpv3/APj1cxqsctrePF8uz/Y/jruY9NiT+OsTWNO+1XOxUXY/3Hq4yMdTkvMeB6mmnaRd/wDBVmbR7iCZ4vKZ9n8aVQuZ/IT7lblwHxx+em9aEos/3j/3Kswx+fcui1znUMf92lZttJ++d2f561db2WtsnzfPWJpumxQTPdru3zfwb6xkdUPgNtI/MRP79PhnTZsb79QpJ5CfNTEj+Sp1Nol99+zYz7ESnpJ8+yq1tJ5mxJavtpXlp5rfwJRqRzBD/rKsp+4SqFtOkj/Nt31co1NCtqUjyTbN/wB1K2PDHh9Nltti+23M1188P8D/AOxWOn768/33rb0fVbjStVhu4H+SF99KQH2N4ftdS1Gztkn01Hs3fzri5sF/jT/bf+5sr3TwV4gt5tK02AStJDNB+4mm+/LXyT8HfEy3GkzXuq3t9BFNdJYQ20MvnXNxEib3RP7ifPsr6IsPFWl3mtf2FBtivERUW2T5/s8Wz771xRlKjI1nGNaJjfHX4Fx+NGbWtORYLqFWluIoYmd73Z9xNn9//brPuPHmlSeG7ywvrCfwrNpq29slncf652/gRE/uVsX3xhufBPgZ9bn0+41CP7U0UFvcS7JnT5v43/u4/wDHq8a+PHibxzrmi+DvEs2j2eg6qsz3NrZ20L3F46p86b32fKn+z/wKtJxpVvhOeHPB8kzr7nStd1D4uar9muL+AXGmp9ommTZ/H8+zf9xKqWeleH7XUvN82XW3sbffLDCm9Hf+BKt/Dv4xQ+LtE0/TIre6tfFupv8A6RDc2ToiKj75n+f7/wAif8Dq02uax4pvteuJ9CXwxpVou9Lx4vnuETfs2fwPvrl5TvhI+Y/iRsg8XXNpF5W/Ym/Z/A7pvdKh8YaPF4fms9KgRn+zxb7i52bN7vXZ/CX4Z/8ACY+PrB7xPtVtby/abq2R/nf+5vqt8VJ4rrVZruW4tdlxezO6Wf3NifIiJ/sV08xjI80eOkpUk8ze+zZ8/wByoXn+erObUY918+ymPa+f8lVrr79TWb+X/rPnSo5zpjEh8vy32NVm2g/jb7iVZmjinTetVn3wfIv3KjU01Pjn+OpkqKpUkr1jx4h/q6KP/Q6bWupY6ij+DfR/q6NQD+/Tad5ifc+Wj/gDUakjaKKdRqZ6h/BRQ33KYklGoaj/ADKfJTKKNQ1HpJRc/vPu0UxvuUahqQwx+W//AAOr1Z0f+uq+n3KNQ1GN9+j/AFlE336Z5lGoaj6I6ZQlGoallKsp1qmknz1Zhko1DUmSpo6rJ1qZJKUg1LiSVZT/AFdUEkqzv+T5azDUvwyfcrVtpP4axLaStKGT56k0Ni2k8t63tNun+8tcxDJWxZ3HloiVBR3mj3T70+fy69d8Dar5FzC++vDdKvvL+9Xpfgy7/wBJh+f+OoOqJ+nHg/VE1nwzpl7G+9JrdHDfhW1XnfwJvor34Z6UI/8AliHhYf8AAzXold8fhPLl8QUtJS1oQFFFFABRRRQAUUUUAFFFFABRRRQAUUUUAFIx2jNG6sfxBqH2ezdY2+f+KgC5b6pbzI7iVditsq596vO4ZJY/k2Ns+/WjouttYs9vL9z7+16AO0rjPiJbyyaf5sTtvT+Cte41vf8AIvyVR8QyfbtPeJvkoA8W+Klqk83mr8/+jpNv/wCAVg+GNc+1WfzfvHT5Hrv/AIhWqSWGjyrt/wCPd4dleUaV/wASrxJNaSvsS4/1VQWdt4Tvmh8Vaa0bbH82uSv7549Smdv3n7197/3/AJ61Yf3GtwvvZE31zGpRywXkyN9xJfuUDiWb/UvMhRFrKmg8y83rten3XamWf7u52b/46z5ix8m+NPKqtJJL/D8nz1t31ikkyPE/yPR/Y/yO+z5ETfUcwcpf8KyXE9/9nVG2XcTw7E/jqhD5z3myVPkre8HyJY69Yf6X/ZybHm+2f3PkrE/tK3+0vKz+fv8AnR9/36wlIvlMrUoHg/3/APYp95JFJpMKL9/fves2bVUupnR/kT+/TNbj8izmlil2QvK6L/wCp1L5SG/ju54bmWBN7xJv31fs5H/tjypXVIbiJH/3Kzf7VlgT7Js2Js2O/wDfes22un+0pudnfZ5KfP8A7eyjUs6rQb6K11W5dtsexH+//t//AGCVq2fm+IEhvdjTzXFq7/3Ei3/xvXAX/iBLX7Zd/Z9iJbu907t/Bs2IiVlaD40uJ/DafaZfPuYU8nyf77v/APZvRqdB7Z/bFrqV+93s/wBDhSGzRP8AP+5/4/WlqVi+pWdy8u2Cw0+J5rp/78z/AD7E/wCB7P8AvivLodV1DSteh0zZsmRH2Q/9Nn+5/wB8V2Hi3VIdK8G22lW1xLP9rlS5aZ/40i+RP++5nd65yNR3h3yNHmh1q9UXv2FdlhYL873F2/3E/wBxPvv/AMArc+IUNxY/ZtKll/0z5Lm9m/vzbP8A0BN//fb1g211b6HpVnqGz7aiS/YLK23/APH3Nv33L/7m/Ym/+5Wx4k+0R6k8U9wt1NcbPtHk/c3/ANz/AHP4/wD9irFqcrcQSyQpF5W+/uHRE2J87/7CVNoMDxzfZFt9l/8AwP8AxpXU+GfDN1fac9+qeRYf6ptSRtk1x/0xt/8Af/jl/wB+rXhnw4kmpXN2sTb9/wB+GJ32Qp/BD/fd/kTf/cpykEffM3QvAt1qmk+QYv32p3H7pH/55J/G/wD6HVO88M28j3iaYjajYaejonybPNm/2P8Agdexa1qHkWF3LAkVk7RJCz/7f8EKf33/APsK5vTdHg0e3v0+0Lqer3EXk/Y0l/c2v9/e/wD6H/crDnL908Lm0OXzksmTz7x3+4n3ETZv+f8Az9ysTxDY2mpQ/ZItz23lbN/99/79e43XgeWDRo7Kzj3pfS7L2+m/cvcf9Mk/uI7/APA32/3K5O88K2nhy8/s+8/03VXfe1sj7Pk/vzP/AMsov9j771fMHKeV+FdDu7Xwq/n3Cz/Z7jyU/v8Az/PVzyJY4d7J8n3K7bxNp1p4V03R9M8pXvJpXv71ET+/9z/xxET/AIG9YN5Bd6lZpetb7LPfsR0T5P8AcSt+Yx5TBSOX+L7lPSR/79ar6VLBCkrRff8Aub6p+R8/y7aYiaz1K4tEdIpdiP8A3KekjySfN89TW0CRp8z7Hpk0nz/LRqBZudnyfIv3KreS1MSfzPvVq2F9p8dheRXkUs83/Lu6P9x6NQMry3/u/wDj9Dx+X/sVcSSKSF3Z/n/gqnZ/6U7u3/AKNQGf6z+Oh7jZ/HVzZ/sUeXRqBWSTzP496U9/9mnvHTPnkT5aNQGeZ5f8dMf94/8ADQieXS80agJ5mz56N/mfPuqGb9/Mn9xP4Ksv1rICH59/36Z/wCnyfeFJQajX/eJ/cqs8Hz/cq55dDxps30BqZrx1Wm/1daU1Ztz+7/3KgsytSk8uF91YL7I3/wBitvVd8lY7x+YmxaAB9lP8vy6rQyP/AKqX76fcf+/VxP3lSWU3jerNnH++R2p/l/7FTWcf33oAt1RuZ/Lm2VNNJ89UPM893dqoz5QmnffT/Men+X5ifNT0+5soGQv5slHmOn3t1Pd0/wCB1JQRqRwz+ZT0nTfRDA8n3qmeBY6s5+UPtST/AHahf/WU/wAvy0+WoU3x/wAFPmAm8v5KH/d1TvJ5f4X2fPVlJEkTd/HV8wcotOSSoZJPk+5ULyPso5iOUsv9/fvo/gqn5n8FE06InzOtHMHKPemeZVP+1YvuLunf/Ypj3zyf6qL/AL7o5iOUszbJErntYneN0df4K1ZvtuxEVFT/AIBVP+zZZ97zy/8AjlXGRnKJm/a5b5P3r7ERf4P465u/geB66HVdHTYifM/+xTPJi1KZIl2psStOYj4TlYZHgdHrbsJ/I3yr990qHVbF7WbY38FU4ZPLfZVFlDxDqr2qPLP8+xP7n3Km026S+s4ZV+49P1KO31L7yK6b/nSmW0EVoiJAmyFPkRErGR2mkkj/AHFqbem/ZVZJP7tMT77/AD1OprqX0jq557yfum+f+5VOGN6m8t96UahqWYdN/d/cZKHuvIR0b7/8FPsJHjR0Z/k/26szab8nzUai5itYR/I8rVchqGH+BP7lWdnl23m/xu70aj1O2+HviC+tdStv3qzwwu7/AGZ/ufPXumi/GTQ/h74b1q4Fg+p+Jr6VXf7TvRHf/bf+5/sV8w2E/wBlmhl+ZNnz/JXp3gzxpax6ffy3MVm9zcfuftlym/yvuJvRP7/zvXJViaxPo7QI7DxFpvh+48T6umr6s1v9purlpdlnArv9xP8Ab+dE/wCAV6VpOr6b4XtPOuoG0+3dktoN4d22J8ifNXj/AJ/gX+0PDNpB4ibVL5HR4U83Y8SonyfJ/f8A9+vSpJNPkvHt52a6+zy+T/pD75pW2b3/AO+N9c0JShLnKlCMzN+LXwb/AOFpXlnrmm6w9le2tr5VsjDfb3Cl93z/AOw3/jwrzrx98TtU+HXhuHTfEkE58T3D71f5HhZf76fwIn8Fdbod5r/huCQ2WoXEmmm62HYqPDFt+/s3/wAFaPjD4D23xOuNV1fW51mvri1W20zlilki/wAf+0zfert5oYgw96j8Z518BbpU+DPiPV5nRLu9vXtFeFPn3fL97/vuvJ9e8Dy3U2t2lnLv03SZZnS5f+D/AOwr3rwN4i0f4c+BbfwxqsH2W80y6mSVHt333TfO6On9x3SvLPFviq3/AOFY3jxy+QmsOkKQwt8jfPvffs/3Kw+0dEPhPFn0eWOHzW+RKx7z92/+5XpH9j/6GkSp59zsR/kffXmOqo/2x2Z2q+ccYlP/AFk1WUj+eoYY/nqbfUammo9JHgT5amT/AFPzPveq3meXVObUnjf5f4/4KjmNox5z5Op9Mf8Aefdp9eyeIMp9Mp/+r/vVrqAxKKfTKNQCm07+P5qH/wBqjUiQz/gdLTv96ijUjUbRRTKNQ1H0Uj7KPM+ejUNR9P8ALTbUPmfPU3lvsf5Pko1DUoeZ86VpQ/c+/VC5jfZVyzk8xPlo1DUfN9xahSppv3iVDRqGoUfx0PTaNQ1JamhqGnpRqGpZSSpk/wBXVWp060ahqTJJVlJKppU3mVkGpftpPnq+k9Y8Mnz1fhkoNDS+1VsWE/mJXNp9/wCV62LCTy12NUlHW2F15b/NXeeEdSeOZPn++9eXW09dPoOpeXMm3+CsdTeMj9LP2T9Y/tLwTe2/8dvdb/8AvtAf6V7o1fIX7FPiZZNa1TTWf/j4tfORP9x//s6+vWrvj8JxVvjFooorQwCiiigAooooAKKY8mymyOvlbt+wf3qAJaYsiydKzfPSPe7S70qG2vnnffF/qaANuiseO+uI45pWX/c3/IlGl6xbyP8AZ1uPPf8AvUAbFQ3FwtrHvf7lTVz2qX0rQskkPyb/AL7UATXmuRW9w7L8+xK5jUvEfzvL5X3/AOCoXuvnfa9Y+qSeZDvi+/v/AI6gDp31V/scN2rxPC/zpXPX9891qH2hvvtWPpslxJviVG2P9+qb3XmNs376A5TubO6T5Nz760prVJ7b7/z1wdtqLwbE3rsrudEukvrZEXbvSgJHGeM7HyLD+J9j/wDfFeReKoP+PbUIk+e3f79fQ/iexSSwuYm+46ffrx99N/tKT7Fs3732bKDSJWe+TfYXtmjPs2O+/wDjes3xhJ9u8SalKyeTvl3ulb2g6HcWN4+mTo29LjYiOlU/FmnXv/CSaxNc/fif97SkETlXj8uFPk+dnomgi+3/ACpshdPk3vUzyJHv/gSFP/ZKreIZIp/Cts0CfvvK86WHfvf79cXOdvKM8Qz3FjeWcSvvtrjf8/8AwCtLQdVSa5e0vnbyf4/9tK4nW9Vu77R0+f57R/tMX+5s2PWVD4m8+zs3V/32/ZKn8ez+CmI7nXrqLToYbSV/9M3uiIj/AHErBm329tsV/uXD7H/2Nlc9r3iOLTby8eX/AFOze+x/uPR/asuya3nTfvdHT5/76fcqNTQra3ri/JKv30fY/wDt1Z8YeMXj0eFJ5d6Iju/yfxvXMX88X2NNr75nR96f7n8dc9c6r/bFjc2/m/OtumyFP9irMz1TSp01TR0uPNXzt/8AA/3HSs3/AEvStNe7nT54bjYn+3v/ALn+5XMeDPEdvo9tZxSo375HuX+T5IkR9/8A33/BXQ+PNVTVb62lge4+xpFC/wBmTZ88z/3KjUDmPtV9qularcX3/Hn9oR0h2bP9ysfwrqrx3lz58W95pUm3/wAHzv8AIlasPiB9S8GPply6x3l9dPeOkKf7fkw/8ARPkT/fpnh7TbSe/wBNRrhfJS4dH2J8nyfJRqPmO58Saq91qv2tpWS5mllRHT/vj/P+/V9J0k1t7SD7RPMlu9ta203+ud/uJ/ufxv8A7FY72N3Y6rDdq7Tu907/ACf8sk//AG6uJdW9il5cWyNBM8WyV/8Aff7iUuUOY9OudctNH02zuJ3afyYks7J0+5Eiffm/4G++r/h//irr53n3QWf/AB7eTCu92/2ET++/3P8Avt/4K890r7Xqr+bPEv8Aoif6PvfZCn/A/wC/9+un8H3UtrbQxfaIrWFH+aaHfvff9/5/4Pk+R3/4BRyhzHsniLUrfQ9Dt01f/Sr67XybPR7G4XZb2/8AH8//AI47/wDAErM8N+MH1Hfe3N60EP8Ay8XmzZDbxJ/BCn/jn/j9eS3/AI4ee+vNQaKKeHe8KInyb0T5P++P7iVq3+s/2lYQ6hrLrZWex/KsIfkTYn+3USiKPuno8PjZPGF4uneG4J4NPh+Sa82/6RPu/gT+5VzSV03wZeXMW6O51F0RGtrf/U26f3N/8fz/AH68p0fx9rFx52n6bDFpFnM/+lX6fI8UX9zf/B8lVtH8QWkdy8sFw0NtvTZNs+R0/v8A+29ZyiOJ7RqWuPcW0Pl3DWUNujvLrDps+d/4Id//AKHXP+DX0qxmm2WVvBDC7zedctvmeX/ns7/7H/7Fee3/AI8/tW/meVZZ0sdiW6XMvyI/+wn8b/7f8FZVtqviDWIYfs0W+237E8lP3KP/AHN7/wDfbvUSidMZRO51iBNU8T38sUW/W7h98rzfP5SfwJ/3wlZt9a3El/baPbRb9EhiS2tZpk/fXFw/zzTIn9z+D/gFaum6UkFt9n0q7afzf317fv8Afl2f+yf7FTXmm3ckiS/ceb78zvsf5/8A7Cp1LObm8OXGqTPEtxbokKJ9ommf5Ld/4If9t/8Acpmt+FYrF0srOKV7mFER3m+SaWZ/+mP8FehW1vo+gX1h/pGz7DFE8ULp/H/z2dP4P9hKv69Ha6bYRWlpElq98/8Arrl9lzcO/wB9/wC/sqoyIPHPE+jf2HDZxTyr9seLfLCj79n9z/gdc9sNel+M/hzcXU32hbuLzt6QokPzp/sJv/v/AOx/c+d64PUtL+wu6W3mzww/I9y/3HreMjHlM2aP56Z5dH9+pktf9De4d/49iJWmo9St88j7Fq5DsgRFqFI/L+5Q8nyUahqWfMSmeelVnouZ0j/1UUr1nzBqWXk/gpn2r+BdtU4Z/M/2KspH8+yL53/uJSDUf8/8P360tE8JalrEM1xaWUs9tF/rbn7kK/77v8lattodl4fh+0a46vc7N8WlI/zv/c3v/crH1XWNS8TTQ28twz2y/wDHvZp8ltF/uJ9xKjmDUpzWnz/fX/fSoU/eb/8AYrpodEh0exS81y4dLaVN9vZwj/Sbv/b+f/VRf9NX/wCAV0tt4OvvFGjprWvyQeE/C9qm+GGFcDY/91fvuz/33+/TEeaeXTPLSptVkspNSmfT/NSz3/ukmf59lUJpKXMHKTPP5lQzT/wUyOib+5QXyla5mf7i1TeOrM1Vnkeg0K1zB8m+sT/Vu9bdzJVObZ/BQBlX9i8kPmr9+obOfz/99Pv1f+eN6yr+GWxm/tOBGdE/1qJ/HQBqpU3+rSqcM6XUKSr9x6vv9xEoIKdz+7Tf/fqt/q0q4/7x9lPeBI/vOtSWU/Mqb56hmure3+TzYv8AvuoU1i0+4rtP/uJQQTQw+W+9queYnrWJNqsu/wDdWUr/AO3v2UJPeyfwRQJ/33QB0MOzbUM37yse2gvZ9+64/wC+Pkqa80dJE2NcS/8Af2lzmfKXHnSBPmdf+BvVabXLKPejXa7/AO5TE0q0j+8iv/v/AD1NDHb2v3Ylq+YOUzf+Egin3+VaXU/+5FTH1LUNn7jSmRH/AI7lkSr/AJ/8dCT1HOHKZr/23I/zPa2qfx7N70x45bX55bh56vvIkj7N9WfLtZLZ0l/j+5V8wcpiTTpHs8h9+/8Aj/uUW10kk2xovk/v0/y/L2KtQ+Ykbun8dAcpqpImz5UoTdvrNS68x0i/v1M+q/YYdk6f7mygiUS5NH5n3qh+ST7tCTpIu9XrE1uS9tbyGWLc9sn8CPWnMZ8p0nyRw/cWuV1XR/L/AHsH3/463raeWe282VGTen8aUP8AvKvmMZRMSaP+0rZEZPnSuVv7V7F3+eutv98f+qSsS8sZdV/dbNjp/HV85ETmN/mXn+xV9I/n37Pkqglr5Fz81X0k8h/9imdgW06TvNt37EfZvq5D/cqm1u8e94tvz/PTLOR5Id8qNC7/AMD1GoG9bTpGiebRNceZ92qCUPI9Gppyl/zPM+Ras2188HyN9ys22k8x6mm/dv8AN9yjUvlNX/X/AD/cp8MnzojP9ys22uvL+RavvH8iPRqHKX9/yPV/Qb7T7W8huNTt5bq2hff9mh/jrB+1eZ8jJU325I2RG/jpSND2z4UWtp8RvGFtdtL/AGXc2Kfafki3p53nP/338le4+Jteu47N4rbU5dL06Jvse/7Kk15qEzv87/7CfJXzP8KNVt49QmiivfsTzSonnO+zyk/j/wDQK948AwaPdaxc3F5cNrSf2l/xL4bm42PcTbP7lefI6Y/AerNZXt1ZRGW8jRLiVZtjfIiwu/8AHTv+Eh1GGWG9jumn015fndFdIl/2/wDc/wBj+OsjV/HWsXWpW1pF4esZ/wB6yLCk297dE/5bP/4/sSpZ/G2n+HY7e01248mRLd76XYvyIn8Dt/e/2UrD4BfHH3zLt/gv4d8UaLcXVvqz6nY3fmzTX8b+Zcy3H/oKf7v3v4a8I1S+/sfxMng3xL5Xk6Pa/Y7WzsNjo8z/AD/O/wDf+f569G+H+u6H8Sf+Egn8P/2p4O0u3dEvb9r/AGTXDyv/AAfwI+xK1vEX7KnhTxFoEz+FNTlGp7/tP+lXHnb938Df3P8Aerqj7xgp8j988m1i18i2m/dfuYfkfyf9j+CvK/EkHkPbRKjInlbEr0L/AIWVqGh2Fz4S1eyWe8t5fJS8vH/1Wz7/APv1g+LNHu4Lr9/EyO/8FZnYee/ZfL/jX5KmSNNj1f1K18ubyv8AV7P4KzZv3CO//j9aGfKUL+68j5KzUk856H82ebfK/wB+hd++uWUj0aUeQ+YPLo/hp6btlQ19LqfLhRT6KNQDzKKZR5n36NQCh5E3/NRTP9ZRqAb6P+B0fJGz7abRqY6j6ZRT6NQ1E/gptFI/WjUNQf8Ad1cs77yLaaL+B6p/6x6E/wBZRqGpDef6mprOSi8j+R9u16hsJKNQ1NSqj7N+yrPmf8ASqz/f+5RqGotMp38dM8yjUNR6SVN5lU0qyklGoak1WUkqnU0P+ro1DUmSSpkkqt5n36eklGoalzzP46uQyVQT7nz1ZhkrINS/DJ89aUMnl1jpJ8lTJP8AOm+g0Oktp63tKk/eVx8M37z5a29Nn+dNtSUfX37HmsJY/E7Rf3uVuGeL5/8AaR6/QyaZbeF5ZG2Ii7mr8sP2edc/sv4heHrhpfuXsL/+PpX6deKLXULvSXi099lxuH8e35a3h8JnV+yTw6sZrj5I1+x/8/DSDFabMFrh/DOmy3FxDdT28sH2f5Ps275N/wDfqtqXii6gtXWWRHMvyIqf7/36rmMeU6+x1aK4k8pv3c29k2NWn2FeX6VrF7A8MtzcJIiPsT++iV6Ykm9dy04hKNiWoWmTfsb71P3q9Zs0b+c9x/B/cqyBmpQP8nlXHkJVN57iBPK+0ed/vpRNJcX14ifZ1+Sq15dRaPfuksqwfJ8m9/v1AEPny3XySvshqa61VI0S3tkZ9n33/u1Tmukn+eL5/wCP5KPnSwfzXWDzvn2IlAD7+6uLrYn/ACx2fc31TjurfTZtjffpltIkifNKz7PuJVa5sYo5vtH+3QB3ml3yXUe3+Oub16+eSZ03/ItXNK1hI7Xzdn8dYmt3UUjvt/v/AH6AMqb92lU7yTzE+V6fcyfPsiRqrTWtxJbJ91N//oFAFC2upftL+Q/3qhmtfLtndX/j2VsWehvA7ur/AL7+5WbeQSx+d5vybH+eo1LMe2jljm++zvXYaDdXGlPDuSuSf/Xf3NlPfWJfkRno1A9y8iLUtN/v768ovLX+w/EL3apsSGXzq2/B/i5I08qeVtn/AH3R4hnsp4bndcLsmT5HT79Go+U898eXT2vxITULSX7j7/v/AH0esfxN4invfGWtJcy+dHL87f7CVNeQW/2x0b54UTYjv/t1w3iqdbXxPeSyvsR3RG/74rPm5y4R94reJJJbWzm+b5LhH2J/uVxn/CTS2MNs/m/anS1R9j/79dD4t1hI9Khm2bEtInh3v/fevHLnWPI0r7bF/wAfNv8AI8P9/wDfVzandqehTeIIru5v4rHzft9ujzRQzJsR9/8A6HXH+EtVl+32zzpvmuEe28n+DzkesTXtcuLXxbYan5Wyz3pvd/4Pk/jpmtzy2s0O2LZD9t+RET7ib0erMjev9kmsXNpqcUqTOj/7jvReeJ0+xpdqu99/z7/4Nn3KufHvVYo9E0e9tpYnub50m/c/P5X3/k/74rw2w8QPHeI/+3slR/n2UoxHzHsFzYyyeTcK/wDtomyuVhn+w+J4Zp0byfKf/gHyVTsNc+3Qu7P/AKfDcec6I/8ABsrSfw/ceKtKv7hpZUttnnSzbP4E+4n++9aGZWe6+1albW+/5PNRLjY/8G/5/wDxyu/8PaHLHfo8svkQwyzO/wDH8n8Fc3pWhpa+HkiltIv7VuN7pv8AvpWxoM72Om21oqbP+B799HKRzlPUrrT9K8YfM/n+TbpsRP433766Twxo9pHpthd3Nvsf7Q8yQ7/9vfXMXXlalrz3EsTbLeLY/kpWrpXjRP7YhuL618iGG3dIkhfe6b/k30coc51VzqMsdhM8/monzzbP7iVlaVdJrFm6Lu3w7HRJvuL/ALf+/W3f+JtKvvCs1lY+b9peXZK77P3qf3K4+zuruO58qJ1RHfY7vF9yjlGei3/iO7j0dNP/AOPWFInT50+eX+/8/wDcqgniB/scKeb5EKJ+9dP9j+Cub1LXE8l7hpW3pLs+f599ZUN08m+WVG2ff+egz1O8/tX7C/2vZ58z/cR1+SjUtY8tba0V/tVz5SPLN/c/2P8AYRK4BNcuJLx5Vl37E8nf9zbVzQbdJLmbdu3v87v/ABtVD1Oq+3PqXnW6yslhC+xEf+P+N6uf8JAn2xLhbuJEhTzvkdPk/wBuuY16SKOb5pVRET50/grH/tW0k2W9t/H88r7Nm+p5SuY3rDxNcalrFtaK7JD5rusMyff/AN+u8ufEdvavZ6f9ra6R33u7/c314beeIEtU32btdalv3yvv+4n9yhPEbxq7tK17MkSfaLmb7kSUvZFxlKB73bfFS4gs0tNI+yv9of5Hf76f8A+5WV4h+NP/AAiqTWmmSxXuqujpcarMm/5/433v/l6+eNS8cXtilylmktrNM+yJ/uOifxv/ALFFhfPJbQ3t8lvOiOnlWc33H/25v9/79T7KBpzHvem+NJdKs4dQll+23NxKk0Vm775rq4/g3/3/AP2SvbPh34c1CPVf+Eo8ZzRXWvTW/wBpSzT7llD/AAJXz38H9Ht/EGpW2veIbhnmf/j32Rf+P7/uIn369v0G7i+IF5NF/bcUFhbyo8sMNxsR/n+Tf/f+5XJKJ0xPTbbTbvxHNNrE9qs1sm/7PC/8f+2/9xPv/J/H8m+uP1/4Z6vr2pW1uYrq6eZ/Oeb7kKr/ALH8Cf7/AP3wle22FvZ+HNNt7BVa8nRPlhiT73/Af4apT2+q+ItYnNxP/Z/h63+TYvyvdf7e/wDuVvClyHJ7X3j5V161lnublIolsrDTN8P/AAPf/wCPu9VnjWB0t5fk2J8++vbfij4c0m6tftFjYSTrbuv+pbYn/wBgn/of+3Xh9/Y3E6PLs/1z1mdBThge43yr86b/AJKsw6O8kLys+z+5/t10lhpUUdhbWTXCpcu+/wCT+CrlnpX2q8+xNcLaov8Arby5+SGKtOUjmOMS1/3qmttHeR3Rt0D/AO3W3eWOn2t/NbrqEV95P35rZH8nf/c+f79Caqk8O9pfnR9iJ/HvSo5Q5jBs9NlvtSS3gVp5nbZ5MKb3d/7iV1upWNv4Vt0eC3srrXnb53+/Daf/ABb/APjif7dGieJrTw/M6ROn2+b77/3If403/wAH+3VnUtNSO/hl1d/7Ohu0328Oz986f7EP8Cf7b7KOUOY4a8kuJ7m5lnfz7l3d3mf+Ouy+Hfha43u8tot0/wB9IblH2S/7/wD0yT+P/nq/yJXovwy8O6fqFtNfabo7/Y93kwalefPNdf8AXFPuRJ/t13llbBbvaipK0z+b5Kr8j/7b/wCwlZ8kjOUziNP+Hdjp5l8SeIhNd3u/em753ll/g+X+N/8AxxP+Ab65v4nRX+p2cN54l1NdFsN2+C0mf/0CH70r/wC09eu+LPElp4btYUuJfMu0X5I7aL7Rcu3+wn8P+9XimoahqmsJc31p4Qt4dw/5DWuslxLv/wB+bZEn/AK35RRlqeTXMflv+6+dP4KpvJ/erbv9KfR3/wBJvbO6dPvfZrjzv/H0rnnvorrUoYllXfM9YHYTJQ8nmO71QTWLT7M9xK8qWyfxwxb3f/cT+Oqc3i6XUkSLTPD9wkO/ZEjv87v/ALb/AMdAF95KY6J9+ubudV137Y9u0Vna7Pk+/vp76brcz/v9V2J/ctoqkvlL94n8dZT6lb2u957iKBE/vvT9S8M28kO+e6un+T/nrsR6p6P4L0ee2e9ubG3tbb7iPMm95X/uJv8A/Q/uJS5xENz4m0qOF7iXUIkRH2f7z1WbxxaSWz28FvcXqTfJ+5irVfTbed/3Fpb2tsnyJCkX3Kf9hSB9/wBzZ9zfTA5uzvtQtYfl09k3v8iTPWwketTp80tna7/7iO7pV9LWKeH5nXelFndP/qpf+AUElObR3jTzbnVbjZ/0xREqnDbpPM6ROzwp/f8A4627zSrudPmf5P7lMtoEgt9jJ86UCK0NjaRp+6tFT/gFP/1afcWtWGDy4d9ZupR+Z/qnX/boJGP+8qnNC8b79/8AwCnwyPv+amXkjyVnqAzSp/IR9tWfPST599VngeOHZEjVWs43gm/e1oWaX+sp6Wv3/wC5TLaRJE2VN5lBBm3M/kfwM9VpvNjdHX7lbDxpI+5qPJSs9SzEeTY7vsplt993Z2q5NavHM/8AGn8FU7OB45nil+5RqUMe68uHzVSof9ZN5sX9zfWlc2L/AGN0X7iVQ02F/O/i2bKNSSnNA/8Ard/3KrP5s+zdudK1byxfznSJPkdKrJYvAjp/HWgjbSNNiOqVf0q60/SZkvby3+2v/wAsrb+Df/t1T0STzIUib79M1Lwzfarcw/2e8vnP8nkon362pHn1Z8g+bXF1y8vHXak2/fKifwf7FH2F4/n3/wDjlc9r3h/VfBd/Db3NpvvE/fS7H312drOk9sj7GT5PuPW0o+8Yxq+6ZXkeZ/BWVeWrxzPKn8ddPNa+Yny1mvayxzfcqdS/jOV1LQ0un+0bNkyffRK5ibfA7o3369FuYJYJkf8AvfJWPrnhn+0ke4g/1yffT+/RqEZHJWcj+clQ38F7Ik0sXzzfwJU0Mbx/e/dvVn7V5aIn8GzY9Gp0kNhcSz28LzpsmdPnT+5WkmzZ81UEj8tJrhf9xE/2KrWGsRaqn7r7/wDGj/fo1N4mkl15FWXdJ3+b7lZXmfPVxP3lGpoX4auJJ86Iz/7lZUM/8FWUn8t9/wDBWRRpXMfmIiN9+qaf67Y1PhkpkNum93ldnd/uf7FA+U3tEn/se8Tb9z+5XrXw31y3k8YaJcQXq2t/ClxM82zf8+z/AG68TS6+fY3367bwNqtxHNcvFaRTTeU6RO/3E/265pG0T6Q+Hd1pVjLco17eXUUN1LuuUT99ep9/5/8AfercfizU9Q8STvrXhuCGze33ppVp89zdSyvshSZ3+58n8CfcribP4veYfDegaVEtrb3F68b/AGaLe7v9xN7/AMdaurWd3Z+PrzQ9F8Sx3OqRRPc6leTfOmlM/wAiIn9965i/iO10Hw3H4DtNdvLDSdOudX1OVIrbSAn+jRSp99v9xN9cVY+KvGUnjLGiae/hSwtbV31LWJrVH81/vu/z/J9/5ESun8D+Eb2C8tr2+1O81DR9Psv9EQxeTMr+d99/9uofFHjTU7rxFLo9loF4dflR3s1uW2W1rF9xJnf+OlGZfs4mvrnwJ8O/FLw/Z32laj5XiALunvLhH824l/j81H+evmLW9H13wPqtzpPiGK6tUt3/AI/uf8Af+NK+hP8AhFbhPGGlTQa7FNeaSifakhfZ5s2z7m+nfGbwt4l+N1in9l/2bAmmq+6wml/fP/t7/ubKuNQw9lOn/hPm250e7ktvtCpvtpvnSbf9/fXDa9J+++zxS/6n+5XYTeKtQ8OP/ZWro3k7PJS2vPk+z/7dc3rem28Du9tKs6In34X3pUSkd9KkYKR+XR5aelE2+P8Agp/+sSo1OvU+XU/jpj/8Cop/+sr6jU+PIaf5lEdFGoA3+zTKfTHjo1AHptO/1j/7dFGoDaKdULx0aki0n+so/i+Wlo1M9RH60zzPndP4Ke/WmJRqGovNOTrTeaSP79GoalmaOqf/AC87Fq48n7mqDyfvqNQ1NKP7nyffqGanwyeZTJpP/wBijUNRiSU3mneZ8lMejUNQSp6q+ZU9WGpLU0P7yqySVMknz1GoaktSJ0qGn+Z70ahqWUkqZKpwyVZSSsg1LiT1N5/z1TSSpkkoDU1baT/gFbFhP+++/XPQyf7dX7CT56DQ9d+HepfZdVtpVf51ev2D0m6GpaPZzn/l4gST/vpRX4w+Brry7+2/36/X34Q6oNW+Gfhm7Dbt1hFub/dTZn/x2tKZlL4TbfS9kcyxS+Q7/feorzwfpt8kSzRM4Rt/3vvVes9m+aX+9/HTmvYmfbv2KtaGJQh8J6fDuxF/u/7NX2tfstn5NpiE/wANP+2xfLzTJNRt432SHD/SrAzv9Ig+Rpd7/wAb1rmeL7rPWdcalFIj+Rtkqh9qSSHZv+eoAmmmlWzufLuPJf8AhdE3vXN2Hw5t59S+16hLcahM/wA+y5felaryRbPneoYdSltZneL+OgDaj8NJGv8Arf8Ae+WhtAt5Lf8Adrv3/fd/4qr/ANsb4U8zc8237iVYXWJfJ2KiI6/f3t92gCpN4dhsYdyOsG6sR7VJ5nt5ZWRE/v1q3k/+pu55U3/wb6oO6SO8rS/O/wB+gA03yrVH3fc+/VC/nT7T50Sb9/8AA9XEukj+SLa/z1Q1v/RbzzW2vv8A7j0AMmtWmRHlfZ/sJVC/ukunSKLd5MP996ralrDwf6p/v1lJNLJ8jP8AJUalm3bar/ZrvL9nWf8A3656/vpbp3dk+9877Km+ed/3VZrz+XJs/jo1AIYJZ5kRU3u/8FZt/JcOk3kJv+z/AMFXJru4j/e2br5yffhpk2pWkGnw3v2hUm37Li2f7/z1hKRuZX9qy2r2d2v/AB7XHyS/7D/wUa3qr6lC9v8AaFS5hTY/kv8AfSsR9WSxvJtMuYmS237H/wDi65vxPdXdpbW17Zu3nQuiO8L/AH0/go5i+UuJ4muI0/s/UHVLyH9zvT771zfi3WP7SuftGzYn3JapvrlprGpTPc/uJn2fvn/jqhr2my2ty7tLvhuPkfZ/B/cegBniS6ePw9eSy/PeWl1Dsh/v/wC3Xj+sXFvAltLYpL86Tea+z5N+/f8A+yV3/wAQr7UNH0q2uLm32JMn2aV0/v8A/wCxXkut6xcaVps1lBb74fNdER0/v/x1BpGRpa9qtxPZzW+p3u/7X++i2f39laUOpXEkNnE8v+k3EW+J/wC4mz/0N680htf7Shtt1wybH/evs+RK63R9Nt/9Ju57iWe2+d98PzuibP8A0CrM+Yv/AG63utHvNPa7/wBSnnRQ/wBz/crz3/RLqa/8p22P8/z/AN+tJ/8AkK/Z1uNif8sn2fPsrNvtDl0O+meV/km+f/fq4mMi/wCGILjUtYtkivVgtpv+Pj++iIldzZ+KtY1J9NWKKJ9Ht7tPNffs+T/c/jrmPA0dlo73NxPErvM+z5/n2f7lTXmuXGj39zLYurzO/nf7D760DmPUdSuv7cmubuL5PJR3d/uO6f7lVtB8rWHs7vRb37V9n/4+ERPnid/7n9+uGs9ci1KG5uNQS4S52bERPuJ/sVpeGNVi0Owd2ilneb+NP3PlUamZ0OsRy2NykS/aIJrh/wDU7Nju/wDBXQp/Z/hXR/8ATLeKfUrj7/nPvdKwdK+26rrcOpafZS3T26ec9zf/AD/98JXoXg/4ZP4qvJtT1e4Z5v8AllDv2IlZyA5h/DN3qVtDFZ3sFl8nnOif3KhsPDNxGnmq8s+yXzpZn+RP9xK9OvND0+10S2srOVUmmd3uJk/8cSqHnxaVbOius+79yiff30cppzHE3OlXd9c/c+//ALH3Kytegl+xvbwfP5z7Efd/6HXT6xdXsDXNusux3+TYn9z+5WPeaV5bwxSy/P5W99lQBgvay/ZkSJG8lP46uaPrl3pUj7beLyUT53m/5av/ALdPmni+RN6vCnyLD/A9PubVILZPtLq9zN/cT/VJWfMbE2pXVx4gdJW2wI7p9offs+T+4lU/EOpWkn2a00rT4oLn7mxHd3RKeupRRv5U6KlsnyRQ/wBz/wCzqnqUn+uSJ1hR/k+T771oRynPQ2NxI/3/AC96P+5hf53f/berl/G9jbfNcK838CJ9xP8Ac/8Ai6pvH/ZW/wApPnd9+x33u/8AvvVC/wBVvYJklvkitUm+SJPvu/8AuJ/8XQMoWc7zuny+e/39n8D1NDdWU+pPdzus/wA//Lb50/4An8b/AO3T7aP79pBF/v8Az/O/++9Zrx29jePdzuv+/M/yJ/uUFHsD+IL2+0FEtrtkSb+BE+eVP77/ANxKyvD3iq703xDZ/Y7trVLd0/fJ99n/AL9cSnjGKewSKxt9lnC/zo8v33/vvWrDdS6lC9xbWjI/3PtNz8n/AHwlZ8pvD3z9LPg34+/4T3wbZajzPeMds3l7dkT/APsqf+PV1mpeIotGuEh1CX7Vczf6qztot718bfsS/EC6tLzVfCXzTzXEu+1d3Tyd6fff+/X2Po+hWek3ivM/23VpU3eY6c7f/Za0pS5zCvS9jP3jlPHVn4k1uG2SSC3srDzd8u9/9Uifxu9cVfeB7u+hS30+yuPJR98t5cxbPN/3E/uf+PvX0K2yRP3i/L/tVk61M7WEn2S5+xSbtomWDe3/AAFP4quVIxjUPlR9Kuv7eubKx829vPuRQp99H3103jTSE8GaTCuqyte6jNFsaHf+5sk/9neu+vn1Ma19l0zTU0S2+694uxJZ/wDY3oj/AD/7CVl6pqGk+Ery5uL+fS9L1potyw3N+9xc/wC+/wAj/PWJseBPdPsd/JZE/gd0f56ytY1hIPEKI3m/Zn2fInyfwV3+sX2t6lf3N1d63LPvfzk2RPs2fc2fP/B/v0Q+Dn8Qaa+q6rqq2Wmo6J53lb9n+3vf5P8A0OgDm/Cs1xHqSS6VZfatVRN6PNFv8r/b2f8As9ekeE/hze+JvEj3uq2/2pHffdfaZd7u+z7j/wDxFVI/Gnw/8Cww/wBl2Gp+IJnLb4oUSKG42fxu7/eWsW++PV94iUNp5+zWyNsWLTZf3P8Aub/4/wCD56z5pAfR+p28NrbwQXV/Fp9ifkaH7nmr/c3/AN3/AGErlNa+JFlomn3dl4fsZb3V2b5nvF+zwov992+TYn+z8teVyeO/sMNtewaLdeJLy7bYkz74bZJv9/77/wDAK4Dxb4/1PVbmbRG2z6kj/wDHtDa/ubd/+uP8f/A63jzBynqH/CYeJdYhSK21i11H++ljEkVgn+x/01/4HXJ+IfAHi3xBMkupxalqjv8AJE80T+Sn+5Xm9t4j8ZwWyJc63Lp0O/Z88qQ/P/cRESvUfBPwr8YeLYd8up3mnO8WxJrmWV5nh/3N/wAm/wD29lRKMgOeufB0vhW2f7d+4+Tf88W99n+5XPX99pUFnbf2R4caCb53+338vnXMv/fH7pE/3N/+/X1Do3wP0nwfHaXTv/aGrqFRbrUi9xsb/Yt0+Ss+x+Fngvwy1zrXii4bU7hX3tc61dLFC038aJCnyf8AAPnqvZBGqfPXhnwX4g8d3Pk6Zat9gX/j41LZshi/4HXQX2gaLo95PZeDL2XXdR8rZLqTtvRHf+CH+BP497/3PkT+N62PiJ8Wr3xZeJ4fg8H38mlzfJpunLvtku/9yFE3un+2+xKzn0D4i+GdNmi0/R4tEs7ff89hsheV/wDYd33v/v8AyfcrmlGMDfmmUH+G2meC7Z5fFUrfafK/0fTbOVEmlf8A4H86J/wCuS1WOKO8/cReRC/zpDvd9if7711ngvwPcvdvceJryys4pk3pGs32i5lf+Paifff/AH3rI1jQ7uCa51jV7dtOsN7pbwzbPOl/uQon+59/+5WEpG8JfzmD+5j/ANennp/BD/f/AN//AGKhvJHvpt8vzvs2L8n3E/uVN5kUiPdy/wAfyRJVZI3uv9V/Am9/9ymAz+DbVO6k+fZVn55Pu0yaBNm+gozX3x/P8u+mJa+Zsdn+f76VNN+7h/26hh83ZvbdsqNSZHbaDsuodjfO+yth/CNvdQ7/ALjvWJYRvBCjr/6BXZ6PI88Kbq7IRPm8RWnD4DidU8F3ED7IJd+/7lYj6HewP+/t2r2xIIp/7smypn05JP8AW11RwvOebLO5UfcPAZoH/uNVaa1efZXvz+GdPkTfLEtUH+Huj3Sb0RkqPqcjSHEFL7Z45DBFs+ZKzbm1SR/levWrn4V288jpBdyp/vpWV/wqG7+5Fdr/AMDrOWFkehHOcLL7Z57Z2MUn2m4nfZbW6b32fff/AGKZ5lvHs8p23v8Ach++9dtf/CfWIIblIniff/ceof8AhGZbWOG0ttPiTZ9+bZ9960jh/dCWbYf4uc5v7K/lpuTY9HkVsW3hXWLWZEa3+1I7/wB/7lbCeB9Qkf5bf/x+sJYeZt/amF/nOJmtfMqm9j5b/c+fbXqMPgDUJP4Ik/4HUP8Awqe9urze0sSJUfVZk/2vhf5zzRIJZH2fwU+2tf7qbE/v161bfCSKR9897v2f3ErbsPhlo9r88/mzbP777EraODqnDV4iw0fgPE3tU31q2Hg6+1X5LSyln/4B8le5aVpXh+1uUt7O3t/Of50+Sunto/IT5a7qWBieFiuJ5w+CkeFaP8E9Qk3y30sWnQ/x/PvfZXpHhjwzpnguwmltkZ9iO73M333re1i1insHSd22b97/AD/frzr4teLorXR4dHs/ke7T5/8AYhraVKlh48xxYfFYrNpxpyPN7/VU8TeJJr2fdvuH+RH++iVqzaVabN6otZWg2sUk2/Z86VsXMnl1xU/fjzn1WJl7OUIRMqa18uqE0fmVvP8Av4X+SmWelfakd6iUTeliP5znrm1ST7yVlXO+xm3qldnc6Hcf3Kx7/TXjf56z5Tq5+c4nxJo6akn2u0ibzn/1qJXEzfu/kr0iaN7WbZ/e+eue17Skk33Cp/t7KnU3hI5iGd4H/wBimQ2sUdzM6xbJnf53/v1Mkfyb2qazvntZnfYr/wC/RqdJCkiSL8tEMiR/e/jpln4fuNk13c3C75nd0hT7iJVy2gT7+ysjeMgePy6PMeTYlPepoY0+/UHWP894/kXbVm2umjh/v/3KoPJ5n3auWv7v5Kkssvv2fMi/79b3h7xpFawvFeRN8ifI6fx1zz/u/wCP5KHtf3O9fnT+/WcveDlPSPA+uXEMem/2fdRafcxXXnI6JseL/b312HwNtf8Ai52q3GlP9t01N8L39+v33d/kf/gb768Q0rxBLpqPbxbUe4/c73T+/XrvgbxVpXhGGwtINHuNR1W4/fXFzc3DpCjp9z5ErkkdUYn1PNN/o2qNeS3U6O8P8Gx2+f5ERErntX1JND8UvfX2lSWVm9qifb7h/wB9cSom/YkP36x7bVNd1XTbO00qW8tUeymubi+TZ5zO7/cT/nkiVz3/AAguoGG51DU7iW61hXV7iaa6dIbJG+5C/wDfldPnf+5WJR3A8RWGjRzeINct2j0uKw+02sNivzys/wDf2fxv/feuW034k2X2G21O2h8QWUKOj/Jb70uE373d3T+D/Ypvib4qeF/CL6bot4nnQzbHupobd9kr7P4E/uf7dOvPiC10bCDT2l07w/C3+j29smz7Qn+5/cqDaMDY+LngC3/aY8L2GoaFaQ6b4kgXztl0yJM1u4+RJv4/9yvkm68A6v8ACm+vNF1awnsm+/LCz7/++Hr1/R18W2vxEm8dXF/eaej7tmz5Jri3/gh2f3K7W5+McXxs8C6lp3iDRtP0q5SXZZy3KNy7/wDPJP43rq5o8vvmMYzoz5IfAfKd5apseW23Tp/t1W/1fyMmx66TxV4O1XwHN9ovEb+zZvuTbP3Mtc288V1bpcROs8L/AMdQdmp8tN996f8AwVCklTJ/3xX0Z8eM8uj/AHKfTPLoAKH/ALlFMb7la6gHmU2kf/x+meZ/3xRqBJSPR5nyJTPMo1JJKZRTOaNTPUd89N5pHo8yjUNQemeZ/t0PvqOjUNS7/wAu2/8AuVmzfu5vlrStpKoah+7ff9yjUNS5bfwPU033ap2clXHj8z79GoalZKH/AN+j/VvQ9GoajP8AV09JKh8z3p6fvKsNSyn36PMTfTPM+eloDUsfw0+oaEqNQ1LP8dTeZVbzPLen+Z9yjUNS4lTJJ/BVPzKmSSjUNS5D/q60rOTy6x4ZKuW0n3/4KyDU7nw3O8cyP/t1+tX7Kuq/2x8F9MTd/wAess1t/wCP7/8A2evyJ0STzPJ+f/gdfpv+wVrjX3w61Sylfe8Nwk3/AH2n/wBhWsfiFL4T3y/2TuiL/B/t1ZhtU2b/AJd+yo9aR4bj5W+R6qTSeZD8rtVmJqzSLHbff2PWPNJ5j79//A9lPmg8uz3797/xvUNt5Un+toAspC8ds+3/AL7qn8mzY336mmuvPR/n+T+5WbJ9777UAWXj+T7lVpo/ufPRDO8k2xk+T+Cib92/+xQBfTyo4Xl81YNiffrKh82Dfcfvdk3zo8333qFN+pXmzcsCJ/fqabUkn+9MzoqbE3/x0AVnuvtT+cz/AHKpzXTxo/8Af/2KY/799q7kSoby6igR933P/H3qNSynNdXEDo7PsSb+CriXHn2eyX53SqDwPfb3l/j+5s/gpkMfkIkW9nfZs3vRqA+8gSf52Sqc0nlo/wDfrSvJG2In/fFVkjijmRJ0ZN/8dZyAmsL6XStN/wCPLe7/AD73eqyWtvfI/m7Ed/uVZ1qC33o66h577Pk+SuY1jVXsbNH2bNn3NiffqOY3jEralJLpt5Nbt87p9yb+/XPJfWWqyTRXO15vk3/36hv/ABVaR6wj3zu8Lpv8mF0R3/uVzfi3xj4f+2PLplpeQInyS+dcI7u//slYSNOUxPFupXv9q/6dds7p8iTP/HXPX3iq40O2+XbOj/O8L/P8m+jXvEaarYTPE6/ufn3v9/8A4HXld54mlu9YRJ0a1SH5JbZPnTZVxibSkd/qXibT/sb3ETrGj/x/xxPVD/hLk0ewT7dexQWyS79+yvMfHOq3E9zDEtusFt/fR/vu/wDHXGQ6rqEifZ/NaezT5PJmf/vit+U5ec9O1X4jRarbXKT7ntrjfNvd/uP/AAV51czr4jud63cqTTJ5OzZU3kaZ/ZqPA96ly7/PDNs2JWPdaakbo9m90+ze77LfZSDnDzLuC5dPvoifOjv9+rkOpS2Pz2zypDN8lxD/AH656aB7W8hlidoPn/e760raeyntniaVvv0+UjU2IdVXzt88Sp/cm/jqzZ3Sarc3P2n/AEr+P5655JPI2Isqvv8A9utK2nSDTblPuPN+5Te++kGpvWFq/lukVxEkP9/f8/8AuVWt9NSDUoXuZV8mF0f5G31veBvA+oeINNmT7PKiO/7q5dH2bP43r0iz8ARWrpFKj3qRbH2QpWuocpwyQf2xrHlW1vFBNM/yO6P89dz4M8APqTvb3NlLPN/A8ybER67nw34OeS8TyLRUm++m/wD9Ar1fw34D1jWNSSW58qxhdNiO6f8AoH/xdZBqeV6VpqaHv+fe8MWx/n+89bGm6rcQI/lS7Jtjpv8A7lenar8OdCsfOSe4/wBMT+C2+49cH480q38Pp5VjE0Hnff8An3u9AHN2ek2l8jyy3Decj7Iof7/+3T/7N8h3fYzzP9+Z3+SKqeuXUvh+zhRZYke7+RN/3/8Ab2Vm/wDCRJGkKKnmbP4E/wDZ6DMPPsrWa8SKJn8l9mxP43/2657WJIr68e43s6fcfY9bb65aTo8s7Km/7mx99Yl/Pbx3KRTusdg7/Om//wAfoNIkOlWNpawve6nFF9miT91Cj/fesTWNS8yZ9QlldLaH/ljCib3/ANhP7lTXPxASSbytK0S1eFP9V9p/ff8AjlQ6r44ik037Fr259/yJYQoib/8Ab/2EqYxNpSOetvElxdTP9hsltUR/nd337P8Agb1Ze+edH2+a7u+zfsfe/wDuU+GO3sbZLudFtYdmy3/uf8AT+P8A36wbPxU0dy8S3Esdy+9/9G+eb56ojnNXTbWWTzt3yOj7ETZ8/wDwD++9att4Vt5t97Klvaui/PNcvvm/+w/4BRo/kwWb28sX2K52fPbQy75n/wCuz/8AsiVZT+057C5eKWLS4YfuXM3zun+f9ipLOV8Tz6ndXL29nLFa2afJ5MKeTvT/AG/43/4HWVYeH0u7xJblP7Ue3/j/AOWMVdtbaHp/+tVLy9h273vL9PJR/wDbpnkWnzpsadH+5DCmxP8A7OjmAykuIoIfKiRr2a4ff9mtk37P9t6yryDU597yokCfwI//AKHsSjW7q9k+Sxt/sSOmzyYX+eqE2lXcEMKahdxWvnJ86P8Ax/8AAKg3pS5JnYfDrx5/wrXxZpupLdrM9jcQvKn/AD1T+NPk/wBj+Cv1D8P+PIfEsunzaPptxNbX8SzfbpV8pFT/ANmr8iYbXT9N3xRWjXTv/wAvL/J/45X6T/sm/EvSNU+Eej28rw2V3aReTNn5E+T+Pc9Z0vckdOMl7aPOe/zQNNC4aXy3/vp/DWfaeH4bRQpnnuHHDNLLvaX/AHqibxNBNdfY7XdNcv8Ad4+XH9//AHal1DWG09BJP5EcK/eZ3xu/3a7eaJ4vvHCar8LbvxJ40GsarrVythbxbbfTbXKKn/fP+Wp0nw30ObVnWBGtJ5tkO6GBPORVT7+999WPFHxQttJhZ7SHzpo/ka5lXZDE38aea1J4ftdT3PdXupyPb3Dtc+Tbpsf/AL7f+CsZcpt7xPJ4M8EWE0UupfY725V/kk1KZZX3fjVvxHJLd6RbxeHrSKdRzFJHEnlJj03fKtD+LPD2jpGkM0U81x8kVvBsl+b/AIBXWWMi/Z0iZl8+NF8xEP3av4yOblPmfxF8LfEVvLczalpWhaveXzu8v2q/mZ0T/cVPnrIT4bXc7vaaHpl1500Tpve1e2TZ/fTf8iJ/6HX1qzp8jf3vutXHeMPEcvh/T5Lq4057uLftt0t2+dm/2t33KiUeQ3jVc/cPBvDHwt1PQLZ31vxTLoNs7Zlt9Lf7RqUy/wBx7j7sKf7EP/fddba/BPRZoIbfTL/WNI0jyvObT9LVLaaX+48z/wCuf/gb1R/4XRb6/qT6euoWuiIiI721zKm93/ufc/8AHK7i88SXOnTAzNeajfybWttNhi2IP7jyv/4/89RGQSuYPhP4M6F4L1CHUNP8J3GoXOdn2nVJfOmX/bRPuJXdasbyzs/Mm/4k2lw/vXWzZ2mZf+AfLXmfj748T+DdLI1V11SS5l+zRW3h9fnR/wCPfK/yfJXK3finx541sbjS/DfhH7OGbdcx6jdPK+z7/wDpFw/3N/8AcT563jykHoFz8QbrxhZpp3h3Tb6yimRpvtFwjw7kT+N5vuKn/A2evJPGWraJa3cZ1Lxhpd7NatsaGxnSWZn/AOeKfwJ/v1z2peA/iJ8Try4kvtRuPEkMP7lvs8XlWEH99Id+yL/Y+49Sab8E/BvhnfrfjG6g1CwhVHls9Nld7Nf7kPybN7/8D2f79Zy982hLkOf1L4+eIrG6mbw7a6dZG7/d/uVe5uGT+/NcP8z/AO78i/7FdRoPgXV9R0u21TxZb6D4RtnXznv9aldJmT++kTvvb/gddbb+PtI1TRzo/h3Tj8PtHU/uXW6trF2T+++zzpv++ET/AH6wk+B+nyX9z4o8QzReKLPd5K/Zvtdzc3Vx/vv/APF7EqOWMCPae8XfE3iHwT8MfDr+KNP1FfFL3aPZxPP5uW/vv/Dsh/g2Qp8/9/79fPWt/Fu78R382q61NLO+xEt4fkRIof8AYhT7if7H8de0eOvg/dfEyKz3266dqNunk2uhaarTPbxbPkSb+CLZ999/zvvryDVfgLL4Am+2+L723f8Aj/s37V5Ly/7+zfN/3x/33Ue4X7xj23jiLWJvsltZSp5L/I+z53/23rvE03+w9NeK+3JqV3s82F/vps+4n/xdVtBtdbsdL/t7TNKt7LR3d3tUtrJNLs0/2/3z75tn9/59n36he6t55priXU1ndER5X2fP/wADT+BP7m/5655R943jIf8A6umOnmUWzvdP+6T5H+5T3jee8S0tkaeZ32IiJvd6k2Kz7I/narNnBLffJBFvofSriBE3Iyb/ALlQwyRWu95Ylf5Pkd3+5WeoHc2HhyKCFPtmsWFq/wDHCkvnP/3wldJZ2NvG+yzllurZPkS5eLZvf+Oua8P6da6bDbal4geW10uZN9vZw/Jc6h/uJ/BF/wBNn/4Bvrok8Tf25eJ5UUVlbQ/Ja2cP+pt0/wA/x120JHzGPpS+wb3ltYw79n3/AOOrMP7xN/8AHWrpWyeHZL86f7dareGbSd0feyP/AOOV69I+HxEonMJHULwS/cWuhvPDlxB8sH7/AP3EqhNpt3Yv+/iZK6zzigkb+Sm6hLH/AEnzVd/9ypnk8z5Km/1f8dUcshn2VPvtVO50u1k+eWL56v8Ame9MmkTZQY8piJo7+d8u3ZWxDavGn8NPs5E+/Vx5K0M+VxKCWvz76fNpqSI/3v8AgFWVkRKZc3SR0EcrIYYEjTZWb4ktbuawS3s0++/73Z/cq4+pJBvdUZ3rNS+uJ3eXf9/7lYSn9g9DC0JRl7Uf4Y8MvY3/ANtnmXfs2IlbbzyyXmxUXyU/8frKfVUsYURt7zPTH1VLWx82d1g+f771EZch21cPVxEuaZZ8VaraWNm6SyrsT52+f+5Xz3rE8uralc3c/wB93/74rtvGeuPrD7LZH2O/8CffrK034a+I/EEn+h6bcbP+ez/In/j9cWI560vcPscrp0cupc9UwdK/0Xzn/jrVsbW4vrlIokaeaZ/kRE3u9eneGf2cNSutj6nfRWKfxpCvnPXrPgPwHovhmFrjTF+1O3yfbJn3u/8Auf3K2oYeS+M4MdmdLn/c+8eC+J/Bdx4O0rTX1Dal/d73W2T+BP8AbqhYaa8Nt5qpWr8TvF3/AAlvjm58iXfYWj/Zon/vf33q/YQf6AkVEYRlL3SK9WVGlDm+KRgpJ5n+tSoZvD9lfb/3Wx3/ALlbE0ab9jJT7OPy32NRKBnGrOHvxOD1L4eyzo/kXCv/AL6Vzdx8PdQgmTz0/wBG/i2V7NNH8ny0Qx/udjJvqPYRL/tSrA+XfGfh+30q4eW2eVIXfZ5M1cwkFfXV/o9vdb0ZF/26xLz4e6VInmy6fbyfx/PFR9V5zSHEHJ8cT5j8PalFdX9/aNt/0f5K1XtbjzvuLsr1ew+HOiXepXksVl5CSyo8rp8m+tV/hfpUifK9wn9ze9R9TmdsOIsN9s8T/s1JG2b/AJ3erNzo8tiiJL/HXqifBbT5NShu7bULjen8HybK2Lz4QpfWaRf2myOn/TKsPqdU648SYP8AmPCktfndFSrn2XyIfl++9ewJ8CLeN083WJf/AAHqzc/CfRNN2Jeardb3+58iJvrP6nVOn/WTBy+GR4t9neRNlVnkeBPlf5P7le8eKvAfhLwBo/8AaF4l1ezP8lvbPL/rX/8AiK8H8TWN7ffZotKdYJppUd3f7mzf89c1el7E97L8wjjo88fhHvYv9mR2T5Hrs/hj/wAJBrnjDR9N0y3bULmV/wDUon8H99//AIusqGCW+v0t4omnd/kSFE3109/4/eDw8nh/wuraRpT/APH7eI/+mag//TZ0+4n9yFPk/wB+uWUT1OeX2D6dvvF2gfDvRLfRNOuodW8QfIk9/wDfhgl/2f72z+CuL8SajZT+H5tN0i3v/EN49x9p3/aNiec6bN7/AN/5P+AJXiej+OPkTT9ai+1In+qf7m//AH69Q8J61cad4OuLPRYluvtupRfbbjennLD/AAWyO/3/AOOuKrE6cPHkOu0Hwel1YPcavb2FqmmW6Pvd97/In9+rmlJp7tbXF0jT392/k6e8Pzu//smypdT0O31iA2+vSwQ6OzI8ts9/5SRRb/8Als9cPeX3h/XPGyafoupvOlja7JUsJf8ARrf/AGIXf79cp3HT+IbK01zxA9laaguqXKp8/wC6d03p8nybK57WPDk2hwpe6faNPc/6n533+V/wCs3wHa6ha6qlvqCSvC6fZoryFP8AVI/990+5v+5V/wAbSaFa/JpuoLB9kfY6XN187/7H996sZyXxm8aN430HTv8AhIrqXTrnT4tkGm2vz/a3f+P/AGErwS20m4853s/ntt/71K7b4kT6hJ4k+16nb/ZfOiR7WHfv2JWx4bureT4bzWUEu/WJriZ/syP/AAfJ9+r5hcp8Mf6unwyfJRTE+59+vpz40mb79FQzfdqssjyPQBc/1m9KPL+T5qP9yib/AHv+B1rqBDNvqF/3lWXkqn5dGoB5n+3R5n+3TH/1lM/go1MdSZJKk5qD+Oko1DUk+SpOag8x/WjzPko1DUSlekpr0ahqTW0n775ajv8A76UsP+up95H5nzrRqGpWs5Pn2Vpb2qh5bxuj1cTfso1DUhk+8KY//jlPuKZ5nyVYajP96npTKPkjegNS1zTvMqHzPkSnp/BuoDUnoqNOtH8dRqGpZSTe9PSq2+n/AO9RqGpcTpT0qsklWUo1DUspVm2k/fVQ8z56mhk+dKyDU6fR5PIdE/v1+i3/AATw1XzH8QWW7P7hH/75f/7Ovzms9mxN1fc3/BO3XP8Aivr+3Zs/aLJ0/wC+dj1pEv7B916jpr3F3M/36rWcEv2Ob5fMdK1NUtGZZWHRqo2H7yGa33/frQ5QeF47b5v3jvXPeW8cz7nrof8AV/JK/wAiVz15H59y77/v0AX/ADH8lE+XY9QzSUx5EjT5paykvn3vuSgDVtpP333P9iqd9O8k3lbPnSq010/8O6n3l15aO7Jsd02bKAK0M7wTTOqffTZvemJGsfz/AMdPh2Qo+7c7/wB96rPO+x337EqNSya8uvsqfMnyPWVc2MsmyWf+P+Cobmd/ORGdn2fJvo+3S/Ju+59ys+YC5DImzZT/ALLLJDvbbs/v1Cn7z7tM89N6fO2yF9+xK0ArarJcQfPv37PuJRZz2V1DvuZZUf8A2P4KfrF1FdOjqmz5Kx5rV/JeXf8Ac/26wkaRN5I9K3pF9ouJ5n+7s+esfx/o8U+jpcae7Ps+RXd0hT/viuVudS1C33y22mS3UKffeFN+z/viqdhff8JN5yW0SpeJ9y23fO71idUT5++JGuS6PePZXnm+S/zxXiVwaeNLifZ/acUvnP8APFcw/wAdfSHir4c6n4m0q8ivNHld4V3o7on/AKHXyd42j13wX4kSJru4nR/vpsfyU/2P7lVGRnKQz/haH2XW7yXZstt7p5Kf8tX+4j7KZqsiX3/Ezs73yLm4iTzba5R96f8A2dDwReJrb7RpF6+l6lb/AOteGJE+T+P5/wC/VOzki0r5LzVZZ7y4/wCmXyf7j1sRzlaz1V57l4tQ/fo6fJMnz/PVxrrSr7UoYm3JDs2IiInzv/t/3KrX9qlrc+bvl2P9z91WDf3V3dOlvtifzvufOiUEam9NJaWs0NurtP8A7G9HRKp6r4feRHeC78h2/g+4j1j/AGVLW5eVtTXzvubLb/2SrjzpHD5ty+9P7jv86UBqc9/Y+oQTIk6NA+zem/56vpGlqiPLFv2f7FWfPl/5Zvshf++lbfh61ike2lnu2upn++iJ/wCOU+YNStoPhG48TX6W9sjJ50vzv/Aifx17T4b8K6VpV5DL9lR/s+xIvO+4+z7lHhixisdN822/10z7E/g2f7ddtommpHpv2hovPdE3vM/3KQanQ+H7q91K2TzX3/c2In3E/wBut5L7yN+20tbX+BHhT53qt4btbf7NM8tpLvT5/nf5P++K5vUvEF7qV5/ZltFF9p37N+/YiUBqehQ6xZWumo7eV9sh2fP5vzv/AMArodN1i9ukS7luP9hErwe/ki0NLnT11iz/ALVtHSZ7aF3d0/33/gre8D/Fu3j03zWeXYlxsld037P4/koMz6Nh8HSz37y797un8ab/AJ68f+IsEUGq+VfS3CXLvsRP7n++9e3/AA7+LGlXzpp6SxI6N/rnTZtiT79fOv7R/wARdPt/FM2vp9n/ALG2O+xG/fNs++//AAOnEcjzrxzrFlHqTxRP9tmsU2fJ/B/sV5F4q8eS3XnW9tFFa7H+d0l/1r/3Erm9b+IT6xYXKK8VqmpyvM8KPvdE/gTfXnVzrDxzPb+bs2fJsR/uVtymB6vpXjSWR/3VxF8m997/AHIqLnxBcRpN9hsmuppk/wCPy5fe7/7n8CV5RZ3VpdWc0s9xK/k/8u0P8f8AwOuq8K+NLefWLb7dFKltv+fY+9Ef/c/uUcpfMaUOsXciQ/8AEzuLXZ994f4K1U1LTNL2XDWnkInz/abx/tNzL/uJ9xP9+s2/j0/Vdbm23EUFm779kKffqbxJ488Naaj+VF/a9z5TpEiRfuYv9+tOUOYZ/wAJbe6lfvLsed3+REd/uQ/+yVZttVu/tNz5D75pvkZIV+RErzT/AISaWN97P56fx7PkSnpqSak++WX7En3/AJHfZWHKWeu6DqUVr/xL18qN4U3vbW339/8Afd67n/hI0j0pNl3Ely7/APHtD++mRP8Ac/v14/YeI9PsfDdzaRJcb0+eVLb5Hff/ALb1ZTUk8P6bZyxS+Q8y7/Js33un++/9+o5TTmPV5tVlvvJSdG86FPkS5Te6f8A+4lYjvqHnbINPa6f+/c/In/fFcr4e8VRWNyiNLcb33u/+1/v12Ft48a+h3wW6ps+66f8AxdRKJtGRM/hy4tXhl1rVVsnf+DZ++2f7EKVpPpumSPvgSV4X++lyu96x4dOu9Shfbtghm+fe/wDH/wCzvU1tpviO1dIovNeF3/5Yonzp/sVBvyj9VsbfydkFk3yJ8m/+N60vhvquj+Gb+5lvJbx3f5/9D2fJWknhzU7W2eW+tLi1vH+TZs+f/gCf/F0f8K51CSzTyrKL++n2x/8A2Ss/cD3z61+F/wAVNcvLdlsrS1nhZt7TXN8vnSu//PaV/wD2SvRrfxxot8Imi1BL28ildx5LI+7/AG0f7iJ/tvX5wal8OdVtZt/9n3V0/wBo853d32V6X4V8aalHNZ6f4h1O4urNLXYlgieSkSfx/PRIOSPKfXGp/Ezwjf30Nv5D6jJpiu5uYE3W0T/7G/Yjt/t7dtcD46+Jdp4pNuJU8RXtlF8y2MCbHuJf4t+z5ET/AL7epvCGv6bqvhe2dILeOGJfOi0qzZF3t/BvRN7/APfe93/2K17rwR8RfHkci21vpPgjTok8lIIVD3M3szpv8pP9hKiXNIXLGB5ho+seJYLyGKXwk2kW03zo9+nyIn9/7/yJ/wCP121n+0dL4ZS8i1WKL7Skrvb23lbHuP7nyJ9xNn+Xrzfx38OfE3/CTQ3Fp4ks/EmpfIn9pXVw6Q6f/wBcUf5Hf5P+AbKs6lfaZB4Pmt/FHiPQ9R1L7/8AbE0v+mPN/cRETe/8Cb/k/wC+KuEiZH0r8I/iYnj5dUiM0Di1WFm+zb3jh3c7PNb77f8AoNWfiBfadrFrd6LNrtrY703/AL75vm/3q+Xvhd4q8R2OsWdlpmiRPc3H7mKabeiIn8Dw2/8AH/vv8lQ23xJ+3abDqGoXtxP4hsdQuE+TZM72+ze+z+5W8pGfJ73unqeqaH4Y0CS30Sa/8hL5Udry4tUihff8if7bf+O1rP4msvDNnN4fn2v9nt3mSaGye53w/wBz7/3/AOP53rwGHUrvx5baImuafcQPD8lvDC/k+b/cd3f+BErb037J4Vf7XqF3/aO1P9C0SzuPJhf/AG3m++/z/wDfdYcxcuY9ktYfDWpaTY6rq2mvaw25zFCsEVvNE7/wIi/x/wB9vv12ugfFbw1pNmNM03TrxZohvNjp9p9odf8Ae2fxvXzx4J/4SjxV4hfboUWg20yPu+Tfcy/J/wB9xRf8ASvaND+Huu6fpqW9nqmo6Q14Ns9zaoiJbw/3ER/uP/tvvf8A3KuHNExl/eOg1jV9R8baLNFFoOo6TNcN9nWa5SJ5kX+/5L/Jurj5vgHZWLQ3OqX7X0kP+qfWP+JjMHf/AJ5RfJEn9z5EroLzxV4f8L6gbdb3WL82v+vcK8xLf3Hf7yrWBp/xG8aeItSuLzQ/DLWump97UdV/cpL/AN9/PsrTmFGMjT1LWPDvw3ubS3vtTuLjcv7y1s7K3gtotn/PXYn/AI7vrxT4sfG+eaVxpnhWfUoZZn2Xnim8mSH/AL8rsRU/2K9ljvvEF1HN5/iOz3w/O6aPYfafs6f7GxPv1yGu/C3SPFDpf63c+ILm8VWZH1a9t9PRv9vY7O//AI5Uc0ZmnLyfEfOL+Itd8Vab5XjH4l2/h7RH3pFpulWUtpZ/7/kw7Hm/z89WfB/gPVZLzyfhvare3ifPceKtbV3mt4f76W7/ALqH/Y373/ubPv122q/BPQvDjpLLqsV7c798qWd08KKn9ze6fP8A79b97anxho/9k+HL7xBs8p45rfQdGSK0j3j5/wB7cN1fn97K+96vm/lCP8x89eMJ9dtZnli1O3n0pH2S+IdVuv3166f88Xf76ff2eSmxP4P79ZX9mpY6JbS/8JLLO8zu6Wyaf9ms0/2983zzP/t7K9pT4J/Dq1d01P8A4Sbxlrbom+bTbpJkt9n8HnP9/wD4Amz+5XmPxI1L4f8A/CQzaVY6F4gne3T54dYlS2/4HNM77NlLlDmNLwf9k1ya2sv7VutUd/k8mwt32P8A7G/+OvV4dS0zwG72WntZz63s2Sun+pi/v+dN/G/+wmxP7+/7leS6V4L8R6xo6Xttcab4Q8Hunz6lcyvDbXCJ/cd/31x/wBNlav8AbnhL7TDZaL9v8S/PvlmeJ7ZNif3E/gSvPlD3jqjI3rm+fUppkiuLjVJvk+0XKRf52JTIdS0LR1+bTJdb1X5HRHl2Wdv/AL/99/8AY+5Va88VS31t9k3waXo+/e9hZ/JDv/vu/wDG9Vpr75NlnZRP/wBPNz/B/uJ/7PUamxsXnjT+0tSmvbzSrOe8m/5bXMsrvv8A77/3/wD0CodN3xvvrKtrGX+J/wDvhK6fR4Ukq4fGctX4TvPDGsXEiIn9yvQtN1Xf/rUrzSwj8j51rrbCf5Eda97DyPgcfh4c53ltPbyfMz1f8+3m/uvXMWc/npV9H8uvUjI+Ur0DYfSrKf71vE//AACqs3hLT5/+WOz/AHKrpO/9+ofMu5/kWVkrfmied7CX8xC/gSL7sV26f76VWm8By/8ALK7XZ/tpWx5jx7Pnar6Tv/fo90zl7U4z/hB76P8A5bRVMng/UNn34v8Avuuw85qY871fLSMeaucf/wAIdqf92L/vuh/Bd68Lp+6T/gddb57yfx0998lHsoh7WrA4lPAF2kbpLdwf99Uyz8D+Q7o1x/45XYeX5k1TeQklZ+ygdv1iqcH/AMKyinfzZbuV/wDcqzZ/DLSp5k+2JLdbP+ez12yfu/kqaGD599P2UA+uV5/aMqw8K6VpXyWen28H+4lbEMH7vYtDyJG/36p3V1cSPtg+RN/zvW3uQMvfrS9+RpTQJ5LxN9x/kevLvid8QovB3gz7Pp+2O8vk8m3RP4E/v13eva5Fa2LLv2PKuz/dT+N6+TPiF4mfxd4hmu1/49of3Nun9xErxcZiuSJ9pkWV/WKvPP4YlPR50nmSu2tr7zE2V57o8nkTb66eG68xPleuHC1fdPoczwfPLQ23j8ybfv8An/grVsY0ut6MnlzVyvmPIn3624XSdN67km/2K6+Y8SWHmbc2h3Ece+JN6VWSB4H2SpseptE8QXdrIkTJ51dbDPaXyfv0V/8AfraPvnl1aVWHxHDXP7tHdaxLa1l8QWd5cXOofZfJ+RIYU+/Xqk3hnT9Rj/dfJv8A7lcrqXwv1OB5vsNxE6TffTfsrflPP9rA4y203+zbbZv3/wAb76ZNJLPC8UX8dX/+Ec1uP/R76yuEeH+NE376oXMctrN5TIyP/tpXVD4Tx6v8XnLjyS6bZpFF99/46s+Hvtfz3Fz+/wB9YN/JLdQptfe6fPVzQfE0sFs6NaS7/wDc+So+0be9Ol7h2CRvdTb2+RK5jxhrmleH3S4uU33P8H990qz/AMJdaaVDc3eqytDCib0RP43/ALleIa9rFx4kuXu50VJn/wCWP9yuGvV5In0WSZTLEVeet8JW8W+KtQ8Y6w97fOu/7kSJ9yJP7iVQtrWWd0SJGd3+RERN776PLf8AiStvwxrj+Gd+oW1vE9/9y1uZvnS3/vuifxv/AOgV4Pxn6zBQo0uSidgnh+08B+DJrTWtTbRLnU0/4mU0KJNeSw/8+1un9z++/wDH/uVweseILS+udmlWS6XpUPyW9tv3v/vzP/G71W1K6vdYvJru8llvbmb/AFs0z73eqb2v2WHfUSNMPHl+Muf2GniCN3W4VE/jR62/h14j0rwr9v0rUIl+zO++K8RHfZMn/slcxo+uXGj6rDNF86O/zw/369IufBdx440q812B/nd/kTYkKIn3Nmz+/wD+h150onqxnyDPBPiq31zWLy0vpbi6/tB0ht7ZLd38359/zonz/wByvW9A+Ctzpuvaj4u8UpZ2FoX3/wBkWcXkpGP4It/8H+3/AHE/23p3wL8L2vwLbUtf8S28L+JprL/RtLT/AI+beH+OaZv+WW/5KPE/iDU/i232KfVbW10qGXzrq5T5Nqf3IU/j/wDZ6xlGMCYynWn7nwjL7xVqD3NncLdLBpXlPc/ZrZ0SGV3/ANhP7n8FeXW3wyi1V7zxLLdxaXpv2j7Sk039z7+/fXrXiHR9P8B2FtLZ263uq3eyzsra/Teif35tifJ8iV578afGlxa+EniuW+2/bkSwtdn+pt4U++/+/XKelD3Dxnxb4gfxV4kvNQb7kz7Ivk+5Cn3KuaJYywaX9tV9ju/kolZthHFv+aLe7p8iJ/frs9N024j0qG0liXZv3/c+d61ND4emj/77pmz/AG6mufub6h8yvqD4ken7v71Fz5U/z/cplH8f36ADf5f3aYklD1C9a6gTPJVbzE30lRPI9GpI96HjpnmUPJRqZ6hR5lHmUz5qNQ1H0eZ8lMpnmPs+ajUNSaiofM8ujzPMo1DUmq5/rLZH+5VBJP8AbrSto0kh2b6NQ1GQp5iVf8hPJRKx4bryFdG/getW23yJ8u10o1DUzbio6nvI/LeoUkqw1Gfx0x/3dPf7/wAlMf8AgoDUf/BUySVW8z5KmSgNSZKf5lQ/x/LT0qNQ1Hp1qSoEk+ep6NQ1JYam8z/YqmlTeZRqGpZ8zy3qaGSqaSVMklGoanSQz+XClfU/7CGsS2Pxo0JHZv32+H/xzZXylpUi+S6N/BXuv7Meuf2H8UfDd3v2bL2Hf/33RqXE/XnVJJdyRIn3/wCOuf8AneZ1gfY/9+uj1m6S0sTLvKfw/LXJwyfuX3bkmT7++rMCzDH5ieVK7O/8dULzfH8+yrL3Xlom6X53T7iVlardJb79ztsT+/UakD3nWSFPupsSsrzH+4v3/wDboed5LZ5Yk/77qs++NH896NSybz3++zrRNdPJs2o07p877KoeR5/yQRM6f39lTabPLsmRl2fP/wB90APe4lkd3Xa7/wC3RDO86fvdu+oZpIoE+/8AP/v1W+3RbJnaXZDCm933/IlZATQ3SSX/AO9/4BvovJ7f7Z+6ff8A33/265688QaVa7/9L3/+hvVZPEHn/PbaZeT/AO2kT1Jpqbc10ke/59iVq6JptlInm32qxQf9MfKd/krm/M1i6/1ejqiffRJnRKmtND1691FVvr+zsrZvv+W7vt/74oDU7j7D4TkVt2qSY/3dif8Aj9bEHh/wtazQosomuv4I2fe7f8BrK0/wjpuj2UNqdQRNTl/5frq1Rpt/+wj/AHK6Wx8K36s32vxBeXUOzaqRIsJ/76SgR574+jt5I5lgS/REb/UtcbE3/wDXGvGfFXwn8RyQ/wBp6fpVvZWyL532mG42JL/v19b3WkaTb2si3dnb/Z9vzSzBfmrzvxl4a8N6npdrFCbm4i8nfFHZONvlP/fdv4P9+o5eQ3jPmjyHyDN4je+vPter6xLdalbomyzdHd5f9hH+4if7dedfEv8A4SPVf9IuUW1R/kiS2+fyv9jZ/BXt3x08OeGP9Au/BtrOlzafI2EeXzdn8f8AcSvEbbWE1X/RGe306a4lffNcv9zZ/wCgUAee22pXccP2eV5fsyff+RKf4kvv7HubO4n0pbWG4i3xXL/O8sP3H2f3K2Ne/tjw/efZ/wC07BERN6eSnnf99vXK6r4jfUpk+eKB0REeab+P/braJjIzdV8R290n22WJkhT5ETdVB7G3kRJVRt/30ff9yibTbeeZHaW6mRPk2InyPV+wkSDemyWf/wAfrTUDNm/eOiSyxb/77vT3tU86GKBGun/ubKv/AL3znSO0V3+5v2VpaDoeyZ7u++RP+eL/AMdZBqMs/DmoTpD9udoLab7jpF9+vVPB/h+0js0f7IqIn332fwf7b1Q0+G9khs7iCa3SHfs/0n+BP9itiw3+ILyFIrj9ym9ETZsR/k+/QGpsPH5959nWKJER9kVtC/yJXYaL5Xh/7Mly8UEyfOj/AH9iVxmiX1lAkzyv+5t9/lJD/G/996oXPjGXVLmaWfcmyLZa/wC//fetOUzPZviF440/VdKSy0q3a1tppfnufuPLs/vv99/nryh/FT+D9S+1qlvv+f76PNVy83x2dhbr/pTzW+9nmX/Vf8ArBTUv7OvL+7lu/wDRndE8l/v/AO5T1AxPiNPoVrba9rst79l8Q3F1bpa6bC/nI/yJvd3/AL/+xWVf+IpfAd/4bvYLiW9e7TzriGHeifI/3KZeaa/jLW5tQ+yW9rC9xsi3/cREqH4o2sVrbW1o1211Nbxf6Pst3RE3vvffv+//AOgVYHsGj/E20kmv9YsUaDZa/Pf3Lo9t/ubH+TfXy14/+JSeLrOa3VGe5uLr7Te3Lvv81E+4n/2FWfGHir+2PB+m6fsl/tK3fe+yL5Eh/wCAV51f7IIU8t4vv7PubP8Agb0okSIb/UvPm3r8kKfIqImxErHff533/uVNfzxR30y21w11bI+xJtmzf/t7KZN9xK0IOt8H2NlqV5Z2lyjJZu/zon/LV/7ldV4n03TPD9tCkVu1r9o+4j/ff/7CvNLOd/ORItyfP+6Tf89aU32i+vN9zK0833N7vvoAmttVuPOmRn+R1++lUHkSf90vz/7eytiaS3jtobSzsd82/e838b1zdzI9q/zfP/sJ/BQA940jhSJk+5996ZDP5/8Ao6xNsRHfej1NDJ/y1li+T+Os22nuIL/fZy7N7bN7p8mygDY8MTy3V/N5srWtmmz5Ef7/AM/369F1i+fXLxHs7dYLOFE/74T7lebw3SWPnJAnmO7/ADzbPuJ/cSvbPhX8E/HfjiztprbTJbWG4+SKaaL53/64p/H/AL/3EoA5jTY3kd/KlWBP45nevZvBPgB/7Khe5ilS2m+dPOTZ5rv/AAIn33/369j8E/A/w78HdKsLufRP+Eo8VXz+Tptm7pNvm/vp/BsT+Ob/AIAn9+u10nTbXwPbt4q8QImvaltdI4reXZDuT5HSF/4Ik+ffN99/uJ8m+sJRN4yMr4a/s9/arYarrg/sLRLRfOeab/XS/wCwifcSqniT4qaJo9/c2Wh2VvJYQyui3MP/AC1/4H99/wD0D+5XB/Fr9oy78RXiWTf8Suzd0d4Yfk83+5v/ALif3E/77ry7UvEaec7rL+5/g3vXLVPQh/ePTr/x/wDbrneySyO7/wAb/IlPh8QJJbTW63Hkb/44X2P/AN914+muSvN+6lWt621iKCFN0u93rlOk6q5gu5If9G1i6RP7jvvSoXurudJkaVXdE+/5X36x019YE+Wmf8JG/wB+L79HMSenfDf4jal4L162urpGS2X77WGzzl/77r3ex+KUutzTTQ3GoYcIIIow986v/f8AndIt/wDwCvky2+1z+TLKjIkyb03/AMdewfDvx3deD9NvLeDak0yfupv44v7+x6xlVkbeyjM9B8XfDPSr65k8SeLtb1a0i3I9vbySRRN8n3/k/wBz/Z2J/t147pXxC+3eNLm10zw0unWH2rZZa3f2ss01r/feFNn/AI/s3p/wOukh8TXE9z9tvnlkuZf4/wCN66fR/DmoeILNLiO3XS7b/n/uX8lH3/3H/j/4BR7UjkOGs761+F/izV/Fdtcap411KXzbOK51Xfbojunzv993f5N6bPk2VZ8PalqHiOzhsvD3h+43u6J51nboiOmz53ff8iRf79dnbfDVNVhfzf39nbum+Z/3MKp/vvXYQ3VvBZzWmh2P9vW0L7EtoYnhsIk/2/8Ant/wOr9r7pnynm+ieEdV01EvfFUv9qWCM/m3nzzfaP7kNu/8f+26JsrpL/XLfVfFVne6H4Cur2aa3SHyZn8lPk+/sRP++N7v9yuyuNJl1u2trrxHewPcts/4ltm6O6p/An9yJKo6hrCWML6Lp9utlDKn+mzbHR5f9jf990/74rH2oRjznHXXiz4hSa9cyrr6aFYJ8j22l+S6b0/ufJ/8XXbeEW+IniONIodbZrL7nnX+x/4/++2f/gFSWeq6bp0KPP4aWy3J/o9/eOib/wDchqno99qt8iS32oalPD99/J/0aFP++KIVZcxfsfdPYPDXhrUNJZ7jV9ejnEzbxbWo8qH/AOKar7+BNGkkFxfWFtdXfmfKXZnVfwdq4W88D6HPpdjcLqDQCb+C8utif7nyf/F1Yj0PUGb9z4jsbXYjQ28djEyQxf3/AJ/4K9HmjE4uT+8dfe6HdXkiRhI9PtsbfLt5zGv/AI7Xl+u+ENL0m7u9bni0t0swkUNxNpr3CxN/wDfuf/vuus08Jrlwl9e+JbS+ktP9Ssc+yGL/AH0+8z1nWeuXXhGDUZNZ8VT+IdOuonf5NNRPsX9xE2fw/wCy9KMftmcrx908U8SftAeKvE01zb+Fb7QUubRv+X/TfOvL13+4iQp9xP8AY+d/9uvKddb43/Gi2+xeINSun0pGZLjTbC3+yQxf9dvuJs/77r6TTxN4P8O6x/bGq61eXut2770sLBEhRP4E87Z8m/8A33rlPEXxT0DwnoOsa7d+CI9WsLR/OebVNSTyUd/uJsf771fPI1jB8vNynz/4Y+BPgLTYZtQvvFC6jr0L+TFZv5vyf7eyH/xxHesrWJNQ8Kpf3Hh7wVFr1y/3Nb1Wye5h0/8A3If9Tv8A9t99es6L+1xrXifSb4eCfDWhOyRbPJz9o2u//TJERP8AY/3Eq54f/aY+LWl+cmuJbT/x/YLPRleZE/3Ef5P+B1v8ZgfLF/rHiDxBqs1x4x1W/wBUvJovn86X50T/AIH8iUaJ4q1D/j3/ALP/ALO0f+BEl2I/+27v9+vofx9+0R4c1rT0v2i8QwarcM/m2d1FZRQ/J9xER0+5/n79fOvj/wARy+I7Z5ZdVs4HR/OeH7On2l/7m/8A2KiUQjKR3+ieKtM1JESDzdQufv8A7mJ/J/77robC+ef97KjIn3ESvnvQfEctrDDex6nefYEfY7uiJv8A76V9CfDHWLTxNpqS/aLieaZ0TZeJ8iPv+4lcsqR1RqnQwweZCnz+Y71pWEj6b/rd3/XH+N//AIiuz8H/AA1uPEdz9oVP3MzzIk0L/cdP/ZP9uuSudN/sq8eKVJX2P/c+/WHKXzQmbFn4ui2J58XkJ/sfPXZ6VqsUn+qlV0/2K83h8M6nPMm+3a1Tf87zfwf5+eqDzywPvglbZ/BW9KvyHl4jLo1vgPbH1KWxmSWJ/wBz/Glb0OpJIiP9/fXhVn4u1DTYUSeV54f9urmm/GJNH1WHT9Tt3SF/uTJXr0sZE+UxGT14HvH2upkn8v7tcHZ+P9KkfZ9o2f76VpW3irT7p9kV7bv/ALG+u2OIhM8WWW14/YOq8/zHSrMN15dc8l8m/wD1q/8AfdWUvvv7qv2x58sJOJvJdLs+/TLmby/u1zyXXz1Ze+T7m+t4zM5YWZq203yfNVzz655J/kqZL7y4fv1fOYSwszS8zy5qf/aUUH3qxPtzb6e99FGnzNUe2NPqk5mk+qpJ860yG+lk+TfXK3PibTLHekl3bp/wOsq6+KGj2O/ypWnf/pilYSxUIfaO6lldWfwwO8ubpLGHc33/ALif7b1j3niNNK02a7nlWDf9x5q8xv8A4sXF1eebBaLsRP3STP8Ax/364bxJ4gvfEFz5t9cefs+4n3EX/gFefVx8fsH02C4fqSl+9Oh+JHxU/tVP7N0+Vtjrslmf77pXnUf3Eplz+8m3/wAdTQ/3a8GrVlWlzTPvMPhaWGhyQHw/u3rYtvu1j/6t60raSilPkIxFLnNK2k+eti2n+5XN+f8AxrV+zvkg2Iz12xqniyw51qT/AGV0lX7lbFtqXlukqp8lcrZ6kn++latndJa/x74X/wDHK6oTPHxGHO8sLry/nq/DqX8dclYX0v3Jf+AVq20/3Pnr1KVU+UxGFNt7pJ/vJVC5ginffKiz/wC+lPSaue8SaxdwXNtaQSrapcPs850+7XoxqniSwfOaV5pWiyNvnsrdP+AUyHwr4fkf5rTYn+w9Zr+C9PtdeS4bVbzVHhX/AJeX/jrY8tI/467Y++eFODhL3JHMa98J9C8TTfv2ukhT7kKS/crKT9m/w/JJv/tC/T/cdK9FSqz2uqyXNn5Gp28EM0v+p2b3qJ4elP7J6lDMcZRhyQqnDQ/s0+H/ALjarfv/AN8Vq2f7NPhdETzbu/n+T++iV6dbQPJJ99d6fx1cuZ7eCGZ5duzb8+/7lZ/VaEPsjhnGZTnye1PK/DPwa+H+uXlzb2tpcailu+xpnlfZvrxv4y6t4XW7bwx4T0mzt7C0b/TdSh+f7Q6fwI/9xP8Ax+uo+KHx232d5oXhP/RbN18mW8RNn7n+4n+//G9eG+f5cO+NNiJXzGPxVL+FSP1vIctxXN9bxc5f4R8NjFH8/wBzZXq3wzvNV+GOuaVeHw+dQ1HVF86ws5X3OkP/AD8+V/6A7/7b1D8Hfh6mq2b+NPEf2Wy8J6fL8k1+2xLqZP4Nn33RP7iff+5/fqt8RPjLFdXmsWvhqK4gfU/k1XWr599/er/zx2fdt4v9hP8AcrwT7X+JLkPZL+x0X4jeGdSvtO0qzutV1a4T7RfTS73XZXEeGvB974L+JCaF4n0qJ7PU3863eFv3KbE3/I6f+gV5l4D8XS6HePLcur6a7p9qs0fY8qf7FfSWj/GjQru5/caKr6all/oHG91l/j3/ANxK86UuU7eb2Jha94Vuv+E5h1BdQ+1WflbEhf7lun9xP79fOXxd1y31jxP5Vsm+z0/eiPt2b3d/neu/0342XGm3+q/25p91dWaSulr87p++/wB+vGf9ZczSy/fmld32f7dEIndzmr4JtftXi3Sk/g83+N69OvPOkvHt4E+fZ8829H+SvPfB9jFfa2iMjSIi732P/cr0tIE87ZBZNO83/Lbds2JWcviGfnc2zyflqs9Phk/0ZKrPI9fYanxg/wDj30x5KY8j7Khkk8vfv+ejUiQ95/71QvJ/epnmVWmn+SjUZceb7lVnn/8AH6oTX3mf7FU3uvko1M+Y2PP/AIN9M+1f3ax3n8z+OmeY39+rDmN77VR9rT+/WIsj/wAVHmPsSgOY3vtSSfPTEn/2Kx/Mf0qb7U8dAcxq+f8Acpidap/bqm89NiOlAcxcSrlnP5D7/wDvis3z/M+7U0Mj76jUNTV8xJ3+59/79VrOfyJnT+CoX/dv/wA86PM8ubc1WGpcuf3/AM/+xVCGT53q48nmJVP/AJbUBqPb79Qv9/ZUz/cqt/H9+gNR6SfPUyfu6hT93/HU1Aaj/M8unpJUL09P9ZUahqOqf/WfwVBUiUahqP8A46mSq3mVMlGoallKmTpVZJKe9Goam3psnzvXovwu1V9K8T6bds+zyZUffXl1nO+z5a6rwldSwX8O77m9N9KRcPjP24svFlvqel2eUa5E1vFMsuz5OUrOmkXzn8+7ig+Xe/z/AHErkfhdo7+I/h34V1KfWLpE+yJthhVNi7K27jwXpFw0qRw32r3UzctNcfe/23rHmlMvljEu/wDCR6VpSfNfW6P9/wCd/neuP1T4m6PGzosrPM/3PkrtrDwH4cjttn9lWs9yn35vv7Kp/wDCOaZa7PK0y1T/ALZVRj7hw2q+NLiCwm229w9sib5b+FH2f7if3686h8f63Ypvl0re7vv865379lfQl5J9utnin/fpv+49Y+seHNP1hE+3RfIlOUZBGUTyV/iVrE7pKsX2W22fO7vXYeGL6XxVeXNvaXEqWCKiPefZ/vv/ALG+uh1vwzp/iC2htJfks4f4IfkrS0Gxt7GzeKzi8i2R9kSJURjIuUo8vuGO/gvT5Lnzbm4v7rZ8nzy7P/QKmufCuiSfJ/Z8Tpv/AI3d60nkeR3TfVbzPL/gqiNQSxt7G2/cW9vav/G8MWyqyTvJD99v9yrM0ks6J5X399PvLWKSFNr7H/8AQ6kNShDCnl71+/VlJ3sXR4n+58/yUyxtZZ32Kjf7ldP4V0O42vcNE29/9VM6/coNDZ0H7FHGzpZJBqTxec8Kff8A/H66CzknktQ1zGsEjD7ivu2/8Cqnp+mra2nlSKHZvv8A+f4q1f4Pkrpic8jkLjQ54fntXWGZF2S3F47uqL/sbv8A0KuJ8SeF9AsYZ4tV8Q20+pSqk3l3jbLZUR/+eSV6nfWKXVjdQX8iPDKPnX+FVrwz4xf8Ih/Z7pb38s2pIVT9y7zf8A/uVzSibUveked+PPD/AIg8OPeXur3em2umwvvdLOXZvTf8ibPv/P8A+yPXz342ki8Tak97Fb2qWEyO++2/j+f/AMfr0L+3LiDR9Vt4tKa9tnffv1L5Pn/z/f3157fz6rqTp5F3Fsd/khs4vkT/AOLrOJ0SkZV54ct/+EbhuNMt7VLl32K9y/k7E/vvXH3+yxvIbRtVt3uXf/ljb70RP/Z63r+d7XUvs8+malq/7p97zJsR/wDcpmm6bcaPeJqd5aWel22x0T7N99Ef+47/APslbxOWRz1zPaR7HlRoJnT79zv2P/wBKraxfeRp8NpZ2TJbW/3Lm5/c/wDfEKf+z/PXT38llrFzbS21uv2C3i2f6S2x5XesrVbe7vneK+u4LG2T7iJ/n53rTUjlMrRLW9mf7RPEz7NmzfWrc6raQfP9+8f5Njpv2JV9JH+zfYYJYk/56unzzPWPqsCRzb9i/cTZv/jrIvUuJqX+uuGiXfs/g/5Zb6mufHj2MP2RYok/5Y7IfubP9t/vvWJba5b2q75U891+dE/g31T+1eXCj7FRPvu9aRMzeSRP7EuXleXfK/ybG2In+3XW6VqVv4cv7C4liid0+d/tP9+vN4Z7i6/dW0SzzPs+d3+4lPvNYeaZ3Z/tTo/72b+//uVoB3mvfEa9u797hXWB9/8Af3/7iJ/frH0qSykhhl1e4iSHe8z7/nd/9vZXJW09pPrE0qoyIiIm+Z/n+eh7XyNS2X0TPN9+K22f63+5vf8AuVZBseKr60jVJba4beif6P5KbNn+3/sVzF5rGlX1tM7StdXkNq+9Jn373f8AjqbWLq7ghuU81vuPv2f3P7iV57NfXcPnbrRkeb/Wp/sVAB9qe6dIoNyb5U3/AO/VDW9NTTf3ssvyb/np95fS6b8iq0Dv99/9iuY1K+e+mTc/7lPuI9WQPs5IpLn5fn2ff+Sn3P7t32p/sJvrKhjf50+5v/jrYtoEt9nmvvm/8coAh0r93cpK3zon3031sQ6raWNm771eZ/uI9Y7zw2s38P8AwCqyXCfP5vz/AOxQBpQ6rLJC6fLB8/8ABVmzsbu+dLe0i+1Xk3yIiffl/wBymeCbWyutVd9Tu4rWzRN+yZ9m+vUfCU+veLtYh0L4faV9qmm+R7nZ5PlJ/G7v/An+3QByum/CTU502are2+lzP/y5u+90/wB/+BK7bwr8CLTxjeI+gy/ZdBt3/wBN8T6q+y2/7Yp/HXqNn8OfD/hGG2t9cvf+Ev1jzdjw2cT/AGPzv+eMMP37h/8Abf8A4AleivBF4fs4ZdauGfWElSHT9Ktrfelk7p8m/Z8jy/3IU+59+o5yzH0f4c+DPhlrem2Wh2jeIfENxs2TX8W+Z5v7iQ/wff8A87K7nVfH+t+FdVm8ORJ9t8VahFseFJfufJ/y2f8AgiT+5XAXljrHg7VftelXcv8Awkl3bunnWzokyf7CO/yIn9968i8YeLovhlo6W8V7/aOvTfPe3Pmu+/f8+z5/4P8A0OrCUT7D0ePw/wDDXTb/AFvxRrcuvX72u+9vLmXY9xsT/j2t4f8AljF9xNn8f8f9yvkj4zftWan8QtYe3s4rjTrPfsRIX+4ifchT+5/n+CvDdV+Juu+LrnZc3cv2Nf8AlinyfP8A332VlQ3SSXKJLFK7v9zZUSkaUont8N9FqTeVL8+/7/z/AMdTXngCWfyWs7v59n+peuY8Izpa/Y1ZPuffr13R/wB5cptrx6sj6TD0ozPN7rw54g0N99zauif36p22sPHcv58rJsf5/kr6csIH+wojJ/v/AO3VbVfAeiaxH/pllFvf+NPkeuX251Swf8h4hYa5FdW3yur/AD7Pv1sW2yPe7Mvz109z8D9Et7d0s7iW1d/n/v8Az1C/wdvrW2f7Nqqz/wBxHTZsrT2sTD6rI6rVfECSab4eT7F9lhhskTzn+/K9TaVqv9pXkLwP8iPXnWreFfHsk2+VPtqJ8iO7/wAH9ytvwzPrGh3kPn6VcJsdNj/PUSNPYSgfQnh7XEg0v9/p9v5yfPv2fP8AJ/G/9xK6GwuNa8R6bDdfZU+zW8rpFNN9z5Pvp8//AI/WN4KtfE+sWaJZeCLqaa3/AHzTXkXyfP8AcdEfYjv/AL++jxqdY0jT4JtXiee1t02QpDOksMX/AAP7n/fG+s+WRyfa5Dce6uNc1L7XdzNqM330mmf/AEZP9xKveHNYjj0i7tLl5L1m+SNHn+z2cSffd3/vV534M+z+Lr/ers9tb/PdXkz/ACImz/PyVpJ4jtI7abVZdyWyO6W6fIm759lWHIeraZ40tbe0kt4NNWF4k/4+LNGhT/f85/uJ/uJXITeMftTu9ntTyf8Al5SL5/8A4t3p+m/a/FVg6aheyvM/755nt3md0/g2J/ufx1Z0rR/DXh+zS7vNTayfY7/6TL5M2z+/s/g/4BT5RwhyENnpV3897eI32mZPv3PzzPTP+EmfQ32Kkt75PzyzbN+z/wBkSuR1/wDaKtNLmmTwrosyOy/67UoERIv9xH3u7/7dcZr3xQ8X+O7e2srnVZ76Kb55bHTbfyba3/39ifO9Zx9w25Zz+wek+Ifi09r9jlldp3ff990/dJ/cRKzdS+KGq6zpqSxfaPsC/Iv9pXvk2yzP/wB8I/8AufwVzGi+HfEGowp9i8GyxvvebfqUTojon+wj73/33dP9yuj0X4E+PfFWoQ+ItYu9Lsbx08lbZLXelpD/AHIUreMomfsJfbNCz8P2V1Z/2xq+rX91NCiTSw6bZO6Rb/78zpsqbw74u0rxB4kuZbHxBcXUKp9mt7C5tZfJ3v8A7ez5/wDfrtdJ+Cmn+Hbd7HXL248Qozed9jvL3/j4uH/j8pP++N712FxY3OmxokdtY+Hrf5f+PNtj7fTf95v+AVcqvKKnGMjmLr4E6TqE0NxbaTZw3P8ArvtF3eTRPvf+4n8Cf+P14r8VP2U7KbxJHea/r80qzNv+xWKbLeFU/vzfe/8AHN9fQnibxNoyWMbXFra3qwy/u7G+Z5pn/ufIv3G/36+cfid4/wDjHBHef2b4X0HwH4YmidFm1u9+zInz/wCuff8A+OQ/P/uVpQ985a8qsI8pj698F/DV9o8OiWfi9dB0S33XMtj4et5bfzn/AOe00zp/3wnzu9cl/wAKht/BcyXug6Z4cgS3+f7frF7qGo3MSf30T9zDvrnn8QanfWbqvjiLVId/zzJ9x3/vpD/c/wB93d6JtS8S+HZnu7HXbrxDpU2xH/dJ87/9cfv769DlPK5js7j9o7/hFbGw0j/hFPC/ivTXl2Xv2zS4rGb/AIA+997/AO/Xg/jzVfDnibxPqt7ofheXSLPf+6SGX5/+BpWxqulaPfa9c6nL4auLWaFNj/abh98tx/44iff+fZ9z5P464+2sdPkmS0s71oJn/wCmT7NlQXynK6x4ju75LNJbdnSxi2W6TJ9xP9iH7ldz4VuHvkhu57u6SZPuJNL9z+/8iV3/AIS+EnjjWNNf+yPAlhrFh5Xz3N+m9/77u7u6bP8A2Sr7/AXVY3+2614g8OeFHd/9TDK9y/8AwCG3So5g5T2/4J/E1Lq5s0ttTutOd5d8sL7/APU/xp/45XuX9m/8JxeW2oXNps1JJUhR0i2J9/8Ajr458PWuheC/Elmlj4liupofnludYt3R5f8ArjDDvdE/33319CaJ8RrfVdNhittdsNRm3pN5MPm7Pk+4nz/+gVXxES902PHlr4g1XxJ/YVs8UFhafuUSFPvzOnzu/wDffZXJTeB3vtV1K309JXsLFHd7n+4ibPnr1RLpNNsIddl1D+0b++ieZ7Z7f5PO/wBv/gf3Erd8N6bbx/DWHRbOK1utSmt99x8+zdK7/wAb/wDfHyVj7Iv2vIeCw+C9T1y2udQitGSwhTfE7p99N+yse88Dp4gtdVff/o2n/P5zp87v/sV9P6rcafa2E1u13vtreySGWaFN77E+SFE/23fe/wD3xXl2oaP9u16bw/A/2Kz+z73s7aJ97un+phT+N/nf53f+OuWUeQ39rznidhI6f6DPu3onyP8A360vL8uus1bwQl1qX2SOa32aZb+dqV/D/qYn/jTf/H8/yJ/feuTf7++mVEel1L/yydk/4HVy21zUIE2fa5f++6oQ/wC5Q/7x6IzD2cJ/YNiHxVqcEfy3sv8A33VlfHGsR/8AL2z/AO/XP06r9tMz+q0v5Dof+E81jZ/x9tVZ/GmtyP8APqEtYtFHtZ/zD+qUP5DRm8QarOnzahcf991Wmvpbj/WytJ/wOmL9yoX/ANmlzzLjRow+CAyaT+Om80k0nzpT/Ilk+7E2z/crLU6rIYkj7Kp3klX2tXjT5qzbmPzH+/WchxkQpH5lPSH56m/dR/dpnmJ61mbh/HT6h8xP4af5lacxhKJZh/dp8tOqun+z89DyfJ81XzGHIWfP8h/lf5/9itWw8TfZUdblN6bK5V4Hk+69P+fZso9rKBEsPCfxnZ23jiKB9kW7Z/02/gretvEcsmx1dX/3K8lSd5E+ZNlP+3PaL/x8NB/wOtoYqUDhq5XSrHvFt4mt43RJbj53/gp+qx2+qwo//LaF/kr51vPHllpsyeffLv8A9umP+0t/ZrpFbWlxqn/XtavXqUsfGfxnhYjIZQ96ke93mqyx3kN3EjbE+S4StuHUrS6tt8Equj1802f7ROt6k/mweB9SR3T5Jpm8lH/77qb/AIWbqeqO/m6Z/ZE39+G4313Qx8YHiV+H6s4/AfQ76r5b7FesdL7UtK1L7RBF9thd/nSvJbb4qJa2yRT/AOlXP9+obz44Jptm+37Q9z/G/wBnRESur+0aU/tHl/6u4yH2D6HTxVqc7okVk0EP+2/zvXlH7QPxeinsIfDmgPL53/MSvHf7n/TFK4DxJ+0td32gvp+ho0F5KmyW/d/9Un+x/t/7deS2euPsSKX7n9+uHGY/njyUj6jIuHfY1frGLgbcN0kafK/yf3KfHdRbn3fOn8ab9m+sG2juINSSVfuTfI2/7mytJ/3n3f46+b1P0bmO217x5qfiO2hW5l/0a0i2WVnbJstrJP7kMP8AB/v/AH64OF3g+RauabdPa3P9/emx0/v1NqUcUkML20WxJqwkFL3SGGTzE3t/HXs3wL8Y6x4P1KFoooHh8rZ88W/ej14nD+7TYtdn4J8Ry+H5t8u54f7j1y1Y88Qr0/bR5T3v4r6Ppl18N5nW9iuvtDpcp53yJbv/AHP9t6+Y5tNltW2Sps3pvWvb9K8YpBcveruvd67Li2uX/cun9xK6NfgXffEvS9U8UxyIJJk32ltbvFsi2fwf7CVEY8h1UH7GlyTPL/hjoFk6X+oXn/LoibPn2V3KQJOieajb3+TfC9edJ/aHhWZ9M1e3ljh375bZP/Q67zTbp9NSwfTHWfYm9Hf7lEonVzH5oWd156IjUyb9271m2M//AADY9XL+RI9jt/HX1+p8bzjJpKrPP5abKhmn/wCB1TmuvndFo1GPubqqDz+Z96npvk/gp6Q/Om6jUz1K3mUzZ5j1sJYpQ9okfzrRqGpleR89HkPJ93560vL/AHm/+/U/NGpmZiWr7Kf9ler/APq99X9K01NSfYzqj0agc95FP+yvJ/BXbal4NuNKtkllRXT+B6wfk37flq+bnNOUx/IeN/uUJH89dD/ZryJvp8OlfN80TfPQZmDDJLG9X7aP+PZWl/ZSR/OyUJGkH3aDTUY8DT/eqF4/P+7/AAVsJJ8mxf8AxyqcMnzvu/v0GYzyHjT7lVm+/WlNvkR0/g+/WbN9/fQaajG+5UL/ALt/lqzULb49iUBqCSVN/HVby/np+/8A2aA1H+ZT0+5UP/AKmSgNSWlTpTEk/jo8z56jUNR1Tp1qH+CpOaNQ1LCSU/zKYlCUahqXLCTy3dK6fRJ/Lmhdfvu9clD96tuwn/iX+ClI0P2A/Zg1S4vv2f8Aw9Ksq/ut8P3K9dsbp4LD7OqK83+xXy7+xb4xtZPgnDaXMypNDcb/AJ3+4myvbNH+IdvPqUyN/otsn3Jn/jrH2sYGsqUpnT/2bcR/PPLsd33uiUPJFIny/fpltqqXVt5q/Ok33HqtNOmx9qf79XExl7hTSD533P8APUN5J+58pf3lH2p9+9U+/wD36rTSP52xqvmICGP+NkZ9nz7KPM1C6eG3gl2fwfJReb/ufwf3P79TW11LYu7xPsf++lZgTTWtlAmyKWWeb+Pemys2aeWNERvkR6mTZO3zXHzv956Zeab5ib4nb5H/AI6A1GQzp/FT/Led9zP/ALlMhsZfO+Xa9dNousaRawompWqQXL/x7N6NUlmdon2j7ZC1t8k2/Zvr0a307ZtaSaWdsfx/c/75qDT7tGmEVvZPHb7f+PgKqpWvW8YmMpXG0kjbBuqSsXWZLJ/luRve3XzlT5qqRmcB8XLBtUaKNNQVNi7/ALNNt2J/tt/9lXz74tvruO/mt5/EFuiJK+x5n85H/wBtNlewePNAhhuLm+tfDX9qajcyp5r6lKjw7/8Arl/G/wDsV57480qyj0t31V7i1e+b7TdW32dIYd/9zf8Aff8Aj+58leZ9s9CHwHlHnrPveLWFunf5Eh2bERK56b7P5M179nfYibPtMz7N/wDsQw/7f996uXP2SPXpksfKguf+WU1yj7ET/YSqd5avqsMyWNldXUMP37+/uEhh3/33/wDiK2iQclf+IHgS5uJfsFkn/LKHfvf/AH/9/wD2K4a5nl1J3u/KutUvH/juX2JF/uJW9ef2Jofztcf2vc/f/cp8m/8A33/+IrK0qDUJIXvZdunQ/Ps2P++f/wCIrYx1M228OahOk13q9wyb/uQ/c2VZ02x0+DUtkUUt1c7P3Tzfcqm91byXP711gRE/5bb3d/8AgFFhrEV1cvLZ2Us6Qp51xczPsREoDU27nfa2DvFbyp8/710TZVaaf7PYQvPEr79n3Pv7P9t/4KoPrj+IN77/APU/P9/fsqteax9uh8resE38fz/JsoDUra9/BLA6wQ79/wAn8FUJv3CP5vyfuvkd/kStJNNSB/NZ9/8Ach/v1T8SQPfeS8v8aPs3/Pv/AOAf3K11IkZvly+TM8t20CP/ABu/+t/2P9yrltqVl9mTyN3nPLsT+4/+3/uVWs9KlvpoXnu7ef8AgWF32f8AfdWbm6i01/8AVL9pRNiOifJ/vvViKd5fahJeXlo33ElTzZvubNldOni7XfHF5DLqdw169vb+SjumzZCn3K4azjlukmuJf+PPzd8tzcvT/DcFxqWq3lxbXrQfZH3/ACf7nyf7H9+rIL+seIPLufKs0b7Zv2fJ89ZV5H5Fg9pvZ7l03yv/ALlU7PXJftjyyp9q+f5Pn/26LnUpZ3hdX/cv/rXSoIOSuYLu+uU89P3P+w9VvLSx1L7Q1os/k/6pH+4n/wAXW9Hay3U1ylnaNs+/Va20d9SmSL5vnqwMFJHebzWT53ffvqbW7q3mhTyvkf8AubKfrFr5E2yD/SnR9n7n7lZU0bxu/mbkSgBibN/mzor/AOxVmztXvn2QIrvVaG1ln2JEjP8A7n8VfQPwr/Ze1rXLP7bq8V1HDDsmfTbZ0hmdP4Emmf5Id/8Ac+//ALlAHmPw98AXHjTWEtFil8nfsd4U3v8A8A/z8lfWPhLwjLpWj3Phfwc8WkJC/wDxMryF3fY/8fnXH8bon8Cf99pXTp4Vt/DOiJp/9mWtr/AlhpX7mH/cmmf53T/YT79ZWt6rpmj2aWmr67F53z7NKsH8lH/jffs+egsuW19pngB3svBNu2qeLfK8m41u/RE+zp/H/sW8Wz+D55n/AI6uQ6lb+B7N7uCX+3vG1xF/yErl/wDRrJH+/wCSj/cT/wAfevLrn4jXt1pSWmg6ZLpGmzb9+pX9v5MP/AEf7/8Av15L42+LGu/afs8EqpZw70if+OV/+ez/APsifcT/AG6gDs/H/wC0Lcabc39ppV39qvP9TLfv9+V/40T+5Fv+/wDxv/sJXzZf3VxfXL3E8rTzTPvd3ffvei/neSbfvaR3+/VP7V5iUAaumxxfOm/76b6v6LstbnfLF87/AO3WPo8b/afv/fqa/glj3vvbfXObxO2ttci028heK4WdP40d69d8H+PLLVXhRbuLzvv7N2yvl3y3tfn83fvermm6k9rN5sD7H/vpWMqXOdtLFSon3anjF/sybUqaTxpboiPK+x9n9+vj+w+JviCxtkiguGdE/jmffvrrdB+Jn2p0+0xKj/364pYU9uGPifRsfib7dNsZ/krpLbVbeBE3PXg9n4u8yHzYpVT/AGHrbs/ED3zoiy79n+3WHsZnbHEQme2f25ab/lda0odct4GR/vuj14zZ6j5jpXZ6JH5/yb2qJROqPvn0PpPxefVbD9/bxTTM3/LZ3md/+Afcq7rcXh3xZbQ3Gt6ffahc+V5K/v0RIv8AYTZ9xP8Acrx7R9St9NdE+WuttvECTpsWK4Tf87uj1jzyM44ekbdn8OfDUiJLPaKiQ/6qHe+yL/cSusvBZXVi+n2dla2VpsRN8MSeds/365+2k/0ZHnf5Jv8AVJvrpNHtfM2PKnyb/uP/AB0cxtKjAq3kF4k32r7XeWyXC7PtD3D77j+CodL+HWmNebV0r7TN9+WaTe7v/wADeus8Sf2c9uku9vtrMm3fKu1Vp6ak0aQx28uPuu+1dm9v/QqJSMIx9z3IGanw70uxukjg0C1e+b/lp5W/b/33V7/hEZdNkxL5Fs3+wVq5dahqd/sUTtHtX/lj8tc7eXEs0z+V8mz5N71zSNaMa03ubk08E2mtB567t3zSzbvur9zav8dTpNHPb26w39z5vyfx+Un/AHwlcvNdRR7PnZ933qpvqSzTJ9mt1+X7+/8Aiq4zNJYQ66S5htt6WjQWe/5N8Lfvn/8AZq56C6jjeZ4tJutc1FN6b/Pb73+4tRS6pP5aXTS2cL/cSFdkT7P4/wDcrP1DxpLp9qN99fW0DJst4rMbIpW/v/J9+uqHvnFNckC54u1IeGvDZ1PWbyLwDpSRb/M+0JDM7/8Aoe+vDPAEeheONSvLfSLjTdX1jUPkTxDqSS3M2/Z8+x3R/uf366rUvDkXi57zU/HF7dQeHrdN6W2pb7NJX/8AR03+4n33qPwX8bPhr8M4HlbSrVrb7PLC+xtibP8AnikPzvM/9+vQpR90+YxMuaRlWvwl8N+E5D9k8Ux6nKj7JYfDOho6H/rrdy7/APxyqnif4oRaVbPpWg3eg+HprRPneGKL7Y/++/8AAn+wnz1jfEP9oPW/HX2NtB8LWOi6HcK0MMxid5kt/wC/sf8AdKn+6lcC/gt54ba717XbfSNEuE2JeXMSWyf7ifc311cvN70jm5vcNXxJap4xubPU9au/D+vQvdIkv9pXr3M0uz59n2e3/wDQN9WfG3xiu7XTYdH/AOEK0bS9N3/cTSEtHf8AuOkMW9/++3rj9S8K/Dzwq++D7fr3k/vt9tdJaTP/ALFumx/v/wB/56zdS/ah8Cab5NpqHw6v502PDK/9uyu6P/tu/wB//vuriY6nVeGPEej+I0eXWtC8VajbbP8Aj20pIoYU2f7bzfcr3T4Y+GfD/i7wL5s/hjxL4U8m/l8rV9bvUhhtE/v73+R/9z56+K7P9pD/AIRXxP8A2h4M0LS9OtreJ0t5prJPOR/7+999ath+1DqGq2cMutS6d4h2S+d5OsSvcvv/AOB7/wDxxKvlCJ9S+NtD8FaVD9k8UfEOXUZpkf7LbWFukO9P77zIm/8A74+evIobrwv4Htrl9PfxBqOsOibLmGyS2tkT+P7773/8crv/AIY/tEaPHbQtPoVhAkO93hT7Xd3N2/8AfR/J2IiVieJPibd6rM//AAj3jBdBe+ld5dEh01La53/7c33/APx+sYxkXzGl4V+JV79js7jXtTbTrNNj2v2xH+f/AHIfvv8A+gV794P8R6J4g028vdPvfss0Pzy3N/cJvRN/9xP7/wD6G/8AsV8YPBFY6xv1W7ur6b78syS73d/4N7vXoXgnWPsNgiRIt7M+x9jp/qn3/fqzGR9a+MvEn2Vp9Um32cFrte1sz8nm3GzYjf8AAPnb/f2VF4VtI/C/h2a4v4WkvJVhe/fd86LL8+zf/G7p9+vO9S8Rvquq6P8A2raNazOm90RN/lJ9zf8A7+xNn/A67W6ur/xpFLZ6bD9ltPtD3HmO3/Hwyp/G/wDsf36wlEuJxvxC1JPEfid9K0zTFtdmxPsdsn8f+3s++9cTrfh+70e8+z3kTQTf3K9U0HTfIs797G3afUri42Pfwp8n2f777P4/nf5N/wDHWbrFu2uKt3rNw9rpVv8AdmhVN8v990/v/wBzf/3x8iVxanVE890TRBIXuryKd9It2X7RND/Gz/chR/77/wD2dZupTpdX8zxWkVkjv8ltD9yL/YrvPG2q2Wj2NhaW0TadMnz29g77/s6P/G6f89X/AM/3E4yGC4kheVUZIU/jo1NolDZNs+VGqZIJf4vkp7yeX/v1D5nz0cxpyk32dP760zYn+1ULz+XVb+0kjm2UcwuSRpJs/uVD5iR/wLUPnvs309/3ifNRzD5Rk108aPt3U/5/vs9Vk/133Nn/AACnzXSJ951T/fo5i+UZeSf7dUH+5vpmq6xp9j/r7uL/AHN9ZVz400+6kTbL5/8AsQpvrllI3jSNjz6Z5nmVif25ezv/AKDo9w6f35vkotv+EjuvvRWdkn+3Lves+Y35TY/jf56JpPL+SsSTw5qck37/AF1k3/8APtbolQp4ZtJJtlzcXl1s/v3D1pzmfKbz6lFbw/vZVT/fes2bxjZRp/rWn/2IYnd6mTTdPsfkXT4k/wCAVfhvoo7bY3yJRzhymb/bl3Om+DSrr/fm2Q/+h1Qe+8QSb32WcCf8Dd6meSWd96ysiU+G1a6fZ9+gz5Sh/wATC6+efUGR/wDp2TZVmHwzb3G95XuJ/n+47vW3babFHVxI0+6qUDMRPD+mQPvgsbdH/gfZUPn3cdw8UvyQp/qnSuh+yf7NH2VP4ni/77qyNTj/ALLcTzfvX+Tf8j0TWv3/APlnXVXNrFs+V/uf3Eqn5FvJ/wAsm/4G9AonJf2V5cyS799ZWtxxalC8TOvnJ/Gn8ddtNGnk/KkSf8A31j39q/34k2f7nyVpzD1PK7PSr21SZJbeX7/yO6Vc/sp/4niT/tqld/eabFrEPlM/+mJ9ze/364y5sX02aaJl2f8AslXGZnKUoGxpuyOzSGWXz/7j7KY9j5Du/wA2z+470+zhSS2h/vvV+GN7pPKZGff9x60CMyhDGm9G2b66qGe1ns0ilt/vp/B/BVCw8P3se/8A0Rk/332U/wDs2W1vP380Sfx7N9cki5e8Pm0rz7x0V/uIn8FMm02Wx2bk3p/fStuzsYo5kuJZWeH7jon3627yDT47Obd5ux/9useY0hKXwGDpUaz3O9fnT+NK9g8Garb2N+/9n3Cwb4v9I0133pcJXl2m65p9j+6+xRbP9uu28K6xbx3Ly7IoN6fOkKUpROrU7D4kfD3U/iNo8Ou2KLdXKIifZoYtjp/sV5voMmoeDnfTNXsmgtpn/epMmx0/3K9O03x3/YGpfbVfzraH/j4huW+Rkrf8bTaT8bNDsItAtoorGJ99xeMm65i/2EqDXnkfjHpX7y58rZVnVYHj2Ps+Sqc0n9m6ojs+/wCetXUp3utm37jrX1mp8sYnl7/71M8hI62PITZ/frv/AAX8J08QQ+bqDy2v9zZWcpchUaU5nl0dr5n3v/QKuJpv7neqV61N8E7ueab7G9w9sn/LbYm9/wDgFUL/AOHtxo9n+6iv9/3H+02uxErP2sDT6vM8x8imTR+Wn366S58P3s+/yrJvk+/8lPTwHrt0/wAumXD/AO5E71pzmEoTOS8v+9QkddJqvg7UNHtobi+sri1hmfYjzJs31Tfw5exqjrby+S/z79nyVoY8hleX5dXLORI33tUM1jLBN8ybKPIf7/zVYjodV8aXuqWENvL5SJCmzeiIm+sTy4fv1C8fl/JL8m+pkjpcppzGrpt1FOnlN9/+Cu28Mabbz+d9pVXT/wBArzTy/wC7W9pXiO403Zu+dNn3/wCOp1CJ1upeG0+07LN2uof9tNj1Qm8D3H3FilSZ/uQv/HXZ+CfHFvqttNZT2lu83+fuUXPirUJNNTT7y3XUbO0d9m9NlzF/wOjUNTy5IHtX2TxMjp/fpk1i8iO8X30+dK6TUpP7Vhd2+/8Awb/v1lW0jwPsejUiRjp/qUf+58lUJv3db1+nlzTbU+R6xJo/k+arLiQ1FTk/3KY9AaglPT929Qp1qSgNR1Ppj0J/coDUm8ymP/fp/l/fo/gqNQ1JoZKe9Vkk+f79WfM+SjUNR6SU/fUXNSpRqGpZhrV0rdHNsrEhrVh370ajUep9w/sc+ILuTwHrFkt3shR0/c/3/nr3iGTy/ORvkf8A26+VP2LfED2tzrdl8rzPE/lb/wCH5Er6Qv7596PK7b3f50rxKsffPdpS9w3rbx/e6O/lRXbeSn8FdVo/xQt762mdnZHhTe+/+OvJbmB3md/4HqGGR4/9iiNWUAqUoTPbLDx5aX1z8yf+P/crb/tLz5kdXXZ/BsrxbRIP3yPt3/x16jolrLJp6Syo2x3+R3r0KUuc8urSjA0rmTzNiLLs3/x0eQkkzulw2z++71Dfxv8AufI/eTVZe1fyU8/5K2OUzYYLuSZ/IuPuPv37K1ZLq4ktv3vzvv8AuImyobaeKCbZE/3qv20n+ko9zbs9tv2bPuVJsTaVa/2r+5tnVJk+f79dlo3h+z8uKae1a5lRv9dMn/stS6G2m6fDvigg09Jvn3eaNzVemu/tixG0u/lP/PHa4b/gVae78ZhI1X+T5qFao7dGjh/eNvf+Kq0ayXaOLlEX5v8AVRt/6FWxiI2pI03lwqZ3zhin3E/3mrL1LQb3U4ZYptTaOGSbftij+6mPuf8AfVbsMKQx7I0VE/urTJZJfORFiymPmk/u0pFHkfjuzl095tQkv5Lm52bLRJpUhSJn/uJ/t/xu9fP/AIz0rU49Yhvbya4vZrj5Eeb5IU/v7Hf5/wDYr6k1e1ivtPuH0+e3mv4WeF7522Ij/wAf/A6+W/HOj6PDNMltqt1qlsj/ACPv+eWb+/8A7n364NTrgcH4k037Lco/kxT39w/nbN/+qh/23/gSuD8W65ZT7LeW4uNXuUf5YYU2W1pv/uJ9zfWr4n1X7Cj28SfZbC3+/Dv/ANa/+2/8f+5Xm/iHxVqcdy9voOn+Qk3z/bJkTf8A/EJW0SR+qz3Foju0SwQxPv8AJRN71zz32qyJcvE/2WHZ88z/AMCV0/hjw5e3Tu95qv225dPnT+BK5j+x0tbmaK5l+2zb3320MvyJ/v8A/wBhV8pzlDR7G31J0S23T/33dNm9/wD0Oma5cS3Vh/Z/2hktk/5dk+T/AMcrY0HxVZaVqE2n2dv9t3xf66zTe6v/AHN/3ErmNbntI7x3aVv9I3ultv8Av1fKBWh1T+zZtyyrOj/J5KfcX/berOm2st9N9rgtFndH+T7T9z/gf+xWDYaqmmzPcNZLv37Irbf8m/8Av1pf8JBLa/JLcKjv/rfJ/gp6gbH9pXE9/eW/mtqNyif6Rf7Nif7kKfwV1uia5p9rpttEr2/29k/ewp8715v/AMJGkGlebYoqO7ulvD/c/wCmzp/G9WdBtbuO28pZWR5t/m3m/Y6I/wD6B/c/v1YD7nyrW8uf3yo7/cd6oalIkFsn775/4ERKNSkt/Jmvb5Ggtk+4iJ8/+xsriZrq7uId6/8AHtv2fc++9BBt6xrkupWv2Rnb7HC/yQw/xvVzTdci8OeD7xJ4rj7Tdy79iJ/Bs2J/ufx1j2H7vfd3SfOjp5Sfwf79WfEkH26w3xXHno7p/BsRKAK1zs1hIZdMiuIEf59j/P8APW9/ZSTzW1kr77mbYm9PuVyum6bewaPc3C/PDDcJCj/3K0r/AFK40N4XZ9832J/n/wBuWgCtNqr2s1zFYy/I+9N7p/BWPNJdzv8AuLj/AIHvrKe6lnm3q7bET59lCT+fNDul2I/8bpQQFz5sE32eJ9n/AAOtjwx4cuPEdx5XlSzpv2P8/wAlTaV4Zl1jW4bSzt2vXf8A1UKJ8/8AwP8AuJX2Z+zv8GfstzDcN9ltfs+x5bmb50t/9z/bo5y+UZ8B/wBle08HQ2fiXxK6pvdPKhmfY7/7n8af+h7P7ler63rDz6lc2+ixLZWcL/6IiL5KRf8AAP4H/wDH66Hxt488NfDXw9NcXN6t7CieT9sd/vu//LGFPvv/AL/3K+WvFv7UP/Eqmt7NLdLm4l/238pP/HKAjE9OvJ72CaZ9Xu/7Rubdd6bJfJR/9/77vXjnjDxdrGlOktnaaNolyju/2a2tUebZ/fd3+f8A77evNNb8eaxriTO+qyzvN86Js2f98fwVxP8AblxdXPlKks80z/O7v87vWfMbk3irxVrvi7WJtQ1PUJbp0+RHeXeiVzdzrHn7Nnzovyf79attPFa+ck9l56fxoj1Qh0eWeze4l+RPN2Jv/jo5iOUyrmfzpvl/8cp8MEUafd+en6lIlq8KIn+/TEk8jZuX/fp6iL9t+7dJV/3KhuYHur/Y2+nvqvlw/wC59yub/tK4vtVTa7I+/wCSs4mhpXli8EcLs+9HpifwItPuZHkkRfNad/43d6s6PsgeaWX+CtNQLNzPb6VYJLP+7/uJ/t1Q0TxA8mpI7Jsttj79ib9lZrz/ANpTTS333/4Nj/IlGmz29rcu7fO6RPsT/b/gpcocx0l/4/eSH7JZ3Fw6Ps3zOmzZs/uVNpvjjWNKdHtrhtifwVw0MbxzPuf+CtjTZ0jhT+N6JBCcz2PR/jTdwbHubeJ/9z+CvSNE+OlvJNDEqfO/397/AHK+Y/MeR96p9/7nyfcrV0G6ljfzf9vZ89cUqUT1KWMmfVH/AAtDT/tH7242bPn3u/8ABXqnhjx5p+q2qXEWp27pv+f5/kr4n8QySyWENwr/ACb/AJ6reGPEd7Y3PlQOv9/7nz1hLDxmdv16UZe+fpZpXi7+0nhT7RE6W6b/AJP4K6S28TW9rI7z3H/A0evzl0fxpdwTO95LdTf9Nnl/j/3P43rVh8Y6nH9mu4r26st774nmuN7vWP1Y7Y5jE/ReHVotSvHSDdP/ABu71f8A+EiaC+Tz/wB2ifO29/46/OX/AIWbqFu7vLqGuTvN/A77Ed/996vv4u8Vz2Ftcaf5VqifPK95epM7/wC/vdP++Kz+pyNP7SpH6IzeOLTzv3ctv8/996w9Y8fWghd59Qijtk2f3ESvhmbxV41j0dLttd0vTrB9/wC+S6hhd/8Ab/vu9cZ4h8dy332a0iSVPJT97N9qeaaX/ff7if7iJRHBmf8AakI/ZPt7W/jh4S019lzrdvv/ALkPz1yWpftSeF7X/jxhlntt+zfM+yvh7Utc+1XL+V9xPuIn/j71Z0rUvIfylsvPd/vvs3v/APYVvHBxgc1XNpT+A+urb9oW08VeJprezS4srZ0/dTfZd7v/ALf+x/wP+5Wb4i+M1j4c1Kz1DTfHereItVT9z9mhuNnlbPvv8m/Ym/7iJ/33Xz3eXX2uz/4mdounW3yPb2cL/O/+2/8A9nWIkl3qVylvZ2X+kumyLZ8n/j/8CV1RpRgePVxVWtI7/wAZ/FiKxm+0ahd654lvJpXd4ZpdiJ/cTfvf5Pn/AIK4P/hozxHa6lbPpkWm6DpSPsezs7Xe7p/vv89U/Fvhy7sbbzbzVWd7h0TfZ2/+jbP9/wDjrE/4Qe3hv0lgu7rV/wC/stXh+f8AufPXVGJ58pmxqX7QXi268Q3mof2xKjzO+ya5Tzpok/2N/wBz/vj5K1bn9oLxx4002w0rUIrPXn+5FDNp/wDpL/8AA0+d657SvA+mfZv7VuZdjzXTw7Jv9T/33W9qsemQab/oet28lzv8l4bZNm9P7m/fWgiHQf8AhO9Hv/sl5e2egw+U7umq3SJsT+5sTe/z/wByuh+3eJfEz21vFZW+qQ2j/wCkWdhpvnQxf3N+z/vv56wbPxNo/g7+yruxu9Ln85/+Wyfad7/7aJ8n/APn/wBv+5XYXP7Sd3rGmpoi+LW06w8357bR9Id4dn/jiO9Zy5jSJq2f7NPiDxpc20r2lh4ahuInvLi5ubhLeGJP8/3EeuquP2I4tEs47iDXbPx3fxJ9p/s+3vU062RP4P3z/vf+B7ErwG/8Y6PrniG8lfWPGGrvs/dPNqCWzv8A8DR/kT/YStXwf4Z0r4hPc6VY6P4qg8Q3EU3lTfavtaXH+/v+4n+29X7xEineSeLdcuf7KZFsksfkittNutlnEn/ffz/770JHL4fd3vNd05LltiPDDdPdzP8A7b7P/i6xPEnwrl8P3n2LXJbOyv0dEeze6imml/2ERN+z/gdPv/B0Wnab9oiTyNkuz53p6mZ2eieOLeTZE1pe3t47/wCueJERE/3N+9663SvGMWmzJ5txeJCnzv5O9N/9xK8c8PXVxpV+lxst/JdHR/OuET/vitj/AISD7LqXms6un8f73fs/4HWQH178IvEdpIk13eeJfsXkp9sf97K+/wDuJ/33/wCgV6vZ3Vx4g1uz0S1vZbLR38nzZvufI9fFuj+I7Se2tn0y9W9udm90hT7n/wAXXt/wr+KlxH4he7bTG1HUnT5P49lYyibxkfYniy6Hh3S5tHsC1gdsVtFbWrI9y0OdiD/fl/8AHErn9c0y00FraC7uHfWk+dLCwTzXV/4E3/3/AP0CsXQvH0X2NNTnuLDTr9N73Gqv+++yo/8AzyT+O4f/AG6uXmy60ubxE13L4e03U9kPnP8A8fjJ/ceZ/vu/9xPkT+N65ZHTD3StZWsOnzTLJDBa3KRb5YbP/SJvm/57S/O6P/sJ8/8AuVwesaxe31ymn22lNa+T8mxE3zP/ALb/ANyu+TT/ADlTTIIrrS9H+/a6XpsW/UdQf++/+x/tvsT+5U3ji68QeEdB07TdKsrHw3ZvE73vkt5r+b/tzP8AI77Pv/frLU6vtHlmraO+lWcL3lxb/aZvn+xwvvdP9/8AgT/c+/WO8ifxOqf79GpaVe3Vy9xc3tw6TPvRHfZv/wBuq154ZTzt95by70/gmfZ/45XOdGpDNfWVp88twv8A33Va81i1kTzYreW6dP7iVcTSbKBN8VpFv2fxpTEku4/uxKn+5UBqQ22pXt0m+LT2RP8AptTPP1idNipawf7bvvq5DHdz/wCtf5HSpobXy32/foLMr7Dqc/yT6ns/64xVWvPD9pO+yeW6n2f35a6RIV+f+/TH02WRH2xN/wB8UCicwnhnSoJkeLT7ff8A33Te/wD4/W38kcL+Uifc/uVN/Y9xGibniT/flSrKWMUa7GuFf/cTfUamnMYiQSxzI71Zbfs+WtXyLff83mv/AN8JT0jij+7br/wN3ejUOY5uGf8AfPvqy8Hnf771fktfnd40VP8AcSqDzyz38LqjIn/odGpYJB8+yVP++6p3Niu/5X+StXY+/wCZPko+y/wKm+jUgxPIi/vt/wAArSsI4o/uJ89Tf2H5kz7Uarln4cuINj712f3HejUBn8HyotQ/Pv8Amdq3rPSkkm/ey7E2fwJvp76VaRv8zs9WZyOe/wBY9Hl1t/ZbSD59i0JPFG/3P/HKBmUlj5n3UZ6h/wCEcuLqbYsTJ/v/AMdb32r5P7lQ/bvk2K9AuUx7nwrcQfJ5Oz+/89UJvD8UcL7pfnrbvL6WR/8AXfPWVefvH30BymVc+H7eCbe0Tecn8dVr/TbTVU+aKL7Z/t/x1fufuPuf56xJv3iO6/fT+OgjlMq51Wy0p0ia3W1eH/ninz/991WtvEH2p9iuz/8AA6ua94f/ALfsHmi/d38KfJ/t1wdnBLBvib5Jkf50/uVtGREaR39trCSfJs3zVDc6l++SWX5ESuSSR/v7/nrYtp5bpEt53+d/uf7dB1cpsJ4gSR/9GdXd/uVfm1J57OHzU2JN/wB8VxN5pz2P73+CtLTZ/kRN7PD/AHKxOqMYlzz385/463tH1KW1hfyn+d/46xH2b/3S1saJo8t9QEpQOws45dmxk3u/z7N++t7TdYvvBc39of2gqfJsZE+5srktV8R6Z4L03zbl13/3N9fLvxU+P1x4guZrSxuH2P8Ac+T5K6qWH5zCVWXL7h8/arvkudn8db1tYvHCm77+yoZrHztShdvn2Vqv+72JXt6nz5f8I6O+sa9YRLD5/wC9+59+vp97GK12RRRL8nyImyvJfgJ4flvteuZVi+5F9/8AuV9J22m2+lJvli33Lf368qvV949rC0uaHOZWm6HLHD/pPyPVO/neR9kUW9N9dhYaPcarvlZGRN9X9Y8M28dh8sX3K5o0pSlzSO2VeEI8sTgLaCL78qRfJ/fSob/xBb2qIn2pdn+w9P166t7H5FR/u15drE6XU3+jRMiff+eu32B5Uq/PIzfjtqr33h6FPk2Qyo/3680h8f6hfaJ9inlieGH5PuffrY+IviqL+yrnT5Zdm/8A77rx/wC3eX91/n/263pUvdOKrL3jvLa6in+dtn/A67Dw3JaQJ+9eLY+/+BK8QS+eN/l/eVch1W92bFetuU5uY911VPC+q7Ent4E/3PkepofhX4Purb7R/aF/a70/vo6V4hDqUsb75f3f/AK7/wAN65FPbJFFL8/+3VxiGp6FZ/Bn4dTwp/xWGpb4fvolunz1Wm+BehX2peVpXiC4+xu/yPcxI71jzaVcR23262dntk+/s/gre8MeIPnTzZfuff8Amo5Q1O/8K/sy6PYzfa1vbq6dN+3eiJ/wOvSPCvge10pPsU+nq/8AH503z7/+B0fDrxMl0n2WWXf/AHK9RsI4rp/mRXqZGh83/Gn4M28iPqemRMkz/wDPGvmny5Y/9amx/wCNP7lfprqXhyLVLB4tm+vl346/CT+zfDd5qun6Yzulwk11Mnzvs/v10xjzwPKq4j2NWMJ/aPAYfD9xdWFzerF/oEP35q4a5kfY/wDv/fr0iHUruTw3ebr3ZbJ8iQ/c+/XnVzvjd0/uPWMT0Sh/HTHp7/fpnl/JRqGo2kSSlpE61Yak1NpySJIny0zn/ZqNQ1Jo6f5ibKhSn+X5bvto1DUf5lTeZ9yq3zVMlGoakz/I9PTrTP8AWJQlGoak9W4b7zNm6qaVctrFJJvmejUD6N/Y/neP4i+V83+kROnyfwfJX1dcxv8AbPmffXx5+yjrj6H8adB2/PDN+5ff/v19meIf9F8Q3kSpsRJXSvHxXxntYf4BjxvJN/v09NN8+ar+m6PLqU2yBN9dzonhmKO5ht7n54Ufe6J/G9RSpc5FWrGAeBvDkUFh5t4iu83+qR/7ldhc27yJCkXyQ7PkT/2RKhTZB+6tovn2bKuWe+BN8qf8D/uV6kfcPLlLnkUJo3guflRkdP8Axyq1zI91veLd/t1tzTp/f3p/cqhDB9q+RnVPn+RP4EoGU4YHgk3rtd0roUkuI1T98zw/f8l/4Kx4bGWB/wB667Hf53T+Crk0mj6a81xBLqkG/wCd/s2xN9ZyKidv4f8ANkWS2e3W6h3f65lOxf8Avr71dFdadbX0e2ZN615joOumzSSaSTVps/6h7iV7hP8AviuithrOob47u1N9aFdqvMFtw3/AfvCtIyM5xOitPsMKM0D42/JlnarFvdS3U0ym22W68LI38X/AazdJ8P2+kNiIRxoW3iJOP/2q17m7isYTLPKsMK/xvW8TGRLw2/8Ai/2azr7c9vL9pkjtYEbczl/4f97+Gr0s0UcO+V1RP7znbXn/AIi+JM8dvc3Wk2TT2Fv8v26Y7Ymb/Y/v0qk+UIx5jzn4kfEjSo1Gj6cFit4W+fZ9x1/g3v8A3Pv/AO//AOP181eJNSvfEGqvEtvL9jffM/kp5KJFv+/M/wDAleu+IbqXVb+a7gt2upk3738r5Iv9t3/vv/cry7Vdc1C+hvEl2z3M0vzzP86I/wDsJ/G/+3/BXFH3ztlHkicNrfiP/hGbB5YtPt71Jtn754t+zZ/c/uJ/6HXml54j1DWNY3+bLe7PnS2RNn/2CV1XjnxBb6xf7pdQ3/8ALaWa5l2W0SJ9zYifff8AuJXm7+KrS6hh0ze1lYTS77q8m+R5f+AfwVvGJzanW23iCynsHstPt7h9S8p9/wBmR9m//bd/4P8AxytLSvAcV9Yabe332jUX1CLe7wv+5dP4/wDgFeD6x4g8/XpnsbuVLCF/k3v/AK3/AH66rVfi3rsHw9Tw/Z6xKmjv+5e2h2I8qf3N/wB/yv8AYrpiYSKHirXIp7m8t9I+z2uiJLsRLP5PtCfwb/79c9DGsdzC9zu2fcRIU373/wDZK9O8N6P4UtfD2mvL/Zs6fZ0e4muZUR97/f8Ak3/98V4zeSJ5l49syvCjv5SO+/5N9OUSIyNjz5fOd/7n/Lb+Csq5vknhmSd/9T9x/wDnrV/w3Pbzw/Z2Te9x8kSP9xH/AL9U7zQ7i1v/ALO0qz+S+x3/AL9RqWTaHY/2bc/a7nc+1P3Sf3n/ANv/AGK6TQb6HTbaa9vN11vfekP/AD1f+D/9iuY1We4gs0SXb503yIm//b+emWE93azW2sNt2W7/ALpJv46ssuaxpV7rGsQvcxSwPv3+S/3FSqb2/wDaupQ6Zp7tPM77EdE+T/fpniTxdd6xZ/ZJ4ooEm+d4Yf4E/gSizvk03RXiV9+pXz+TLN9zyof7n/xdBBDeXVlHvig82eH7iTO/zy/7dVvtyRojyuzv/AiUzVY0tX+zwTK6L/y8/wB+mWcaTv8AZNjO+9Hlf/YoAsw6qkEyJFudEl3/ADv8lU9evvvuyb3+59//ANDp8Mnl6qj/AGSKf7P8+yb7m+qc108ly8rJ57u+/wCegDKsP3iTbvvv9xErVsNKuLrydqK7u6IiJ89QwwfP9ol2+c/8CfwVsaPPLHc21vbbpJnf7iffegD3j4e+FbTw5bJLA6z6w/8Ax8O/zpEn8aJ/8XWx4q+NOoaPCmlaHqDQWf8Ay8XNs/zyv/cT/wCLridb0fVbXwxDFFaSz7k/eoj7E/v7K89TVUjT5kVH/jT+5XOdUTY8Z+NNY1jY95qDJCn+qhT+CuMSN4E3+bv/ALm/56s6xfRTu8uxU2fcrNuZ3jhhi2LWpGoTaw9q6NFK3nbNiO/8FXNH/wBTNcb/AJE+9WDN++f5v9+n6xfW8lmiWfmp/f31kGppTb759kTtvf8Ag30xJPMj2S/Js+RE31xKalcb96O1WXvnkhh/uJWnKRzHTzQJJ8/y1g3P39i1D/avmQvt3UWckt1cvLLu/wCB0coiabfHZpuSsTz087e1bd5I83y/3Kx/LijuX82tAL8N0t1vRfk+Si8uktdN+X77vsrNSTzJkdfk+epr6NLq2RGf7lBBm+f5n3as6bG8lyib9lCRpHVmzkSObfs+5/coA0prFIf996ms7VI02L89U7y6mvpk8pNifwVcs5LiBNjJ/wADpSNIl+zkf5It/wDwCtizg/fbNmyq2lWqW6ebLL++/gq+kFvJNvb599c0jaBt30lv/Yjxff8A4/k/grj0keCbfE/zp/HXeab9n2PF/fSuY1KNNNvH27fv/wAdZxOqRfsL6K+sJkbT5Z7z7ivvpnmSwv8AvYmR0/vvVzR5H1Lf5UqpRcWNxJvdomfZ/crQ5ZENz5t8kPm3D/ImzY70eRaSfI0vnv8A30TfT4bVNnzbt/8AffZVlPDNp5PmxXDf7e/+CgjUp3kdvBN8r7H2f8Dpn2r7R8m9UT/fqG5sbfZ83z/7dMttNWf5IFbe/wDA9BoWU1yKD5Pl2J/t0+28XP5mxbhYE/g2Jsp82j2Unk/6WqJ/Gmytuz0PTLV/mSJ/9t4qJFRjzGPpt9cTpM62Xnu/35pvuVpfaruNdlz5SP8Axww/3Ks6rqUWmr5UG13T7n+xXDarqtxdb7ieXZv/AOAVAS9w6HVPFU11N8t3cQW1v87pbfJs2f7dPsPix9y3uftjw7PJeaZ/O2J/sIn+Xrj9HkeZHT7Q2x3+fZUPnxWO/dKyf3PJRK6tTlOq1Lwzp/iaGa90j7fdWduiJEmq/uYYv++656bw5olj50t9rET3mz5Ibb50/wBiq1zqun3V/DLLaXV66ff866+//wDEVm6rdJfTfuNMi0+H+4lGoE11PFsheW4t5/4E2P8AcqGbTrj52ZPIT/b+Tf8A8Aqawnu7WF/sctvA/wDz2/jqtNfXtrv23DOn9/8A+zo1AY0f8Eqff/vp9+uh8PaPe+JrlIoLhrWFP3Mty7ukKJ/tv/crlXvkkf8AexM7v/Hv31pTXzyW0Nk17cT2cL70tvN2Qo7/AOxRqQdbNpuj6HDvi1iLXnSX5IbBNibE/jd//ZErN1jUpdcmd5JW/wBhP4Iv9xKwUkeD5Vddn+5vrV0rWLjTUd4rSJ3dNiO6b3T/AHKNQNLR7X7dMn2m4igT+B3Sppo4t/lQP/pP+5sqhHPLOjvvf/gfzvWlbal8nlS/On9/Ym+jUDY0rUnjS2e2uP30P35kr1rw34jltXRL642Wdun73Y+zzX/g+5Xj+jwXEm/yLfek38GzfXc+GLWXTUmu5UVJkfYiTOmxP77/AO/WcjSJ9P8AgzxHo8ejpcNcLO6Oj28Plb3TZ/G6V6F4d+LUvjfWLB2lbXtVt3RLKFLdPJi/3IU+SvjOw1j+0t9vBqHkWDv/AKU9s7/O/wDtv/7JX0P8Fnt7q5+z6RdtBMibLrUkt9iW6fxpCib3d/8AbeuWUTbmPpOHxFb6HcXkt5Ldf2rN88r3KJ87v9z5E+//ALj1iePNcvbrybpreK9mhTf9p1L50R/7iJ9x/wD0D/fq5c+MbLQ7O20zw9pVrPqWzzkubl/O+d/vuiffd/8AbeuPv/7Q1jUvK1B7ie83/wCkJbRedM//AH39yuKR6FI5i88R6nPf/bWuJXuZn/4+dvz/AP2FQva3E7723O7/AH3etXxP4gTSof7MsdPVJnXZLeTPveJP7if3P9t6oQ2NxY21s9zt/wBITeqfx7P79YHRqQ/Zf7zqn/Aqf9lt/wCKVn/3Ep82yPY+xv8Afp8Ni8/3agNSt5cUafKjP/vvUMN199PKiT/gNbCaa8fyM6/991Ts9Kid382X77/wLQWQwzy/PtfYn+x8lDxvOnzfvK3k020g+9uk2fwPQ99b/wDPKKgjU5vyPkoS1lk/5ZNWw98kf/7FQzal8n8VBZT/ALNl/uf99vVyHTX+T97FVb7d5ifL9+mPdeX956jUv3i/NpsX9+mPBZR7Pk3/AO+9ZU10nnPudqrLdb/u7vkpcwckjYm8qOT90kSJ/ub6Y8kUf8VY/wBo8x3/AI3qZJP3PzffqOYOUufbkjd/k376Euk+fa9UHkeT/VUQwJG/y/fo5izS+3fP9+mTXf8AeqnDC8aXLs+/f9ymWG+f5G+5Wmppyk3mf3qWpfI/u0eXRqZlOafy/kWjzHp7weY9M8ht9GoEM37z+Oqbx1pPBTPsqSJuajUDB/s15H++z0x7Hy977NldImm/88k+emTaVcSI6L8j/wC5RqByqf67fEv/AACsrxhocWq2z3cCbL+FP+/tdtZ+H72RHRrRv9/ZU03gO9jh835UR/4HeiI+U8BSCXfv+5WlDO8kKQ797pXousfC/wAub7R9rXY//PFKE8B6fYzQu1xLdbE3uiLsRK6TORzFtsurN0l++v8Afpmm6Ukdz8u7yf467mwj0zTXmlXT1ebZ8iO+/fW94Yung0p3uYrW1h3b/kt9lPlI9qc9o/hGWfY877If9tKxPiL8TdK8AabN/pESTJ8n3KxPjB8fotDhmt7F97/OiP8A36+RfFWuXvirUnuLmVn3P9yuqlh+cvl+3M2/H/xQ1DxpfzPLuS2+5s/v1wFzJ5f3Uarjwfud7P8AJWVNqX8C16HwGcpHZpB5k2/+P79TeX++6/8Aj9TJ+82barf6i5dJfufx0jyT6o+D/hyy0fREltnZ7y4iR5f9ivY9E8OPPC8t39z+CvNP2ZtHfUtNe7l3Om/Z8j/Jsr6cttDtJ7NEZPuf3K5vZR5vfPT9r7nJA56zsYrW22LXPeJLpIIX3Sqmz+DfXVPBLJeOioscKVx/ifwrb/afNbd/uVcYx5veMZc3Keaa3YxXSO/39/3N9eFfFHxdb+HETSrH57yb5/kT7ler/E7xj/wittNcKi7IU/dJ/fm/gSvnVdH8+a51W++fUrt/Ol3/AMH+xWlSRyxicTqXh27vke7ubhd7/wAFcxNY+R96vSNbjeCF3l+5/uV51cyefN/sVcDCrEh/jqzZz+XVSnJG/wDDW5gbFtIk8yJXYab4VS+tvNgRkf8AvpXB2c/kTb/7te/fCLUtM1W8ht2dYNifPvfZs/uVnL3TelHnOM03xVqfg65+zz7ZoXR0+eti2u/tVtDexJs3/fRK6rx54OtP+Eq+ztFvSb7ib/46801KS48M6rNp7eb9j/g3pURlzhKPIezeEvFX2dEdH2On3Hr6K8E+P7e6s4XllXfXxhompeWiI33HqaHxje6Vc/uH+Td86VpqRqfoFYeMYvORIvnT/Yqh8Y/EemaV4Aubi+8q1T+N3SvlT4f/ABs/sfVYXvN06b0+Tf8A+gVvftRfF7/halhoOlaVb/6Hp/8ApMuxPvvs+Ss41JUpBicDQxdDnl8cT548W6x5+sX/ANmSWC2mfem/5K5WaRN9aWsT+ZcvLL87/c376x3/ANZWmoK5DJUVOm+5vpj/AOro1DUheTy3peaj/jp/+6lGoaj0kp6fvHSoU+/8v/fdT0ahqOT79TPUKffp/wDBso1DUKeklMoX79Goalm2k/gan/7dQ+Z71N/rPvUahqPT/WVpQ75E+b+Cs1OtWbaR6NQ1PUfghrCaH8VPDF3J/BdJX6OfFLTYv+E6u5YPnS4RLhf+BJvr8vPCs7walpt2r/Pb3SV+n0eqprFzoOqsjTJcWVv8m/8AuJsry8TH3z0KEvdO88B6Wmm6O7y2XnzXCbEd/k2PXQ21i8Cfc2Psq5Zz/aoYXWLyPk+RH/homukjd4l+d/8A0CuyEeQ5py55Ga8nkTeVF/rn/jqzcwfc/e/c/wC+KfDIlrvlZN8zVN5nmSfvUadP40hpkGUkcs//AC1XZ/t0f2bqEcL3G+3SFPuVpWelS6lc+VZxL/ffe/3Ks61Y/wBlIiebvRf4E+d3/wBuoFE5681VP+PeW9+59z5E2VlXkd3azOrXtu9t/sMlVtbn1CdPtbWkvk7/AJIUX56oaV/ZXh/Sf7S8R6at09x/x66bc/fuP9vZ/An+29Z8xsdjpPiLV75bex8PSLBaQyKlxdyL5su7+4v8H/AE/wC+6l8SeJvFH2x7LSNZ061bGWa8uIpZ0z/G4T5UVP8AL149dfFzUtUlh0fTzL50sv2a1sdNXyYd7/cRE/jT/fq/J8I9aHiCzs9Shkm+0RedLcxXKiGLZ995nX/0D+P+/Ue99gOQ7/4e6HdaxeXN03iO81e2hl/0qZGeG2uH/ub3+d//AECux0q31Lxtryam1+TolrL+5SJsQu6/xp/f/wB/7v8Ac/v1k6RPZaDpe7WTBBo6Jssra4+5s/3P43f+/wDc/uV0Ueqm9sdtnbX4nu4NsVo6/Z0gi/vv/wA8t/8A33WlL+8ZykVNR1S48RajdxxRKdFjl8mW/uF3p8v8EKfxtv8A46wvF8/267fNpLPp2mN8sP3Ef+5s/wDi/wDviu/bSLLw1o8sq7YWSFYmeNOET+4q/wAK1zHie9T7HCsMMjxNt+eFN/mt/Bv/ANz/ADsqqsSISPCPiR9rjuIYb7UPPuX/AH39mwy7E3v9x9n3E/2E+/XhvifxNb2M2pWTeU81ijo+9H+zb0++7v8Axpv/AIP79eo/EvxBp+j3L3ekXu+aZ/3V+/33dPvun3/4/k3/APfFfP3jPw/cSabDd6nrH2LTZt81vbeU7vduj/O//fe//copRHI4nxPptxJpv9oNcL8/779987vv/jRP4E/26831XWIoLb7FBaRPv3vLc/P/AN8J/sV22qyS3zzRLceRCn3LZ5f/AEN64PVbW0j/ANHguPtUyffmT7n+3W8TAZoPhl/EEiJp8sVrCm9JZrz5ER61dN+HvmXNz5+pxJsT5H2P81dz4P0qK+02wS2S3/c/J5O9KPFUH/CPpMlykXyfx/wI9aakHiaR29jqqJqrypbb/n2JveqbyRR3k32bcln8/wDrvv12fiHWPC8Gm3Nvbbr2/mi/jT7j/wB/fXAeWkexG+R9+zY9WB0OlXUum2zyrb/f+5M9M1K6S6hTzXlgm+/seqfn+fbeV5rOn3P+B1W/0felu0rbP+e39+o1AspPcarczJdrvmT7j/c2VZv9+zyWfz0h/wBUifwVT1XWNP8A9VBaS/7Ezv8AfqtbTyyWGxX+/VljLme3kebY7fuf9bMn/oFZqTv9sS4b59n3KfeR+RbOi/cR/mqn/G+35KAL+pTp8jr/AB/cSrOib4LOaVkb532JNsrKmk8z738NbD6xcf8ACPWdp5WyzhleZHf+N6CCnHdJB5yxfIjvsqG5nfZ81UHuvn+bb9/+CiON56AJrbypHRG3IleweA47TToUeCyleabY73j/AH9n+wn8FeaaJptpaTJLefwf+P11WpeMZbG22Qbk/ubHpSLOh8f+NHnmmt4Eb+Pfvf8AgrzqG6+y2zvPKrv/ALFU0klupndn3u/399U5pNif8DqdTTUfNdPdN8z/ACfwJWk8fkOib9/9x6oJB+581X+f+5VyG1dLZHbc9ZyDUpzWPzu7Ozo9VksbeSb9/veH+LZXQ22nefC8ssuxPuVm3kEUb/K+/wD3KDM5vxDsjm/dRbIf4ErNuJ32IldDc2PmPvlRvnqtc6bFIm/Z9ytyDBS6eP5FrVsL7z02S/I/+xUPkRRv9ynpB9lf/boAsvdSxpsi21mvayyTb5aspP8APsqbzPL+RUV6AKH2H/ep8cHmfLRNN9/+/vqFLry3erAueWkfybKmhkijf+Gs175P4npj3XmfdRqgDb+1JH8++rPn/ud+/Ylc3HO/8XyUef8A3nagDsLODzHRPN3/APA62L++XTX+Xa+x64awukgdNz/+P109h5V1DvrCUTeMjp9E1h97uyLsdNlZXiSb/TE81djun36s6Dsjm8lk31D4kkt53SVvvp8nyVhD4zp+yUNJvvI1KF/N2f7iV6FDBcfY0u13Okyb0/268o/e732v9/8AjR69a8N2Karojus1x9sh+R4f4Iv+B1oZGO99d2MyfaV/33/uUx5EupnffKkP9yt688HXcaJLLLb3X8f7l/nSs23g/wBM8qeLz02UAY73ybHfzW/77qtdRpHsdbhk/wBxPv1t3lrFI7vAnyJ/45T4bWyuoXdkVNiUAc9/q/uurv8A3/7lVrnXHk+SX7j/ANyuktvDll8m2XZD/t76ytV0NIJvuN5P+3QBmtqvn70aX79ZtzGlx8jO1WUgSZ38pGf/AGPv1ch8P6rfN5sFlL/c3ulUZ6nPQ+VH8sb7KHsXn/vPXVW3gPW5/uxW8D7P+W0qJWlD4VeCFIp7uzSb/pjvrTmMzzF7Xy5tnzI/9yn+RLBseW3bZ/tvXYX/AIfSC83yu06O+99lMSx0ydH+e4d0+5538dMDnraBPJdv43enzWssls6K7bE+/srbhgSN/wB0jfJ86b6eli8kyI0USb/46BHJeQ8m/wD8cStW2014Eh+Suz0T4cy6rvl/0eCFPvzTS7K0rbwPcR3Oyz0q4vUT5N6I7olGplznGQ6P5m92fZs+4/8At1Z0rSpZJtm9kT+/XeJ8L9V+/wDZ/IT+5M6Jsq/D4Dljhfdd2r/J/wAsZd9GpfMc9c6bFOkNpbWTOifJ/cffU39hvpts+7aj/wAFtXYWej6Zps0Mrag29Pn3unz/APAKf9q0KxvHSeJtR877iTS7Kz5gM3Q/Aet6lbPcW1pcXqQpvl+f5E/33qa28HS7dksTedv+4ib96f7FdPN4xsoLZ4rG0WBNv333vveof+FhahJc/PcfInyIkKImz/cokT7xZs/Bfnw21vLby2tnD9+GH+CvdfD2sPa6PbafplvYaLbPbpZvcw/I8vz/AD/99/x14nD4je6mhikRp97/ACI/3K7zw7rGn2Opb7m4tXuUf5H835E/3KxOmJ9D2GpW/h+zT7ZbxXWpbET7TNK8Kf8AfFdnDBLdWE0UtxFdX82x0ttNT9zbp/02f+N6+e7nVZfE2sJ5sUt0n3Ik3/ceuts/EF7YzTXd95sOmpF8lnDv/wBIm+4nz1wyidsJHQ+fp+j3/wDac8Vq7o37qGaLznlf/c+5/wADeq3iTWEjvHur64TUNVu/nZPv+V/12f8Av/7Cfc/8cqhr2m6xPZ2Gp6ukUFtcLvtdibERP7iJXPXmm3EEO+W3aBP9tK4pe4dsY85pPqX27fFO+/fVOznl0q5eL5Xh/g/2Km8Labpuo323WdYTSLCGLzmdF3zS/wCxCn9+qFzOmpI8UW5HT7m/+5Uam/8AcL82peY77n+/T4Z0/heuet45d/zO1X/MSN9nzO9RzGnKbf8AaT/cXb/v1We6/wBiqfnvvRNn+/U3l/JV6hyhNP5n3qYn7un+Sn8NHk1mIh8z5/8A7CmNYvJNvZ6spH5fyU/y/wC9SAp+Qm/5kpjx/wACpV/7L/eenpapUmmplJGkf3ae8b/xbf8AgFbENr833Fqb7C8/3avlAxLaDy3/ANippo0j+99+t5PCt7PC8sVvL/3xVZ/CN3PJ+/dUT/bejlDU5tN8b7Kv21qkfzrXSQ+GYo/vS7/9yKrMOh2sHztu/wCBvSDmOVe1uPOhddvk/wAaPVxLWWT7qN/3xXSTfZI3T91F/wCh1Zh8QeRvSJ2g/wBtPkrUXMcr/Y97I+1beX/vinp4cu5P9bth/wCB1t3PiDzN/wA+/wD33rKm8QS/cV/k/wBisiBlt4ZeR/3tx/3wlXIdKsoEfzd0/wDuPWPNrnmP/F/33TP7Sl2U+Y05Tp7X+yrV0/0RX/2H3vReeKrKPfbwaZFB/cd65VL5/wCJ6oXPmzv9+jmI5TobzxNFI++VV/3/AON6wdU8R+Y7vFFs3/3KpvA/8SVDNGkm9Fq+YOUp/wBuXd1DMjO2z7n36zX0O91J3eK7b/cetJNHikuftDIqTJ/HWb4h+IWleDrZ90q70+RN71vS98zkattpun+HLD7ReSqjp8++Zq8H+Mfx+SP/AIlmkOv+3sTf/wB91xPxL+OGp+I3mt7OXYm/Y+z/ANkryV5P42ffXqUsP/OKPue+TalqVxqsz3E8rTzP8/36ypp0g376LnUtkL/98bK568unnfcz/JXSc06pZvNYe6fyk2on+5VN7pIP4N9UHukj+SoWuvk+WpOXmPbNNk+4n+3T9VtfIv8Af9/f89VrP/ZreSNNSs0l/jSqMD6u/ZFk8zRLmL5f+AP9+vqKw01J4f7lfMH7GElprkyWlzd+Q8L7PO+5X11rej3fhmZIp03o/wByZPuPXNKX2Demc3qUFlC/7/7/APfrjNe8q6hd9mxK7a80qaRt67Z0f+B65jxbY+XbOixNHWn2S+c+PPiRpsXir4qWGlM8v2O3fzrjYn33T+CuY8bWMUF5NcKmyFN7v8n8FetWelf8XXv7idN7pauif8Drwf4taxKn+ibF864R33/7FRqEfgPNPHmsf2r5MUHyJD/B/HXHzVt3P7vfu+/WPN9/e1dkTz5y5it/HT0pj0f6v5VetDMs2/3q6TR7qbTblJYH2bP7lc3DJ5f8FaUM7x7Pn2PQB7rZ+NE8QXlnqDOr3KfO/nJ/crY+P3h20uvD2larBFsud/30T5K8c8MXc0EyPEm+bf8Ac319FeOdNTxF+z2+urcRJNbok3kvL8/9ysOUJVPeieLabY+e8Kb/AJ9lYl5fSwXMyN87/cq5pt9cWtt50rrI9c9NO87u7VpqdBpW188jp/BXQ3muS2uj/f2TOlYmm6a/+y/8dVvEM7zv8z79lAGDc755vmdnqFKfNJ5cLpv2b6hT7ifPVmeoybZJTEqaaPy99Vk61GoajP4qkqOT79H/AAOjUNSSn1DzSeZ89Goalmn1Cn36mf7n36NQ1D/co/1dMSnyUahqPp6SUxJEp/me9Goak/NWLaR43+V9lVo/4KfDRqGpt6bdSx/d+5X6s/Aq4T/hU/hXVdQdXd7XYk2z+5X5R6bH5iV+rH7J0MPjD9mvw3LdRNs0q6dNifP8lctSJ1Uvgkez2clvPslaVnT7+xKswwJdQv8AIqIn399TfaooLOG3iRYH/g31W8+4sU3y+VP81UZj/JeT59ion8bvWVeWtxI/7i72P9xERKuTebdJ5q2nyb/v/wACU99VigTyotu/7n7mokEYlPUtV+z2f2SLzdkP+tmtpf8Aj4f/AG3/ALlULC+fy3urlHjs4vnle5TZCz/wfInzvRptxaf2kmny2t1dXjJ8sMKfJv8A9us/WpLi/wBWews9QWCG1/fXt8qfubT/AIH/AOgbKxkbcpU8Q+ILud3/ANLuLqZEd/ki2Q2//AK89udHstStv7Qvri4RLj7lzePsR9n/AKHXrnh+wt/CeizXct297pbRI86P9+X/AGP9nf8A3P4/4/kryzWNfu7rxJc61PcWunw2+yH/AEZUm+xf3Ibf+Df/ALf9+kQdD4b+Ffhzw/qVne2On6ldal87xfbE2PEn8b7P4P8A0OvaoZNSeCa1sPsaTQv+6e4Q7HTZXkXg/wAUW+jzTWunW0en/a48yzX1x9ruU2fPvmdvkX7/ANxU/j/vvXceGvFFv5F9BYWF5q+q/ZVuJvO+/K27+N/4V/2KA5hdH8J3upeLE1DWPM1R4X/4/wC5i8mFP7qW8P8A7Wf/AIBXouqpb2ts1xP/AMe8Xz7N332/hrO0u1vdStoZru5aFF+V1t2UpL13f7q//E1t6hYw3SW7XETP5Tb1iX+9XdGP2zllI52+0e81pY21N4p1jl837H/yyX+4n+21eQ/Fq11i8glshZNh0+aGN/up/c/uf8Ar6KkgiuPLaRFYo29d38LV538TpWtdAvbq5gihiWJ0M1y/yKv/ANn/AHUrGvEulI+PvGdjZabD/aE9vapCn7lIfNeZ0/3E/wDZ3/v14/8AF3XNQ1xLOW58p0t08m1hRNnlQ7/kTZ/sV9ITeEbvxVsu/tdrolhL/wAvN5b/ACP/AN8ffevMfGGh/DzS5ry0l1C8165t02faZn8nzX/2IU+4n/j9Ye15Du9lOfwHzHqVjFrGz7N5u/5N6J/6HVNPD6abC8U82+5Z32Q/3P8Afr0jxVHaSWcyWNu2g238cMPyPL8n8deaTQRJD5S3DI7/ACb3/g/266YzOaWHmPv9f0TTYfle4gmtE/0fyfvu/wDfrze/8QahqX+v1C4eF/nRHetXW7GKC/eKK48/yU2edv8AvvVO50fT4HsP+JnbzvN9/Z/yyrfmOXkKDyPfP5sr/cplzdJG/m/f/uVt+JNHtNHsIbu2l3/vdiI/8dY95qVx4gubmWWL7Vc3HzyzU9RDLmSWewT51RN/3N/36h/1kKO3yJ9zfVB4/uRbP9/ZVmH92j+bEu/+CjUBjSeZN8vyVpTSRfZtu/ZN/HVC2sbu6k/cW7Tun9xKmS1ln+dfv0agZVzI8k2zez/P8lTeYkdu8Wxd7v8AO6Vcm0NLX97fS+Rv/wCWKf65/wD4hP8Abeob+eK+8lPK2On9yrApu6yb/KRtlTeZe3elPF9o/wBDt/n2PVlLWLZsVPMqskieS+19if3P79AGan7x/uNVywjl85HlX7lMe6SP7qUz7c8bujUAbdrJ57/c31WuY/P+ff8AP/t1mpfP99as2t15j/NUagPSdLV/lqby7fZv3/P/AHKrXOyT+Bv9jfUMOz7i0ammppeZ5iVf+1JBseWX/ge+sd/3af36pvO99NDEn33fYnz1kGptvdJfK6R/c3/PUN5rlppX3vnfZ/BVnXvDl34V0qG4uXXyX+T9y/8AHXnt/BcSXLvOjQP9/Y/8FaRiZnSf8JlaSfI0X+49DzxTw+bE+9P7lcY/7upoZ5Y0fa+zf/HV8pBvTb5P4Kp3nm7PlemWd2+/az1DfyfP/uVoAyGfy0372309JPPf79U/n31Zs4/M/joIH+R5f8dM/wBhaJvv7KmhjijTez73oLKybE+6lPfdJUyR+e9Wba1/j+agCmkDyfLQ8Esf92rLyJvo/wBY/wB+gCFIJZPk2LWrpskti/8AF/t1DDBLJMjqjf8AA0rSs7W73/KlZyA6HSrq3kdLjero6fwVfmjiuvup/wB91W8PQJYvsuYl3/30rqofDMUkLyxXDOj/ANxa45RO2Mjzea18t/l/g/uV3nwuvnk1X7JLtns32b0m/jpn9lWsabJbTf8A3HetLR/D+sWN5DqumaZsRH+SaGJKok9m/wCFZXt99mfRbJfJ/j+03UUP/j7/ACJVyz+F/g2xv/8AifeLbNET5Hh0S1muf++H+Tf/AMA2f79dt4Mtddj0rzYE0198X3L+3imf/ge+prnwzqD3jy3yaM9yn30TT9+//gCVy+8VzxPLvG2h+Er6w+z6Pp9/a/ZH/wCP+/dE2J/chtIfkRP9t3d68u/sqyk3xXMrJ/cmhi/+Lr6TufAEU9nM8qXX2mZ/ueV5MKPXHzeALT7H+4t1gdP9a95L/wCyVvE5pVzxCax0yx/49opZ9/35ppdn/jiVNbak8Hz/AGS3TZ8n3N/yf8Dr1T/hB9HkT/j9VLn/AGFqg/gPQvvyveSP/wBMX2JWhn7U5jR7FNSs3uFdvm+/8iJWlDa+YiReUzp/t10Pkafptm6WemMkKfO++4d/kqtN44fRkR4LS3TyfuP5X3KOUiVWQzTfAcV9MiNEr7PndP7lX9V+E/2r57HTLV7b/ns/7n/0N6h1X4sXF1prxRXFvB5z/Psd/wD0CubuPEaT23lRJL8/zv8A7dZ8pXNIv23w5ikv5reCW3TyfnuEh+fZWVeeHPB8G9P7VZ5n+/5Nlv8An/36ynuprG2eGCX7Ek3+tf8AgrmNbjvYN8sWqrPCn3Pk2VpEfLI6H7D4Xg86KL7VO6vs3zOiI/8AwCtiHxdo8HyRaJpb7ET/AFzu9eRTak8fyeazvTIbrzPvP89acpHKe03XxQu54UtPKs7W2h+REtrdERKoXPi7UL5E/wBN2Q/cTY+yvMUun2fLudK1bOdP9n56kI0js00e91K2S7udQtbKGZ/ke5uvnf8A4BU2sT6Z4cs3ig11dRvJnRH+zRO8KJ/Hvf8AjrmHkTYjrL87/f8AkqaG03/wb99TzG3siheeKor6b5d2xPki31Z+eeRPnb5/uVDc6PaR/OySwf8AAK0vDd1/wj+t2eoWyee9u+/Y70cxpylO5uNQsd8S/cT5Pub3qbTZ7if/AFqM/wDtvVzxPNN4g1q81NkiSa4ld32fIlTaPaRWtmnn3H+23zfPWfOXyl94/ImhiVFf+P569p8K2MXiPR0Szt7PTprFNkr733vv/jrwqw1KK+1J5YE3w/cT79eteD7q48P3n+mJLBZzKnm7HrmlLkO2FLniehab4f1DR9Vh8iVtOm2I8tzDcec8X/AP79dnD4g0y1hSLT31LV5kR/8ATL+LYnmp/crKsEt9S0SzexRXm81/tszv8if3ET+/8lbfhLw4mm2c1pfWlxeoku+4Te/zp/c31ARLNz4q1Py7Z7m6Z7nykSKGGVNkSf7H9ysF5Jb538+WV5kf/ls++t7TfCMW9LiC3bzppdiJs/j/AIEp9/o8ulXj2k8SpMkux/8AYf8AuVw1TupGDJavH/wBKfDAm/cqfPsrYexlkfevyU9NHuN/yozv/sVzmxj3mjvIiSxbkf8AjSrNtGsaf8Arp7Dw/exum61Z/wDf+5RqHh95N8vmxJv/AIErUfMc2kaSfdp6QPJ8myuks9Dt4/8AWy/98JVyHTdKgX/lq7/7b/JRqHMcwkEv3NlXLbSri6dEi+d3/gSuktp9PT7qRb/9tN9XJtVlgh2fcR/7ibKNQ5jmH8HXcm/90339lMfw5cR/eeJP9960rnxA+/Z83/A3qhNrEv8ADWQib/hHUj+9d7/9xKfDpVlHN+8+dP8AbfZWPNqUv9+mf2lL8m7+Cg01Ottp9PsX2Lbxf77/AD0//hIPI+SJ9n+58lck90j/AMf36rNI/wDDT5iOU6G88TPI+xXbZ/HVb+2PLf8Adf8AfFYnmPspnme9QXymq+q3E/8AHspj6lL/AH6oJI/8KU943+T5KA5Sy915n8VVnnpiRv8A36m8hNnzUBqVn2SVTmg/uvsq/wCR8/y0940/uUBqY/2X+9/fqb7L5f8AHV+Pyt/8NMfZvrPnDmM17WWRN6v5lCRyx/eSr7/u4/lqnc33lwvup8wajHnWue8Q+I9P0eHzZbtY3f7iVxnjj4qW/h9HSzl8+5/2K8B8aePJrqaZ7mZXd/ufPXbSpc4SPSPHPxsl+zPFB+7h/wDQ0rw3xD4u1DxBcvK0rIjv/frB1LVXvtjyuyJ/crBvNceBHT+7/HXtUqXJEwlLkNK5uorX7zr/AMDrBvNVeeT919yq019Lffe+5VZ5PL+StOY8+Uwefy3fdUMk/wAlVppHkemeZ/eojEjUZNH5j76Z5D/xVM8lVnneSqMj2mGTy5q2NKn+y3KIztsf5NlYjyfP8r//AGFXJpP3O9d1SB618N/Fz/DXxVZ6h+9+zb/3uz+5X3gnxUXX/CVtdxO17Cn3dnz7K/M3wx4gS6mTT9Qf5H/1U3+3X0D8HPiVe+A9STTNTffprpvTfWcvclzmkT690fxpb6pCib1gm/uP/HVnWI4rqz/e+V/wB65WbwVF4t037b4elV3dN72yPXlGsaV4r0rUnS2lZ0T5Hhd9jpXt0MPSxcealI5ZSnD4i/4k01INSubiL+CJ99fCuvalLrF+9xK3yI+yL+PYlfZN54jeOz1JdXSX/j3dP9G/3P79fGdta+XbJ/6BXn4il9XlyFxnznMX/wC831iTR/PXVarYvH95K5uaP79KJjIoP+7oSnvTa0MyxD96rltJVBJKv20fmPQB0OmySwbJYtyf7ddnN4gln0FLf7Q3k/xwu9VtB8HXE+lPd+V8mzeiP/H/ALlcxefuLzZE/wDHXOacpcv7h7rZtrS8H+B9Q8R38NvZxM+9/nfZ/BXbfDT4O3vjS/s/3TfZndN7p/cr6N1u68KfAHREibyrrWHTYib/AJ6mUjQ8E8W+C7T4e6DsZ9+pTfcR/wD0OvE9Svnun+5XQ+P/ABxd+NNbub26lb98/wDn/gFcfNJ8+yJPkSriZ6mbqW/5H/uVZtp/M/30qG/j8yHYtFh+8rcNSy8dQ/xPVl/3lVnkeObZUahqMeN6hfpUzyVC/SjUNR/l0x/9XU3z1BRqGpOn8D1N/H9yofM+epko1DUekdFMSn/8Bo1DUf5fmU/+OoV+5VlOlGoaj4/uVJUaVJRqBo6bO8Dvt/jr9Kv+Cbfjy9b4a65o32dJorW43pI7bEVn7PX5pafs3pv+5X3x/wAE3dct3bxhokkuzzrX7SifwO6VhI2pfaPuL7D5dtbP5sV1vV3lm27E3/7FVntYvO81Zfn/ALm+oYYJZ4Ufe2z+BP4KmSCWR9qyqlt/G6Jvd/8AYqAMGae4kmdJU/0ZP461PDPh+7kvLbUJbdnRPnt4d333/v8A+wlWoY0nv98r+RYW/wDHMldL4ehulmub67fyLc/MjyN87J/t/wB2s/jCUuUw20v+yra8Rrdft7xf39ibP9+vP/Ekl0vhmS4aCGF5ZdkSTfI7Kn39if8AANm+rnjTxlqXiHUrC3t2itbZ7j91Nt37P4N7p/HWXeeT478YXn2G9a9trSLzpf3qJvRE+5v/AIE/+LrMDH17xpqF9se5it9Uf7Ol5FpqbNm/+B3/AO+K5WGG3h8E6Okts8+q6nqtxePND++2pbp999/yffd3q94X8QL4u+ImsX1/e/6HaaRd/aEhXZDEiJ8n/AKp/CnUpdav/wCzZryWXSNPsriWVGi/5Yvsd9m3+J32LvrXUDn9N1VbXRdU8S6hbz3tm+9NN0dN8KXcqP8Axv8A66X53/2N7v8A79exfCG2vbjxQbx7TZ/aFlvuNzbYYt6fJCn/AAPfUfgfwCljDqPirV72NXt4Ps0XkokVtYovyeTb/wC0ifJv/vu/32rRtr640OFNVufKn1vU9iRW0Mu/yk/j/wBxETZWcgPT7PWV8KwCHUmjsrNfkid5d81w3+yi1u6Trlvr1vLJbpJtU7G8xdvzf3a8V/4SCysdW13Vde1212TXH2OyhSX980P+w/8A8RsT++9e0eHZrGTTrVbGSI2/lKyKn9z+CuqlLmMKkQuvtdrMZDNFBp8EW98v8zP/ALzfdWvJ/ihrOnP4ZPiHV8T2ds/nWsNw/lRO/wB1NqP97r95/wDvivSvFuuro1iqfZVvPOby0ib5t7f3dn8VfJX7TPi4eLvEf9iXLkpZKp+xq/7nzv8Ab/v1y4yryQPTy7DOtVPMPFvxN13xpf8A2iW4a6T7kX2aJ/JiT/YrHs/AF9dQu63ESTff2O/3Kv6TY/YXubTY1qiJvlm/uf7laXgmS9ukuZVibyUbYjun36+NxGNn9g+zhRhA5LUvhXLPC/n273s39/8AuVwdt8JLi6e8i1P7n8GxPk2V7Tf+KtQsbnYsUqb6oaf4qvb64dG+zz7Pv70rCGNxUIhLD0pnz34z+GUWjx7LaJtjv8nz15XqvhH7LNvl2o/8SJX2T4ntYrq2uZYrd7rUpotibE+RK8K1vw4mlQ3Lyot7Mj/67Z8iV9Dg8fz/ABnhYzBx+weMzaU8j/xO6f33+5V+HSrj+zZooE2Qv/ra625015/Jigi+d33v/sJ/fqtr2mpptm6RRPvT7j7/AOOvehiOc8GeHkcHbaVLfXPk20TO6ff2VDcRpHvd3rqtB8P6ZdWD3eq3ap+9d5d77PKRK5K5+zyWzytud3/1Sf3P9+us4TrfBPifStD0q8lvLjZN9oR/JRN7yps+RErnk1L7VNNcfKif8skT+Cq3l6ZBo+9pf9MdPuf7dULCd4/no1IGTTvvd2/fu7/feqfn/wDfdXHg373b+D+OqyRpv/8AHEo1LLMMj7Pldk30x40jtvlf98/3kqz5fl1C8D+TNL/c/wDH6NQIUtapzR1NbRvI/wA33Ke9q8c2z+CjUCnDH89athB5kMz/AC7IU31Clq//AACr8Nr5Gm+b9zzpdn/fFBpqVpp/Lh2VmvP5f3auXKf/ALFZt5J5ceygjmGPdPJ8n8dX7axlgm3t/B89ZVn+7ff/AB1NeX0skLou7f8A36NRD9e1zUPEF4kt5eyz20OxIoXf5ErNv5/MRPn+/VxP7Quodi/Oj/7FQw6P/wA9asgzYbHz/wB7Lu2fwVpJGnk/+yVcmsZZ4URYt6IlQw2Mu9Pk/wB/fQBT/wBRM9M/1j1pPo8uzfv8uoU0f+9LVkGbJH/eo3+X96tJ9NTf9/fV/TdKi++yb6AMFIP71X/sMsyfKlbz2Kf88qe8f91KCzmP7KuIJt7fcrbsLG3kh2M7f7eytLyPLTeyUxNK8v51lV/9ioAHsbT+G3T/ANDq5bWPlp8qKm//AGKhhntJPkWWpob60j+7uoAY8fkTPuSrmm6be6tMkMEMru/3PkrKvPFUUFzsWJf+B1f0fx/d28yPEnkJ/c/v0Gcjs7DwBqE03lSpvf8AjTf9z/fr0LQfh7cWOzz9WsIEmT+N3ffXl0PxUuPJd/s/+k/cR92xP++P46ytS8VXupTI8t6zon3Hd6JRMeaqe/XPhXw1ffvZdVlTyfn8mGJErHTX9E0OZ/ItLqfb8iJf3T7E/wBvYmxK8cs/ED2P72J2f/frsNN8XW/ibfZanaef53/PFPnrDl5Dqj75798K/ibpVrCiLb+e6v8A6nY/zv8A79dVrfxpuI0+z2elW+nPv3u7u7v/AMAd/krw3wN4OvdH16zeK9vH0qZNn303o/8AwP8Agr2bxJpVjfaP5t19qtX8pIUvL+4T96/99LdE3v8A7n3K5ftm/svdOb17UtQ1iF7iK4aff/Hv+5XGXmpahYu73Ly/I/8AH86Vq6Prn/CP37/ZUvLrSpdkNwlz8j7/AO/s/grs9S0O0n3xXKNPZ3Cu6Tb9myr5zDlPMW1jT/ESeVKjQXkL7POhes2a6ltZvs+9vJT7j1f8VeDr3wzcpLpEvn22/wCd3T7lVv7Yi1iw2XlusF//ANMfuMlHOacoW3ir7CjvFKroi/xpVC5uv7YsE8/b87/O/wB/fXPXljaWt47sjbP9h/v1WtvNjT7RBcL8if6l/vvTK5TSudKt4Jv3Xz/J8lZrweXM8rbv9jY+yhNSl37JfNgmRPkd0+/Qk93PDsZInff8+z56BjEnvdj+budP9tKp6rqsUlm9v9nXe/8AH/cq5c313s/dP89UPsNxfXPmy/J/wCrDUwbm1SOH5P8Ax+qyQL/E6p/wCukudHbeib13/wByr9tYpB8k9u3/AABKOYOUwYYE3om+L+/V9NNe4f5UVP8AYroUsUj/AOXRZ4f7/wDHWlZ2MsD+bBbrsRKz5y+U5i20OWf7v/2FatnpV75LxM9un8aO7V3lh4OuJ7a2dUl/ffwf3K625+DtxHYb4opdUm2b0dLV0T/x+p1LPEPstxdI+67i/wDi6hm0e3un+V23/wBxEr2Ob4Zan9jm+2Wlnp0KbP3011Emz/gH36wb/wAD6ZYo/wBs12337PuW2+arIkeXW1rcfb/s9srb0f8A5bfJXValo6R6b5st3awb3fY/8b1vWfgfQtDme41O7urqZIt+xNifJT/7Y8Lxqjrp63Tom93uZXdP/s6XKRzFPwT4f/tK5+z77f5E+T7S/k769j1j4e6h51skF3Z6jvi/1NhK83lf8Drg9E+KEtjve20/Td7/APPG1RP/AB999Ztz8YtQundGuLpPk+5/A9RKlznTSryge8eA9DvbW/ttMubJrWzmf5HmfY+//br2nS7G9tbO80S8u/sX2t03zQy/J8n8Gz/2SvirS/ihcQQv56Nv3/fdN9fRXg/40+fo6ahplxpul6lD5MMsPm+dNcP/ABum/wD9DqJRNJe8ervoen2P2/TJbtr2a3uke1dF/wBbs/gerPjPTdMtbyzu209bVLi33on2jfv/ANv5KoeFdS/4klzd6fE11con+kXN4/zpv/2K5XUr641i5he7l/494khTYnyIlcNWJ1Upc0jYfXLK1tn8u0t/4P4Kh/4Sp/nffs/2E+SuemjSO5dIpd6f7lP8v5Pv1wnaTP4jl+dGdnR6IdVl+4z/ACVT8hd9EcafcanzDkX/AD5Y/vbqp3M7xp8tWYZP4Gpk2yP+CkZla3un3o/8aVcm1K4nT5pmehI/koeP5/lqeYsreY7/AHqZ89X0tXk+6jP/ALiUf2TL/des+c01KGz5Pmo8itL+zfk+balH2FI/46OcNTHSP5/mSn+X89avkJHR5cX9yo5g1Mp43/hqHY8iVq3myOH+H56YkCR7NqL/AN8UcxfKVoZHjTY3/jlP/eyP8sTP/wAAqz/q3+5THj/jo5g5RkNrcSf8slT/AH3qZLF/4ri3T/gdMSTZUtHMXyjZrVI/+XhX/wBxHqm8Cf7VTeY/nPuof/fo5g5TxPxVJ4jtfiFbW+y4TQZn87fC7p9z+D/Yr1Sw1KLVI08r5H/uPV+a3Wf5JU3pWIkEWlXM1xv2Qp9z56eoe6WdS1KXSoXdki8lE+/Xg/xF+M1xJ51lYy/O3/fCUfF34my32/T7F9ifxv8A3K+cte8RvvdIHbzn375q9PD4X7czGUi54h8TeW7/AL157l/464+8neR/Nldt9Q3Mn8bPvrE1XVX+4r17UIwgcMpj9S1J/uLWakb3Xzt8nz0Lvk+dnoefy6iUjllMJpEjeqbz+ZTLmbzKpvdeXVxiYFqo5tn8VVvMf1qF5K0I5izJIkiUyoUkoSSkRKR7Sn+/VyGPzET56hRPM/36fDI9SbGVqsbwPvi/gr6Q/Z78f+EvGOm/2J42ie1ufkS31KH+D/fr541v5IX2v9yqHh6+ljs38p/nhf5PnpVaXtYco4y5Jn6F2Fj4t+BFwl7Y3H9t+GH+eK8h3vDs/wDZHr37wt488C/GzT0t9Zhhh1NPk85XRLlf/i6/Oj4dftPeLfh7Z/2Utwuo6O6bPsdym9NlP/4WVZX2q/bdPlbRLnf52z7R/H/sf3P9yvPhQr0/eU/eOyUqUz7L+On7Nt3o/gbxDrejaxBqGm29lLNsf5HRESvgrwZocV1D5svz7E+5sr3LW/2rPFGpfDrVfD87xXv2i3eH7TcxI7on3Pv15d4JgSPREl/jd9j1v7evWj/tBjClS+ycH4t037LfP8nyfcrz3Uv3czptr2bxzavJDvaJti/x145rf7u5f+Ou2kctWPJIx3j+em06aOm1uco5H+f7ldDokH2q5hRk+++ysRNuyun8Hx/8TS22/wAD/foHA+kPD2m+ZoltF5S/JEiOleOfEjQ4tK8SXMXleRC6b0/3K9p8H3Sz2zor/crhvj3pr7LDUPl/54/f/wC+K86n8R3y+E0ofjT4gg8E2dpocVroNnDFsd7ZP30rp/t145r2uahrmpPd6hcS3s39+Z99UIZ3kh2M7SbKP96uqMTnGTSPJs/uLTH376k5o5rQz1M+8/d73b7lULDfHN8taU0f3/k+SqCQeXc0ahqaX8FU7n7+9avv9yqF5H+5o1DUF/g3f+P1Wei3vkk+Rvkeh5E3/fo1DUmT95DTP46IZPkpj/x0ahqWU61JUCyfO9CUahqS/PUiU2ijUNSWpkkqsklTJHRqGpMknzfcqeoP/ZKmj+6aNQ1Llv8AwV9l/wDBO2z/ALQ+LElsXWSGW3cypXxpbSPX1V+wNr39i/HjRhIcJeN5Hzf5/wBuokbU9mfqreeG5biRI4JVghU4+X/drXsNJgsoVXYrOP4sVojFDVUaaRy8zMxtLSMuYjt3fdXb8q1zd5axw+X/AGxdQx3FwtwkSJvdNz/7H8fyV2NxN5MLv/drzTW5BpMWq69JO09//wAe8HnS7ER/9j/cqJR94uJ5x4w8P6hpt9rES2kt0kNu8zeTvh82FP4N/wD8RXnWlawkeib1svsv2u4RLiHY6QpD/An+3XbaP40uNHmuU33niF7tfszpNK6J8/30h/uJ/tv/AOOV5jqvxeTR/EjxRag2yxuHhihsJd9tFsf+++/f8/8AHWJ0cxzFzr8t14k8Safp9ur3+pyvbSon3/J373T/AIHsSvrj4JfCW28K/Dv7FqsSTatqCtNe7/4N/wBxP+AJiuB+DGlw/FPxC+pa14fs9Rt9N/1OvfZPsjvN/sbH+avdfHWpxaL4b1y4SRopIbCWbMMfz9Ou6toxM6kv5T5v+Onim3+06XottcWM1nA8sVrptuXf5U+Tf5Kfe+46Jv8A9v8AgrynxP4u1iT4UWF7ePLapNqTw+Sj/PKmz5N6f3N//oFP1v4sP4f8Q3louj2s7xfudQ+0xfwbPnhhRNmz5Pvv9/8AgrBvJ7S6+FGsI0TWTza0kyW0OzfF5v3Pk/8AZKgInQv4RsvGnxpf+14rp9B0+K33vM6Q20SeT/f/AI3d/wCCvqrwrq2laLqj6ZcxRXWpQy74rDTg9y9v/tzP9zf/AOgV8/6roaQeJLC3truKC5Syt7n55fJ2Ps2b3f8AuJ/6H/t19DfCvwHDodnbtLNc3l1v87mLyraL5PlbZ/F9X+f/AHaxh8RtP4TqLqKe+uFupYfszbNnmqinyv8Acb+//tfcr4n16FPEnjTUr3ymREuJn/23+evvHUp3uW2RMqQr993/APZa+EdVke0vNet/uPDezb/n3/cd68TOJcsYwPeyPeRpeJ7q3sbaGJEV5ni+d/8Abqm+pPBpvlK+z5K8iv8AxdcalrFmk7sju38CfwV0lz4gfZsZ/nf/AL7r5T2Eon1PuwJtVvvPmfbL8/8ABVO2sfMmSKL5N9Y76knnb2/8fre0GR7p96vs8mtpQnGBhKfIdJZwRabZ7FTZ/G71ytzpUV9azRS+Va2cKPM8zp/qqZreuPI7xLL8n9zf9+sTVZ5ZNK+yT3DIn+ul2fxv/AlRSpzhI5ZS5znrb4c3cF+l23z2b/vk3/wJ/Bv/ANuuJ8aaHFPeI+xUS3t3uXT/AD/wCvY/Cvip77TbnSr5G3/cSb/YrjPEmnRTvr0u/fv+zw7N/wAiJv8AO2f98In/AH3XvYerPm984cRShyHzr4ksUtb+a3lT54X/AHv+/XPJP5f7mJF/367DxVBLfX80rIqIkT3Mszt993rj/M8xHfZ9/wDuV9XSl7p8dVj75DeSRSQoixfO/wDG9Ft/A7fc2bK0ptH8uzS4ldfn/gqgk7/aU8pN6fwVvqZj7iB402MjJVa2gTzkdf4P79aupfaLq/me5dXm/jqmlr8+zZ87/foAmTZHNDLKiun9zfUM379/mTYn8CJUzx+WnypRZ6VLdb9zKif7dZGmpQeRNibV+epod8ifNV+20f598rq+yrKabFO+9vkT+5U8walBNnkpt+ei5n+RItm/ZWlDa28FyiU/UrpJ33+VsoNDm7m1lkff5TPWVc6bcSTPuT7ldVeal8mzZWJcXT7/AJquJhIoJpTyOnz7E3ffrVvNNt9iIv3E/uVWhkTZvbbVl75ZHRN6/PWmoiZEihhT/wBAoeR5N77PnoTZGm9vnqG8vnjTYqfPRqAx5JZPk2b/AO58lM8h4GT5NlMm1W4tf4F87+5srE+1XE82xnZ5pnqyDp5I/wBy7s67NnzvWb5lvHv/AHq1W1KN7VEi373f56xJv9dsoA6T7dZb/m3PWlD4gsY4flt2rjE/dzVq+ekGz+OgDbvNc8//AJZbKyptcu5/u7U/4BVC5uvM/gqF53/2aANX7Vd3SP5r70oSd9mz+D+/VCG6T5Nz1Z+1RR/7dAE1tGlrM77/AL9TTTpJC+1/nqH7dbx7NqLv/wBuqd5defM7/L/wCgChcz77n5fv1vaba3E9m8qxS/Zl+RptnyJWOuyT+D560oZPLRE3t/sJvoAvwyVcSRNm9vv/AMFZX2j/AGavrH5if3HqyC5bfvN9bGmwfYZkuJfk/wBtH+5WbYabcbN+ytJILiR0il+5Wci4noug+I5YHSaK43p/t17r4J1yy8eWaW8/m+cvyeclfMFhocti6SpcM/8AsJXp3g/7bpvk3Gn/AGjyYX/eom/53rilE7YyPS/E/gO402G5+3W/35XR5kT+CsrRPE0ulQ/2FfW++FP9Vcv8+x//AIivXfA11qHi7RHt7m0uHttn71H+Tf8A991Z1v4Q3c8KXe+1srOL7m9/nlSseYJRPKPEOpJPYPFBEjuj/OleV6x4DuNSRPKlb5Hd/k+evpPRPg79y4l1BZ33/Iltbu6f99vWw/wr0yOGbbb3Vjqr/cd3TY9Z8xv7L3D4zhjlgf7JLcef/cSb79FzpUsbwywaZ56I+/ZC+yvqXVvhJpmqpNFc/Z7W8T5/tML/AMdYj/DnR9KvETU7iWBP7iJs82tIyMPZHgltpr6x/wAg+3bzv+eNz9z/AL7rSfwjdx22yW32Tb/3uz59le3zeFfCljN9otbS4ff/AATPVB/E2laOk32a0t/n+/vTeiVuSeV2fwyvbqa2la0uH3vsTY/zv/wCuwh+AN3JYQ+Vby/b3R3lSbYiRJ/wOt5PihLIieRdrBMr/J5L7NlYmt+P9Qvpkf7W37n7lAokNt8CH03Z/aGoWaXPm/6lH3vV+/8AAej6HMlvqF9smT76JF5zp/v/ANyuMfxjcWszvLK3/AP43rBvPFUt1M7y3Do7/PWfMWd+/wDwi9rNv2XU6b/kTeifJVyHxpZabD/oOlWCO/35pk85/wDvuvIrrUpf9azs/wDuPT7bxGkCbGdvn+49AHs1n8bNQ0f/AEezl+xW2x0dLOJE31Wm+LGp3z/NqFxP/wBfLv8AIleOXPiBEhfb9/Z8j/wLWVZ+IJftmyWW3f8A30/joJPUba6uPEd/cxLe2GnQ7N8s1++xIk/9Dqh9l8H6On2vWvGH21Ef57aw0+XfL/338iVw11Hd6kiPBZXW9337Eid/nrEvPA/iXUkd4Le487/ps/k/+h1fPAzlCcybxN8RotV+3/ZreVLm7fZ51y+/yof7n+//ALdVtEtbi+R3W4qHTfhXrEk2y5e1gf8A6+N//oFei6b4HsrGzS3n1C1gfZvl8l3d3qJYiARpSOVubFLWFE3ypN/HserOj6UlrsdYlnuW/wBv5K61Ph7pU9g7td3TpCn8Cffrb03wjpmmww3DW91PC/3POdE31xSxkTtjQOYT95vTymR/9hd9ei+APEf/AAityk32KzunmR4X86Lf5W/+NP8AbpmlWOnz3jvFpUU/z/fmld99dVZ6P5ab/slnao/zv+62VxSxh6NLDnuXw61XzLazu1+xvbf7d1seVP7ldh4z8PpHeJqcFpFpem3HyIkL70/2/kryv4XeJvMuYdEaW1d/N+0o+xN77P4K941W6+1aDDp9zqux7h/tP2PYiP8A7Fbe154HLKlKjVPNP+Efu5HmeCKV030Q+H72d/lRURPvu7/cSuw1u1iutHtrhYt80P8Ax8TOn/fFYM19qE+lfuklTSkdEd0T5N7/AN+vLlKcJHoRlzGUmlf9PcX++lVrnSvL/wCWv/jlTJM2/wD1uyoZpHkqOaZvyj7OCKT52f56vvY2/wAm5N9YjyPA6PWxpt8kieVL/H9yjmIlEm/dRp/qlqb7dLs2LtRP9hKrTfu32VD58Uf8a0i4ll5Hk+9K/wD33Q++oUnSf7tDz0Fj3qn5nz1M8lMfZQRykPme9L89Rwz+Zv8A9inzSeWm+gvlKepSfc2/36sp+8RKrQwPdfvW+T+5Vny39KACh5Kf5D0eR5f8dADIfv8AzU95E309I0pnkJG+5UoApzSf8Apn8H3GerP72d/uLsqa1gffvb7laRjzkSq8hT+yvIm5tyJXjPxp+JVvoFs9pFKqPsf+P+49dt8Wvida+DdHm/eqk39z++9fCvjPxpd+MdVmuG+47v8A8Dr1KGFI5vtEPiTxNcarM7xOyI7/ADvs+/XMPP5dPvJ/I+Rv7lYN/qqSfJFXtx5YHDKY+/vvM3orrWb5b/fanpB8++mTXH8C1hKRjKQTSJVOaSoZrp5KrTT/AO3VxicspBNJ9+qz7d9D0x5P/H63MJSDfTH/AOB1N5fmUJavJv2pV8wcpFSfP/DV+2077jtU32FI/nWsw5T2BP3fz/x09J4o5kf+N/4Kf/A/+xXGX88sGtu7fOifcT++lSbHbaxB+5+4r/364yz/ANF1jZvbY/8ABXW/anvv7v3K5XWIHguYX/gWqIOkeT5EemJJT7b/AI9vlT/Ypnl+W+ygCzDdS7Nm9tj/AH69a8Kx+ZokNeOJ+7+evZvCX/Iu2237/wA71zVfhN6XxFDxDH5kLxN8+9K8Q1uDZdTIyfxv/wAAr6B1KPzEf5Pv14h4zgSx1WZF/wCAVpQDEHHvHUP8dTTb99Q/x/LvrtPOLKbP4q7DwNGn9qpu/g+4/wDt1xifvK7nwHH599v+V32fx0pDie/eA9mx12fP/wCh0z406O+peDJnVN7w/PVbwldSx3mxf4/nrtvGFj/avhK5i/6ZfP8A7leX9s9T/l0fH9n/AH6m8uhIPImeL+5UlelqcRH5b+tMf7nzVZeTy0qs2zfRqLlIXj/u1Qf7+/5q0n/1dUbz79GpGpYhk8xKp3kfmb0qaGTzKJo3+ejUNTBmgqazj2JU00flpT7b/U/N9+jUNQSnU2PZv+WnvJ/H/HRqGo//AG6P9XTE6UlGoak6Sfx096Ykfz09KNQ1H1NDJ89Vn/v09JPno1DUs/wb6mSoX2eTvoho1DUv2cnz17Z+zTqs2lfFrwrcRO29NShT/vt68Qs5K7z4e6r/AGb4h024XdvhuEdNj7P46zl8JtTl7x++fv0pskir941gtrH/ABTNnerIwaaGJ1fG/wC8tZMV+WkieW5W5lTYPJV/3MG7++/8bU5VeQwjTuXrzVftmn6u00Gy3t1d45Zk+R9n/oVfPfxf8fT3trprW6SzOlvvih/jZ3f53f8AuV0Pxu+I1vHbJo6yq8yy+dvf5PKT/cT/ANnrwfXvEDz7Lie4+yww/wAHlO80v/AP4Kz+M0j7h6PYpYWnjjwno96zQ6RNbxXl/Ncv/wAfEzo7/wDfH+xXJ/DT4H/8LC1ua9vv9C8PfavJR0+/cbHf5Ef/AHP46mukb4rfGKHStPWf7Bbpb2yyIvybEhT/AOzr6f8AEeraL8MtF023nTCSf6HAibU2qo3u/wDs/d/9Ao5Q5yPR5LS1jm0yw09be20q282LTbdfLeJNv7r/AIG3L/7O7+/XK/ELxZdWPwxsYrvzZobxHtruazl+f7R/cR3/AIN+/wCf/Yrfj1Ca+8IvJpVxHDq2polxPqKrvSySX50f/gCbNiV4z4huk8M/De5tdP0+8exiupUsNQv7p3meXZ++m+T/AG/4E/j/ANytuYwPmbVfCtpB4t16LSonn+zv+6e/f5Ed/wCN9/33d/n2fcT+OtXQfCuoeB/hLf6xfXEunPfagl5Fc+b88qIjpvT/AH3+TfXct4V0Hwf4e0rUtctZ9buZf30EO90SV/4/9yJP45v433on9+sfx/481D7NoNpFp9vNrGoJ9pis3t0eG0hT5IdkP3E2J9z7+z/fqPjHzHQaf460+4+Kngm9i0eOfW9R0O1it3ulzDZbfkd9n8b/AH3+f/fr7Kk8aWkOgrqctzDZWkn+pnvJQnmen/fX+zX53X/xGtPB2t6rreoXdve/Yf8AiW6fpTy7/tcyfI80yJ/yyR/4P4/9zfXqnhL4jeJfipeWD2mhNZQ29uj3V/rdxvmf+/8A3Et7ff8AwJs3/c/2Kx5uSJt8Z75q3iOKMadd3eoyWcE1wkoSaL/TL1/4P3X8EX9xP+B18++MLW3tfGevefu8l99y/wDwP569XsI3kS/1XU7eV9YR/kubl98z/Js+RP4E/wBt0/3E/jryX42ebDrE0qWssD31gjrv3u7f7e/+Ovnsx/fRgfT5TLklI+fv7VtNW8Q3920S7Ifkt/8AYSqE2uSwXju1xv3/AH99c3pUlxBrcyXO5/3v3K9C8VeEbKCGGXZ/rnTZWXsuU6K+I98zbnZdQ/K/yPXQ2eqvJDDZfLavs+T5/v8A9+vPde1WXTb/AMqPciIn/fVc9rH2jyZtQSVvO3/x/wAaVvHC8551XFcp61qVilrDeahPL5CInyb/AP0CprOT+0k/h3v8/wAleOQ+Mbe6s3uNTluLq5TeiQvverngnxjcR6kiN8nyb9/8H/AKJYD+QKWM5T2Cw8P2kaXMtzLsd5fkRH+4leaeNvFVpJDeWlmjIk0roj7/AO5/HTPEnjB7q5fd/wAe0W/9zC/364DWNS/tV9kCLBCnyP8A7n8db4fC8nxmFXESmZuq6Pd6lcpuffbTb3ff/AiVzF/ocVrDD5Vwt1v3u8KI/wC6/wBj/brubm+u/wCynlV1tUmfZ8/30RK4+aR5LPzWX/c/269eJ5cit9hlks082Xej/wC39yrPhXStPe/d75IpIdnyb3/jqhHJLOn8T/PRc/cSLeqbPvvWxjyly5giguX8pNifwJvqml0kDv8AIvz1Wv5P7u75NiVD5iJps27d52/5KkNSaa6+/t27P4Kmtp/PhTb8nz/cqgn/AB7J/sVpQ2v2WFHb+5QaD7pJY9iLt+ejzPLTZ/HUPz7/ADV+f5PuVZsI0k3u1QZ6laGf7KkzyJvmm/cxb/4P770+5ukkh2bN7pRqsaSJv/ufIn+xWU9BoPeRJIflf56x9S3/ANytKGP+OrL2MU7omxfnqzOUTlYZHjetiGxt50Tc670qzqHhx7VN6vWb5Dxp9+qMzbSS3tfvPVaa68//AFSbP9usT7U+/Y1WUupYIflrTlAZf/u03/xvWDbRyyTeav8AyxrVmgefe8r+X/cqHzHkbYqMiVoQTP5t188rb6ynj/0nfWxN+7ttjff/AIKx/wDboAIY/Mud7f8AAK0oYER/79Zqf66tWGOKNEfe2+ggf9lST+Bap3/8e3+Crnnps+WmJG/mfKm9/wC/VlmI8mytLz4o0fyPnT+DelPexaR/mSmLo8siO6p8lQBmvvkqa237/mrVtvDlxP8AwNWlD4HuJH+5sT/begDEhjSSrPlpH/A7109n4D8t/wB7cKlb1t4H0+BEee4/+Io5oAcSm/Z8sVaWmwXE7/ukWuwS18L2v7rYzv8A3663wr480Tw/fw+Ro8SIn332JvrCVU05TntE8F6xqKQ+Xp9w6P8AOjon369F034H+KNSSGX7EtrC/wBx7mVE/wDs62Lb4xWnnXNxF5r3OzZsdPnd/wDfrK1j4t6rPb2dvFK0CQu7psf56w55FcsTrbP4J3FrsivNV061/vv877K7PRI9E0qz+yNrt/NDD/BbRRW2/wD9DevBLzxpqF9bfNcSv/f3vT9NvtQ8mHynZHd/nd/nep1N4n1Lo/i7RNNmmuIpd/z/AHLmV32V6LpvxQin8lPs9ulncbE/490TYlfH9hJqsdsjxeVs/uTffrsPDGsSyJMkt2rps+fY+/Y9Yc0Tf3T6W8c6rqGpWzy2Msvkp9xPN2I//AK8oufEGoSO+5LiB/40f+P/AHK7b4deOP7VsIbS5RUdE2M7oju6VQ8VWN7fX81x9iV7ZP8AltvTYiVySkbxOJfXHns/skUu+53/AMf364zxJrF3BbXMVz5qTI/7qZ33pXZ3mq6fHC8VnEt67/cmf76PWVealaR2CI21Ll03pM6fIn+/URq8hcjyj/hI9Q3/AGe5lZ3+T50f7n/AKrarJd3Vs/kW9w6fxuivXVX9q/zyq6wOn9ys2bxBLJNsa4ldKv6wcsoHMWHh/Xb5N66fcQJv/wBc/wAm/wD77rSTwzrcH+vSC13v995Uf/0Cr/2jz9iM/wAm+q154gt4E+yRffSo9vIjlKyeC5YE2T3dq+/+5veof+EL0yTf5+q3G/7n7m3SrNnfXc6TPLt2b9lQzebt/cUe1mXyhZ+B7SOZ3V7qeH7mx3p83h/R4E2f2ZvdH/jleq1zqqQJ5Ul389Y82pRRvvaVneo5pzDlOktrWyjm/wCQZYf3/ni3/wDodXE/0WHfbRLAn8CQxIlcZc648exIIt7v/femJ4j/AOerxb/4NlRKMxnZu93PD5Xm3H/fWysq5024jmSVn3on8c0tc3N4glvlmiWWXyf9+sead59+3dsSojSZnzHbf2xaQeTEssSTbH31saVHpl03m31w3yff+fYjpXlaWqSXML7/AJP4/nreub63sbb/AFy/P/fq/ZFxmel3+sRXVzC8H2dNHt/9bvf5HrEvPGj6i++2TYn8CIlee6l4meTybffvhh+58nyVq6Dq0XnQuyN9+r+r8hv7Xnker6VPcRzI7boP/Z629S1GW+mS3X7n8Hz1zem65FfKiKjI6J9+pvEOqvpsMPlbfO+/vSuHk949el7kDobPzYJvmfy5k+46V734D8R/2r4be4WVb3UkldJUmXe6J/fr5R0TxBcSTb7mVvv/AD/7deheD/FT6Hfu/wBn8+F4nTY8rom/+B/9v/crel7kvfIqx9tH3D6WvPEFx4gmtovmS8S32Nv2J5r7/v7PuIlX7mCX/hFb+0W4b5ZUuZbNPuI/9/8A3HrzeG6uNRtrC7ubtXubjYiJ86ean8fz16p4b36l4hs90UW+7iRHhT+5/uVtVhznnRl/McN4ksYtNmtkWXe726O/ybPnesqGdI2+/XVfEexf/hMtRiXd5MMuyL5kf5Nn+xXLfYa8+cT1IS9wleNJ9m6hNkD/AOxT4f3HyMtPeTz0rMsmeR5/+AVQe0ffv3/I9WYZPn2b6mfZv2fwP/45QR8AyGD5Ke9q+zfvp6Wssb7PKar6aVd3XyJF/wB9vso90sx3/d/3nqb/AFifcrVfw/Lv2Sy26f8AA99CeH0j+Rrv/vhKfPA05TE+SN/uUP8A7Nb39j26f3np6abaR/8ALv8A99vUe1DlObhjfZ838FWU3yf7dat5J5EaeVFFs/3KmSeWOH+5/uUe1L9mY72ssn/LJv8Avipv7OuP7qp/vvVnzJX/AI6Y++lzSDlK32VI4/mlip6QJIn+t/8AHKhmg8z7z0zelqjy+dsRKIc0yJcsIF9LW0jtvmSV3/vu9eafFT4t6Z4H0qZ1lVHTenyPWD8V/jpZeGbOa0gm3zOnybHr5F8YeI7vxVefa7513/wJX0WFwvJ8Z53Lze+VvHXjy98carNcXMrPDv8A3SbK4PVb6Wxd3X5ErSvr6KxTe235K4/Vb57p9/8AB/cr0wlIrTXzz/P/AB0xIPuO3/AKPI8z56fNJ8n36iUjilIHn/grNuZvMomnff8ALVZ5PM+7RGJy8wx6heRKf5fzpT4bF53dVStjMpvJ/dqaGxln/vVt2fhzY++X/wAfrYSxSB/3SfPU8xpGkYNnpSRujtVxo0/hSr837uqzx+XJ8tQbcpTmjojj31Z+yu7/AO/WlDYoibNlAcp36f52VyusQeZePXTvJ5bun8aVC9jFJco7VZgU9Hk8u2RP40/2Kp6x+8+bY9bdza+X86vVC5j+RPu1QBpU/wDo0Kb9+xPn31ZmjqhZyeW+xv8AL1pP/A3399AEKV7l4bj8vw3YfP5jvFvrxCP7xr3XQY/L8N6a7bU3xJ8ifwVzYg3ofEVtSj/cv/crxz4hWvlv93/cevZtV/eQ15j8RYJZLaGVdr/fqKI8R8B5Lcx/O6bPv1D/ALH8dWbmP5/4kqt/H9yvUPKHw/u69F+HX/Hy7/7GzZXAQ13/AIAk+eZG+R6UvgCPxns3hLyvtiOv399eo+X5mmui/fryXw9I8dyjr9+vXbP9/Zp8+z5K8yR7EfhPjO/g+y69qVvs/wBTcOn/AI/UMkfz/LW98QrV9N8earF83/Hw7/P/APF1gzSfP81dhwi1G6JJsp/+9Q/+roArPG8n+3VO5j+T/crS/wBXVO//ANT8v3611JKen/vH+arLfcqnZ/u5tn9yr70amepQbZJvSmbPLhqab/WUx/uPRqGpWh/cJU3meYlQ0+FP+AUahqCVPzUH8dPeP5KNQ1J6ROtN5qVKNQ1D+/T0oemfx0ahqWUj8xP9ypof9qmJ9zYtCSUahqTW3auq8PSPHeQ7X8v565hP9ZXSaPJ5bwyq/wA++si4fGfuR8KbiHxn8HPC00u7ZNYRf99KNn9K4L41ahdfD/T7OPTkuNiK7K/8G9v/AGetj9j3WE1z9nfwjKrb3iheF/8AZZXamfErwpqGt3F3cXNx8m5/s/2l/wBzF/wCspRj7splc0oSlE+UtS8TanJePcXNxK9zN88ru/8AHWVpuh6hrEyW6ys6fflm3vsRP9uuh1LTZft9yjXCvNE+xIUT79dtoP8AaelJDaafFFH9odN9s6J+9f8A261OeUj174L+HU8J2+peI9VtP7ORoWNhCy4fyVTfNNt/2/krhNZ1q6+JHizTtLv7e8FrZ2m1bdVR5klf7m//AKaun/fG+vQtc8SXOj3HhHT9Pm/tfdH9ounxu81Eb53+frvf/wBA3f3KvfDvwldeH/EGs+IZLZbqbWLlntvLO/5XfO53/wA/cplRl7x3MmgLpfgs6dpsUNlLDaKiKW3bNq/3v++vmrxSbw4PEXhyZNRuJbKey/0i0s0n2TbJf7/9x3/uJ9xNm+vevFMMl54fmHkGZ9mRCi79zfw14vN4J8bz+FdST7MI9Y1HZ5+z+5/c3/8AodXIjmPL/jTqupXyW2oeDL3Tfsz/AGSwltn2Pc7PuQom/wDg++/+3s3/AHK801q1stc+It/qH2uKf+x4vJdN7/Ilun3P++6960f9n/WLXxho+oarLYafbWK7/klTej7Pk/3/AJ68y034FzeGdS1L+1dd0n7G/nQ/afNd9+9/7ifPUfAYylGB80pqV7pusPLp8USX9w7oj7EmdHf7+x3/AI/9uvrH4b6+/hHQ3tINPt7W5dIXd4Zftd+8v3POd/8AUxO7/c++9ZVn8M/hV4Zmme+1LWdUe02PvtrVLb/gHzvXZ+FfF3gfTftL6Z4c+y6Paf6TdXmpXrvsf/YRP46JRIjXiXPEn2i6s/sUW/RHWL/SJnd3+z7/AL8z/wAbyv8AcTfvd/8A0DE1vR73xd/Zv2GK81RLSJLZH+zv8if7ez+OtHUv2hrJY0k0TTdPhtmmb7FJ5G59+z53Td999n8dc3cfH/xFLpN2l3q949ym92hs4tnyfcT7nyIledVw0OT3z1KWKqwlHkOKm/ZX8RT3V/qEGmyokru6/adkKf8Aj+yub174Xy6G8KX2rWH2mFPktob37R/H/sfJXW+NvE2p6x4b82J5XvNn3Hr5vfxdrGh75fNREd9++ZN7159PlnE9OVOv8Zc8W+H5ZNemdXWfY+zZsdKyk8OPJD5Uvz/302V1vhvXLLUrbzZ5Vd3/AO+63k8OWV06XEErIifwVHt5w90PYRmeP2HhXT9N85L6Ft/9xEqtf2P9lWz3bfuP4/nr3LWPD9lPDD8myZP4/wC/Xl3jDSmvprnTP+eKb99dtLFRmYypchwD+Kre1jfyLTz7l9/zu/yf79c9rE8sHk28Vwu90+fyara3od3p0z+anyb/AO/VNJH/APs67YmEvdJtb1XzLG2t9jIm/wCRN/8ABVa/unvvJTeqfJ87pVPy/Pd3Z/k3/JWx4esbfVf9HZ9nz/f31fwGJ0k11bzeEobS2T5IU2fc/wC+64DUp/sNzsiffvevb9V8B2+m6DptvA7JN5U0z/7b15L4zsWtdnyKjo7o9FKfOKrS5Tm3n89/m+emSTpImxk+f+/T4Y7eGFNqM9ym93f+DZTJnSN9mz59lbGOoz7U8ibflSr6ak8kMKNtfZWU8bRo+77lTQyf+PvsqQ1Ni2u0khf73+5R5iRzOjPVCzk+dEX+P79MePyJn2/36DQ0r+TzHTc9U/k37Fqzpqedv3P9z++1X4dHikffv2fPUAULz7PsRIEb5Pvu/wDfqG2nSCZHb59n9+ti50fy3/dPvrm9S/cXPlN99Pv1cQOkudl1D/f3pWJNpXl1ZsL5PsyItaSSJ5Oz+Co5uUz1OSudNSSZ3qtNG/8AcrqpoEqt9hSPe7ffrbmDlMGGD5Nn9+j7KkbvtrY8uKP71EMen798+50f+4+yo5g5TlbqN55nqm8Lb66rUr7TIHTyrL5/77vvrNfXHjf9xCqVtGRHKU4dKuJ/n8ptlatn4cuJ4Xdk8tP7jvUKaxeyI6eb8lMfVZfL8pnZ0/36OYOU27Dwz++RG2wVfTTdKt/9be/cf5/J/jrlft0s/wAjO2z+5VaGe43/AH9n+5TDlOwm/se1+6jT/wC/Vb+3LSObYtov/A6577VcSP8AM+//AG6m8h/++6NTM25vEbyJs8pU+eq39sS/cV6zXgl+4vz0JA8cb7UajUDSTUpZPvStUy3Tz7PnZ9n8FZUMf96tjR4P3yPSkWdV4b8P2+pfPPFcfJ/t1vXlro9rsittM3/7byu++s2wukghfd8jvT7yT5N6v9+vPkaam9Z31lsTy7K3tZk+T5E+/Rqt0n2N/wCCb+CuYjvpfO3r/wCP1feR7tPmo5TQoQ3Tx/8AA/v13mjxy7Lb5/3KJ/HXGQ2vz7Fretrq7gfYu3ZsqJFROz/tiKxtXT7/APv1zeg+IJdNv5rvfstnR96JWVcyf895fk/36mtvskaIjPv31hym8T0vw940i0PWLPVYH89/v7Hr3vXvFVpqWiWzxXEt7eTJv2b9iW6f7dfH+salZWtnDaQOyOiV7N8HPEen65o81leXawX/ANyL5/kRKz5Zm4al4jeD7T5US/afn+59yueeOW603+1b7dBbTP8AJ/01dPv7P9j/AG691v8A4e6ZpthbXGlRf2pczfJE/ledNev/AHE/uJ/uf8DevKPHMGoaVbXmp3jr9pR9m93R4d/9xH/j/wBxPkSj2Rnzcx57rGpS/fku12P/AKpKwZtVitU83fv/ALjpXMa9rj3V46RS/c+fY9VodcSSH7PPE3z/AOqmT7j/AOxVxpBzG2/ip7qFIZd2zf8AxvUL6ld2s2+B1TZ8+x657UoH87YqM++qc0jxvtb53RK09lAxkd5/bkupWPmy3uz5/wDU76oXmuJv3q7Sf7bvXHpI9jc7Iv8AUzU+81L/AJZbKv2UBHSTax9x2+d6x7rxdLI7+XFFsrm7m+l/v1m3N1FPsdn2VpGlEmUjY/4Sry7p0n3I/wDBsqnN4m/fO+x9/wDv1j/ak8t3aben8HyVmujyfe2umz+Cr9lEz5js9N8Yvaxzeenn+cn3Hf7lMk8Ry7Pv7E/uVx8Oz++v/fdatnBLdfJFFLO/9yFHf/0ClKMID983kvnnufNleprnUpbuZ3Z/v1NpXgPxHquxLbRL93f+/bun/odb1n8J/Eck3zW9vB/tzXCfJWEqtKH2i/ZVZmVokDz+SjfP/wDEV3Omz2n2yGKCJo9/332Vpab8L7vdbefqdhBsT7mx3eut8N/Cu0sb/wA2812X/ctrL/2d3rjq4yh/MdtLC1SHwTG8lzNbt/8AF0a9G8Hzs7bN+z/frs/DelaJod+8sCX877HRPOdE/wDQKm1K10r7kWlLs379k0rvXn/Wo8x68ac+XlOAtt9i6MvyO7p9+uks5PtX7r7/APtpXT2ccXnQ/wChWaP/AA7IvuV1ttrl3BD5S3H7n/njCiJsrCriv7p1UqBseANV1PVdBmt7m3lf7DFsieb/ANk/vvXqPgOO9tbjRL25sonuYmfzUmuERHSvKPD3iNNDv0vWlZ5kR02P86fPXov/AAkGhX2lO+mafLC/yeU9y/zp/wDF1tSxXtYnFiMLyS5zsPFWjxfbP3dxa7LhP9dv3on/AHxWVD4RstqbtV3u/wB/ybd/k/77qawvpZPBlg6yxOn2h96JFs2/8Do+3f8APJ/+B1xVZT5jalGPKD+H9K854rZ7q62J87/IlULmxsoN7xW7On+3L9ytKzneC2vP+my7N9U0/wB//gFRzSN/cMp7WL78UUVWUukkT7OyKj/7lMvILiB/Otvn/wBis2aO4un3y/JMn+xT1NvcNVJ/PTYztvqaGR99Zr2MsaJKv36vw/v0Rv46NSS+n7/ftpiff2UxJE3ffWiaRI03rRqAPJ89MeSoXnTfQ8j0uUCG8k+TZTPM8ymXXahJKvlAen7v5KPMqF5KwfEPiaLQ4Xdvv7KuEecjU0tV1i30qF7id1REr5m+Mf7Qr/vrLSn/ANjen8dUPid8SrjxA81vE7eS/wDB/f8A/sK8ZvNNe4d5bn5/9t6+iweHjCPPMz5f5znr/wAQS30z3Fzunmb+/WPc313O77vuf3K2NSgig3/Itc3f6qnzpGleoctWRm6rP/t/PWV5afxfPVzyHnfe3yUTWv7vb/4/WcpHnSkU5pPk+WqD/c2b/v1ceD+9ULwfxtU6nNqUJt9MWP5/uVpJprz/AHa2LDR0t337Nnyfx1YuUyrPQ3nf5vuVqx6bFB91K0kg8v7v3KZNH5j0G8Ylby6E/d1ZSDy6ZNA9BRTeN5HpiWryfd/74rSS1b+J6vpaeXQSZSWvlvvqby/Mqy8Dz0JB5ex//HKCjp7yPzNjpUP8CPVxP7jJVB5PndKs4g8zzPkb+OqzxvIn+5T3j+dKY8cse9N9AFD/AJaVqp+7RKx7n929bFhP9x/v1QD4YE87/wBDr2/QZPM8MWH9/wApP/Q68WST99Xs2jx/8U3pv3v+Pf8A9nrmq/Cb0viC+/eJ8tcH4/sfP0F3Xb8j/wDA67y5/d/erkvFUfn6VN/c2fPsrOl8RdX4Dw28qn81aWpfvHes3y/469U8gsw/u67/AOHSefvdk37Hrz2GT+9XpfwxjT987fw/cpS+AI/Geo6Js8xPk2V6vo8nmWaIz15dpsLyXKbfnr0vw3+8tk/3K8yoexSPmz432P2H4iu/zJvRN/8An/vuuPevTv2lrFIPFVhcfxvb15j5nz12w+A5ZDE/eUP/AAbqfTHpGYPH8ny1Qm+5/v1a5qB/uVrqRIx4f+Px61f4Kypv+PlP9utKH/U0akala6+/TP4ae++hNmz+/RqGpTf+5QlPemUahqPf93T0/wBXTEoSPzPko1DUn5qVKrJJ8j09JKNQ1LP+rpiUz+D5qelGoalxI6PL+eoYam/jo1DUsp/rK29HnSNP9uue8ytWzn+5WRofr/8A8E8dYTUfgJHAu3db3r52f7SIa9U+KWm3ut6jZwxOsMMKu/zvs/4HXzF/wTB157jwr4p0/dv8l4plT8K9c8eeOLh7/wCw3MrO6O+6q+OJlX+Mp/8ACsreSZ7ufxBZ2qf3IU3u9aX/AAhfgfTf+Qhrd5eu/wDBCnk14/4/8QXcEPm20txa22ze+xPv150/jTU5/kXzZ97/AH/ubP8AgdL2X944vfPsrS/FXhBL57Gxs/OvLdUtkWaf7iJ9/f8A3FRfneu817xjZ+GbWx8u3kumuv8AVQw/3a+T/g3p974ls7u3Zo9F02KL7Rf38z73dE/jd/ubN/3E/v73ffsr0L4jyLaWekadPqV06TIjp5335okT77/3E+dERP8Afd6Iy5DflPQda+L8djfbjD5mlQ2nmyyW7b3d/wDY/wBhP79YPjfxLqmoeBdM1i1uonuopZVuHtpf3P8A3391/wCFfxrzbw99o8QeFdbsYpVskmiSzt/n+d0i+fYiff8Av/x1v+JLyz0HwxoXhia5kabT9OW7a2SPbtumT5Ef/c/77olVD2X8x5542+JsWseG7Z4Hln16G4lvL2Z7jZshRNmymaPa6740+G/hv+yLSd7jUNSuLyVId7uiJ8ifP/v15jqWuafHfw+HPltZrv8A4+r+FN7u7/P8/wDcr2j4TfEhPAPwts0spfJ1F9Vlhl/0f5HT/bd6iMucipCMYnjv7S1lqHgnxbpulIZUmfS4rmXzpf423/8AxFeXabdanrDw2V9qEv8AZu95nRH2InyfO9dD+0t8QrrX/iVf3t9e+dc+UiJ5P3ETZXi32q91JHu2uGtUR/vzP87/APAKuQoQPXf+EuuNYS8l/wCPK2hi+zWrp8mxP9h//Z/9uodSnuPCM1nLc6g32m4i32+mpvf5Nn/HzMn8Cf3E/j+/8n8eVYT6Z4DsLOWV7fXvGDxf6PYJ++s9MT7/AJ1w/wBx5f8Apinyb/v/ANyuS1RLu++2anfSyz3kzu/2mbe73D/xvvrlj7+50cx7foPxGt/E14lpFE0D+Vslh3/O/wDt7P4ErmPip4fSN3eK0WBNn39n+f4K8r8PeLr3wjs8i02XO/znd7h4UT/YfZ87/wDfder6P8WtM1zZb3l2t7c3H33dNib68uvhZUZe1pH0mDxkZw9lVPE5tcu9Hv4U+bYjp8lel+CfF326wttzqjp99Kh8bfD3T40e78rz32P88PyfPXnumx3elI6KmxN/30/gq/dxMSJxlRkfRSSfbod6ur/7dD2tvJDvlt1f/gH368QtvF2oQIifa5fk/g311th8TZri2hiZP3z/AH02bK4pYWUPgLjLnKHxR8F2+pQ+bbbfuu7psrxO80qaCbyokZ3f+BEr6EeP7VNDMrf+P1sP4Z0y6h/dW8T3Lo+/5PnraliJUfdmEsPznypNpryXKW7RN/3x9+rmm6akEOxv7+//AIHXvCfDK3379nzw/wAezfXN3Pg5NHmfckX9+u6GKjM4qmF5Czo91LPo8KXW55odiJv/ANuuD+K+mvHf2dvsXyYrXznf5/n/AIK9FSCKOw2L/wAtn/3N9cx4n1LzHmfZ56Pstv7+/ZRD4zOrL3eQ8l/4Rz7Dbb53ZH3/ANyqD2Plsjs/30+SvVPGcEW/TbiKLzHeJ97on3K801W++1PsX+DfsrujLnOKUTKm/wDQ/ko+SNKp38/z/fqg90+/ZWpGpqpP5bu6/wAPz0fbvMSsd53kp6T/ACfNT5Q5jVs7ry/uvWr9ul3pXMW06RvvZ/462PtSbN+//cqJRDU3rbxA8DpE27/frK1i1SR/tC/Jvqg908lzv3tT5r79z9/+CoNCazg8iHfv+/TJtYuI08pfuVDNO8kPyv8AJVDz/nq+Uz1NhNYeBPm+d6e+pJIm/wCZK555331fT/jzdP4//QKOUNSa6k89N9U0keNKZ9ueRNmymJvqg1Ibz95/e+SqafI9XLmR/wDgFUP461MzSs4/PfYv8H/j9X7bTfMm+b+Cs3SpPLuURa6H53+RUrCUjekVvITZtWsp43jd0Z66F432fcpj2vmJ/DRGRcolawg8uFPkbZv+/VxvK37FRtlXIY0jsERf++6p/wCrmRP46vmI5RiP8/y/cq48DpD9xdlTQxxRpvWLe/8AsJTJvNn+TYyVHMHKU0h8x/8AcrSs4/LTZF8j1D5bwQ/c+en20bzw/N8j0BymrYyfwTvvpmq3yR3KbX3/AOxVCzgeSZN0vz/79bFto8W9GaX7n8FY6hyhZ3UU83+qX/gb1Nc6q+mzbNioj/cqZtNt4/4Km8hLpNjIr/79LmL5Sm+qyvCj71f5KIY7iT960Uv/AHxW8myCFE2L8lDzvG+xajmN/ZlOwtbidH/df7Hz1ZTw/L9pheV9nkv/AL9Pe6Sx2fvfnf8AgqbTY7vVXeKC0uJ/9yJ6w5zeMQvNKlvpt6yrsSn+BtYfw/4h+0faG2fc2fwPW9H4V1W0sJn/ALPZJtmxEeVE+eqFh4AvbX5Ly4s4E/j2XG//ANkqI1YmnKfT/wAEPH9vfa9/YVzLcWWlX0Wx/s3zvL/0x3/wI/8A4/XVfFT4exeJoYfPtLXSNHhR/ssM0X+kvv8Avv8Af3/P/fevmbw3PLoeq2F3FcK728qPv/v19mar9o8VeHn1aK7l+2TW/wDo/k2+/Z/t7KuNU56kOSXOfHPifwX4U8H/AD/2PrN6jvs3wxb/APx9/kT/AIBvry7xhG8bo66PFpFm7/8AHt5vnP8A8Dd6+jbn4XxX2tpFc3EuqXjvs+zJK+93+/vm3/IiVyviTR/D+lahNZQafZ3t+nyPczRb0X/YT+//AL9YyqxgacvOeD2upeXDsZFdH+6/8a1TfR9Tunf7Np95dbPnR7aJ3r3jQdHS1/e2yRWu/wDuRJV+51iWO2+z/wBoXT+T/cfZWEsZ/JE2+rng9h8PfFuufuoPDl5/f3uiQ/8Aob1pTfBbxXIiJPb2Fr8n35r+J/8A0CvV7aSLVYXRkb5/43+emah4mtfDNqkXy7/uVy/XqsvhD6vA8iT4F6hIiS33iDS7VH/54rLM9EfwT0eCZP7Q128nT77pbWqQv/4/vrsH1i78R6rv83Ymx/v/ANyqE2sJa70W4infZ9/+5V+3ry+0HLSKeifBnwlqM37q01SS2/6fNS2f+gJXQzfDLwfocO+Lw1pd1N/fubiab/2esS28QW9jZ7HlZ5n+/srNm1yKS53rL8lRL6xL7QR9l/KehaV4d0+xSF7bStJ0/Z9zybKKuttprueZ3a7ZERP+WL7K8fTWHkffv/g/v1pabqqSbPNl2J/HvrjnTmdUZQPRfsPnzeaztO6f89pfv1TaG0g3/wCq3/79cxNfRXWxFffVO5k8uZIk/jrP2RfMdtZ65FpaO+2J/k2I7/wVDZ+LlkbfPcRO/wDsVzF5Gmya3Z/9iqcM9lp1tDtdXf8Av7/v1UcOP2p3P/CQW8ifJKvnb96fJU0OpPI7o3zu7799eb6b4j8+5fyvn2ffreTxAlq/m7N6fcrf6vyhGuel6bdJsR9n+/vq5eX3lo6WcqP/AH3T/wBArmPCWsS6x51pFaeRs+d5n+4ldJZ6O/kvLvV4f9j+/XLKPLM9el70BlhJ9uhf7Xcfc/8AH66HRNSS1vPs6/6n7/3686+3JPczOzxI6P8AwPvp82q/PC8T+fsffsreFL3iKvvRPq34a+NNKS313RWMU0OoQI+/+OJ6ktpJZHfyk+RPv14t8PfFVpJ4qs7j/j1s3/c3Dv8AIn+3/wCyV79Zz/YdKv8Afbt/xMIofs7/AOxv31tVpHl0pchT8zy3oefzPnWqcMjyb9tU3neB/m+5XLynaavnf7dY+sXzxujxVMknmfPULxp/FRyj1H2d9cSfefelVryf7LNuXdspjwPH91/kp9t+/R4ZU+SrDUuQ3XmJvWnx3TzVief/AGVc+VK/yP8Ax1peZ/GtAall5HpjyPT0kpjfcoDUrXO/zk2USed/DT/MqnrGqw6bbb2++/3KfJzhqU9S1z+zbZ3k+/XiHj/xBcar523c6b66rWtVl1W5fc77P/Q6x/7KikbfKm+vaw+H5A1PH7yxmgTeyfO/33rldV024n2f3P8AYr3688P2km91i2b/AO5WJf8AhGyn/wCWVejzchnzc582arAkaTI33/uVzaaXLdb3WL5P4K+nH+Htl/wD/crzTx/daZoc32SCLfM/8afwVjKr/IctWJ5dNYpa/e+Ssqb+OtK8n8+Z3rNeOrjE86RTmj8ymQ6b5+x2T5K0rPSnnf8Aep8lbFtpvmfwVuRymVZ6c/nfc+RKvvH5f8Nas0FUJtlBRQf/AGaekL7PlqzHB5nyfx1Zhg+SgCm8D7Pl+/TPsryPWqkH+w2z+/V+z0r7Qn3PkoAx003+P7lM8v8Au10l5prxw/Ki79lVrbSpfkXY2+gDK+y/3XqaGDy63odDeTZtRvuVZh8MvJNs8r5/9ygkynkeoZo/+Wq/98VZeOmeX5n3qswlErOiSJ8qb/7lTPPF5Kbov++KhT92+z/2eh/uPQZlPWLH9z5sX3HqHTZPubfnSrl/snsNjfcf5KoWH7jeiv8AJvqgNtE+f79ex6PJ/wAUxpu3f9yvHPM8v5/7le02Ef2Xwlpry7vubN+yuaob0hl1H5kNYmq2qSWb7vubK6T+GsrWIP8AQ32pvrGBvM+eNYg8iaZGT7r1iPsj+7XQ+Ko3/tWZG+dE+4/99K55/vvXrQPFmTL9+vS/h1+7/wC+680tv3j16j8OpP8ARpv7nyUS+AUfjPXfCUaz6k+7+BK7/RJPsqPu+TZ89eaeG5PL1i2+fZ8+yvS7CP8AfbGrzKp7FA8i/aigSaHQb2L7m90d9leM/wACV73+0zH5/hvTfvJ+9/dfJ/HXgMO/yU3V00vgOWXxj3joejY1EceyujUzIX61C8f8dWZoP3e+oXo1CRg3kbvMjqn3K1Yf9Sj1Tuv46s2cnmQ0amOpC8fzulQp/v1Zmj+eqf8Aq5v79GoahNUL0+b/AFf+xTKNQ1HVJ/HUdSeZ89Goaj/Lo8ujzKHko1DUf/rN/wA9PSoY/wC5UyUahqTU/wDgqH+On+XRqGpNsq5bfdqsklWbb+Csg1PvH/gl94i+y/EbXtMaVkS4sw6oV+++a+j/AIyarFa+IbmWJN/z+dXxh/wT61z+y/jxpu242JNE6OlfYHxRktNY8VXKWyt9jT5Nn8b1PP7wq/2TzHxn40iuNHufI+Temx/O+RErzHQbq71LWEt7a0/tSb7/AJLvs+T++7/wJ/t12d5BoVvDNLc29/q+x/8AkG2b+T/wB5n/APZEq54b1K98aTJo9nZf2Xo7uj/2J4ei/wCPh/4Emmf55n/j3v8Ac/uUpTMT13QfFXkeEkinSyukt3R08mJ0s3eJPk/c/wAaJ/32+xPub6oP4m0r4teTrUlvq3/FN74b1Ll0/wCJlcO/7lE2fxv87/3Erz2bXLvStYudKtrR7pIXeG3ms5d6J/f+5/t/8DrsvgZ8OvETauiXmkXg8NmKWW93xMn2h/v7P7/z/In+5XL7al/OXyzPdPC3hk6b4Rs11O+gstRmt2u2ljH/AB7xI/nbU/8AZ3f79eceO7WXWPE3i/VIIPs2mpp6zJcp/HLKnyPv/v7N7oif30rq/BnhnxRsmuNetfP+3fa4bqF3SF/Kl+4/3/8AgFZ/jn4X3virwBpXhS51LS9Ouf4JoZfv26fcT/0De/8AHsrGpjKEPtGkoykfGmpalFpvk6fbTNdP/wAvFy6fdf8Auf7if3/43r0LxPBL4V8E6PoWz/iZXGzWJZkl/wBUkv3E/wDZ3rr4P2ZvDWnXyafeeIVubl33vZ2lrcTf/EV65r3wg074h2FrLHE8GqWSw20szps82JP7iO/ybK8yvnFCjLQ29gfCnxU0OL/hLdjJFa2f2WH7PsuPOmuPk+d3/wBvfWDpvgPWL5HeLSrpET7k00Tp/wB8b6/QrTvgHoU2oNdXNhL5O1kWP7b5SfL/ALib3/77pr/D3w19pm8jw1od6ifxzRS3b7/+BvXF/bqn7sIFxoHwr4b+HN7bpMl5d2dk8yedcedcI/2dE/3Kff8AhX/hIJnlglvL2Hf5MSWdk7/98V+iHhPwm1zsS202z060Vtm6z023Tb/45XRzeF55JDbwQXlzb7OXuJnTd/3w6VtHHYqr8ECJU4QPzAv/AIQ63PNvg8L6zBDs/wCW0Xk7Koal8PdT0qZLuDTInmSLZsR0/dV+kviH4PpqVy8t3d2OnQ/xb5d//odcPc/CfwPYpN9u8QRO8z/P9jtd9e7QlVn8Zj7v2D488N6lFrmjw6TfI0FyifJNNL9+sS5+F+rec8S3Fv5Pz7N7V7f8RdS+FnhmGaWxstZ1uaH7rzXsVsm//gCV5XD8Xv7KvP8AkFLPbb9n333/APj9c1WlKHv0j18PiozjyVTib7wBqHnOkETf98Vmw+EdVtZnSKJvOT+//BXtlt8W/B93vt55W0i5dH/4/Itif99/crVufDdvqVh9os7tXRvkR0dHrz/rVWP8WJ68adCr8B4VZz6hpt5+/wDv7/nR0/jr0LRNYSObe21N/wDHvqHxD8Nbixhf59/8fz1wdt4L1P7Z9oZ/Pht/v7Hf5K1lOlWiRyypSPZpNYtI0+V13v8A+h1g6x9lkeZJYl2OmzfXDf2lLY36WnlM/kv8m/8Av1cmvpY2dJfuVjGnyhKXOaWpf2ZdWH2iVFgtofn/AN968Z17XHtby2SxT5E+/wD7dd/4nge60RPnbY7onyf7deb6lo/l/M0vz/3K9CkeXVpD/wC1f7V86Jv4EeauM1XTUgtnSKJXdH3/APAK6ezsZbW581fuJ8lVtYsfst/vZNn2iL/x+u6EjllE8u1KN/tLpWVN/rq7PxbpvlzI6xM7/wAdcfcx+Z/BXoROKQPJ5lQ+e/3F3Uz+CmJJ8+9aepmPd/71XIdVeNE+TfWb81TWFq91NQBpQ3XyO7fJT5pHk2bfuVQeT5//AIirKRvs+VKz5TTUv/P5KJ9yhIFk+999/uVZsIHnT/b2U99K/fI+/wC5/BsqA1HzabbwJDtdvO/jqF98nyVZ8t5Lnez/AD1NNAkCPuoNDBeD5/8AYplzJ5cOyJP466GGCKR/ub/7lULyBILnZ/HRzGepz02+P71Qwx+Y71tzWiSfNsqs9r5fzr9+t9TMpwwP5399K6rR98afvf8A7Os2wj8yZEV/nf79dPbWPl/O3zvWEjqpRB40nT5vk/v0x9D+1Q713Ualsjh+/seprC+SGFNrrWOpv7gQ6H5CfN8iJVxLWL5Pk+df46zde1R44fl3b3qnpupSwW3zbv8Agb0agdD9z5FSqfnvG9UP7YlkmRET5P8Abp/2p5PvJRqZmrNB51t5vzb6oeT5H+tqa21J402MlVryfzEd2qwLNtAkj+ar1sQ2LyOm27WB9m/Y/wA9cxYal5a/L9yuq8NyJJMk2z7tZyHE7PQfB1vqSI8uoS/7ey3/APi3rVufCOhabMkW+8nm2fPvdP8A2SobDxA9in7r7mzZ8lZWq+IH+eWd/wDgdeR+9nI6vdOh1Kx0KCwT7LZRed/02uHd6x5tVt7GweXyrVLl/uIkVcrNqUX2z7QrfJ/AlZV/qT3Vz8v362jTmHMdJDrDyb/Pm3zP/sV0nhuS+kuYX+1vBD/v15um+CZJZN1bEPiKW6uflfyLZP4E/jrSVIIyPS4fEdpJNcqqfInzo7/xvWI+pPcTb2TYlc3DO907uj7E/wBunw3yedt3tsT/AMerCNDkLlV5jsIdV8t97J+53/x19XfBPxdaeINHSynRU2P9/wC4myvjyzuoo7n77Oj/AH0r134XeNbTSvEltbyotrCzomxE2b/99605SJe/E+qPFviDw54H025e2uPLuXt333/2d3+T+5Dv/wDH3r5F8Yf2Z4jvLnVYPEFrBbP9xLm3lR//AECvRfiLa3HiO/S4n8Rxacnzu9ns3+an9/8A/b+SvAfEmlTRvqstndq8Mzv5SP8Ax0pUucKXuF/UtVt/s3+ja3azwwp9yGXY9YltrCb4Zv8Alj/H/tpXE3E72Lp975/nffR/aT7Pv7IaPq5ftTV8VeINTk87bdskLv8AcT+5XNpO/wAkrOru/wDt/wAFVtb1JPJ+aXfsbZ8lcfeeJotmxU+5W8cOcsqp6K+pXEjvuvYrKHZsfY/36x7zUrSx/dLLvffsfZXm9zrjyP8ALueq39uSx/Ps3/7Fbxwph7c7y/8AFUUD/KjP/BsqhD4mlk+RYlRK4lLq4nd5flqZ9SljT5X/AN/5K2jh4ke1O/h8TPvTzXbyf40rVtvF3mL+6dURP4HlryiaeW62I1xT/LSOH77f79EsLAv6xI9R/wCFhJBfo/2hYERP9Tv376s3nxQt76Z7jcqQ/wDTGJ//AGevIodm/Z/BU3nvI6Iv3NlR9VpB9akd/N8RnuneJftD73/jom8XXFqny26yfP8AIjvXMaba/wCjfaFT99VyaB50+59/Zver9lSgHtZzNLw94u1OPUt/ypv/AIK7b/hJr35It67P9yvOtNjSO8/eor7K7C2/fwp/cqJQgaQlI9j8AX0Vjpu+5u/3038Gx/krS1XxM9rv8jyp4X+REf50rz22vri10eFIn/0lP7/9yn21rd6rNDcbN/z7POf5P8pXlzpR5uc96liJcvJE9C8PSRWNs8ssXnzTfx/3Kh1KB43d1d9++rNnPFpsLpA7O8P3Pn+/UKaq89/5s8S7/uJ/uVynqe7ym34b1X7VYJpk7y77eX7TEiIiJ/t73+/X0z4S8TW994Y017NJbWaHT0SV3f781fKOsQPazQywIvnJ/wAtklr0X4b+JpbHQZook8/7Qnyf7Do9bx9+J5delyS5z6BsI/LsPte/59/z/wCf79UJoPOR0+/W3Zx/ZdEe3uU2faIkeKqCSeR8n8b158viNoSM2z/dpsoeOr72vmfd/jqzrGmxaakNusqvMif6Q6PvTf8A3KyLMS1/efJUzx/Pspn7qx3vPKsCfx73qneeKtKtU3tdr/wCoNOUmubVL5Ht5/vp9x6p6VfPHN9in++v3KzX+IWmu/8AoySzv/sJVC81TVdVmSW20K62J/y2dNn/AKHRzF8p3P8Aq6P4Hrif7S8V6xJ5VslrZPs+/eS/+yJRN4R1udN+p+K/sqJ99LC3+/8A990xnSX99ZaUm+e4Xf8A3K4DW9Vl1W5f+5TLyxstK+SCW4upv45rmXfUNnG8j79jbK9rC4f7ZnGP2xiWP8VMeB6vvv8A4fko8jZDvavUHqY81r5afN89Y+pTxWqO7fIlaWvaqlrC8rPsRK8H+IXxGl1KZ7Szl/cp/GlRy84pR5A+IvxQePfZafKv+26V4tqUjzTPcSu08z/fd60rzfvd2+//ALdVktfMf5k/8craMOQ8ucucx/Ld/u/JVyw0d/k3Jvre0rw3LfTIlsnz769v+GPwFu/EF4iTpKiO+996fwUzPlPLvCvwv1DXI/tGxvJ/v1f8Q+HItDT7P829PvpX174h8P6Z4A8PJEtuqOifIiV8weLY/tVzNL/Hv/uUGPNzHmlza+X/ALdUPsr3E3yp/wB8V1U2mvJM6fK7/wByvSPBPwdu76FLtolff9xHSgR5LpvhyXZvlRk/2/79aSeGZf8AZ/ufPX0OnwnR3RNjf98V0Om/Bny03tF8+z+59+lzknzfYeB7ieZE2N/3xXYaJ8NZY4fNZPkr6H0T4TpG/wAsS7P9yuwf4epY23yp/wCOVHMHMfJd58PZZ5vmiq5pvwyfyfmt6+jbb4e/arneyVsJ4Bij+TYqVoHMfNkPw58j5/s/3/8AvurMPgP53RYtn/AK+h38Fp/ClPTwOn8SVGocx+b6Tv8Ac31ch/eVjpWlbSeX8jUal8oy5j8ub5UqHzH/AIq1fISdPmrNm/cfI1bRMJR5CHyPMR031g3MEtrcwv8AfSuhhk+bf/HWJrcnz/f+R6uJgdDbb9n+3XtmiT/aPBmm/wAe997un3K8Ns5vMtkf+8nzV7Z4b2f8IZZv8/yfJ/v1y1Del8Rf/gSqd5skhdG/jqyj+ZDVO8tYo/8ASH+d0rlgdZ4P8QrTyNYuU+X5NmxK4/y/LrvPidHs1Lf/AM9k+/XAPXrw+A8Sr8RNbff316d8NN83nO3yPsT+OvNLaT/vivTvhdB/rnX59n9/+Crl8BmeqaVI8NzC6/8Aj9ekabdJPefL8++vMU/eR13Ph79w6IqbPkrz6sT0cPI5L9o3954Pttu7ZDcb3TfXz3bSfuf+B19LfHKNJPCXm79jpKj/AH6+aYY/LR62pfAZ1fjHpJR5lM8z56f/ALFdGpAPVZ432VNvpjyeZRqBm3MfyVDZyfwVcmqhbfu7l6NSSzN/BVN9kj760po/kqg8fz0ameox/wB5UP8AwOpn6VC9GoaglS1Ev36e/wDco1DUdSpIkiUz+Cnp9zfRqGpJzTk30yP79TJ+7ejUNSZP9ynp9ymJJT/92jUNR1Wof7lVkqa1+/WQantn7K+q/wBl/Gbw9cM7bN/3P79foL4z0e4k1u5l3/JM/wDBX5m/CKeK18eeHpZf4L1Pn/uV+tfirQ71I9Kfaqb7VJn3v/G9efVl7xtKPPGJ5voPwT0/Ukube8uJZN77/kT7lei+D/hRpmjQ3llpXmp5y+TcTffeVP7m/wDgSvSfD/wxtPsNpPd3TzTtEm/yn+TdXU6b4b0/So1WJW67vmavnq+X47Ez/i8sTSNSnCJ5dbeGb3S4UtNKuv7Ohh+/9m2Qp/44ldRoX226kgRnnfTrfe87zOz+b8mxU/8AZ67aGayd3SJ4nb+JU206LVLeaR4423MjbWrTD5ZQw/vTqmcqvP8AZONs/Acd9rFzqt9Cj7lxbw7fuLWtdeFGvc+a6om3YqRtt2JWtq2qNp+nzTRRNI6LlVrI03WrzyS2pbYCv3zvXZV145dh/j94iMqkjL0H4WWWj+JLnVTtfemyJP7ldNZaRY2MzxQgI7/Psqh/wkto199m+0Lv271rC0XXlvfHFyyyotv5DQp83zyuh+b8q4qeMwE6sYeyLcapt6vHp3hjRDcXSyTwwnHq7b3rJsPFGkXFn9o03STIm/tD/FWV8UvH2l2vhmaSR2mt7edPNaOvBn+L1k8yJFYy2tsr70d5d9VXxMeb/Yoe6OEf5z6kTVdSks/MWC2tv7qO1cf498TahHrFta2LM77X+RPufc+d/wDgFed2fxAuJ7BLhfKSwh2O8z/7f9z/AG6j0DxWmqa1ruqy6l/Zem6fa77q8d97xLv/APZ/u15/t8VKXvSL5YkWtzXt1bP5stxv3/fS3rw34qeJrjQ9HdYkuNn8T7/vv/AldDqHxKu9c0e51D7W0EL7/ndvn2V4J4t1y31bW/8ASbtZ4f7n+x/8XXt4P2v2zOUTg/EN95+m+az/AHP9v+N6rW1jLHYJLO8rzPFvl3/wb/uJV/W/s+qumn2abE3o77/9+tV7F5Ev0llln3v8j7PufJXumMjxzxhNLJeO+/Zv+/sf/YqHTfF2q+HfJvdI1OWym2ffR/4/9yrPiqx8+2vHZG87f529K5VIPL03+L7+9P8AfreMIT+Mi84HvHg/9p6X7H/Z/iWye68lEhlv7NPn/wC+K7Ow+Jvgy+tneLxBEif88ZonR/8A0D56+VLO68hJt3/Lx/8AF1ZttcltbZ7SK3id0/5bfx7K4pYGlze4dtPHVYn1FNqWleKraG40O7iutn+teH+H/gFVrzw5Lqtt/c+T53r5X0PXLu11j7Wt2yXO/f52+vUdH/aC1Xw/DD9usotUtv7+/Y6VhLByh8B6FLHRn8Z3mm6PLa+dFeI32bzfuOlcB8Y4LTw/YQywS7Hd9kSV0k37RGn6lbf6Nol55yP9x5URK8c+IvjG78cSQvcxRQbHf5IfuJ/sJWmHpS5vfDFYilOPuHQ+CfHlpdaO+mXieRvT/XO/+tffTPEM/l/e+d0+dHrzpPtE6Qor/wCpT91/sVt6V4jexm/0l/P/AIHR3+5XbKl73uHnxq8xq3MCalo/3PndHdP9+uAv9KePftSu8h1VNm+B12I+/wD3KzbmdLpHddvyfcrSMpQM6nvHAJptxIj/ACf990xLF402Nt+/XQ3Mnl79z/8AAKxLyfzE3/5SurU5uUh+yp/E/wA9CQeR916Z9rqtNdPRqIvpH5b1pW0ibNmyue+1S1Ml1LJ/G2+jUfMdUl0kH33ZPnplzfP5ybX+SsdJHk+RnbfVy2g/0d/vf79Z8peppW06SOj0/Up0kTfWbZ/6Lv2/8D31NNH9qhR9lQGoQ6qke9FSobm6/jVPnqt5fl1TvJHkdEq+UNSb7U8j/wC3T7mR5Iflqgk7xvvqa2kePe7f3/kpBqP03zd7uz7K62zk8u2T52/3K5iwglnm3t9yuqsIIt6bX37P43qZFxKepT+W+9t3z1Ws5kkdER63rzTYp0RNm96rQ6UlrN8v/jlYcxsPffImxqZJa+ZvTfU3+r+9T02U9TXUh+wpHDsZ/n/2KZ5nl1N5lVrmRKNTIPM8xt9Q3l08b7Nn36he+Xf8qVZ8vz0+bZvqyAhj8xN/3Erp9KvrfTbNE31zaSJH/rX+5/BVO51iLyX2/frOUecObkPRf+EjtI9n+kf8ArN1LxBFdI+3564BL5/vsn36v/bvM+T+Cj2Rp7U2Ptb/AN6ibUksbbzZd2z/ANDrnr/xG+mw7INrzP8AIn+xWUn2u+fzbmVvn+4n8FX7Iz5job/WLjVpkdf3EKfcSr9tfeWiO03/AADfXJXl89q6fPU32XfeW12qbErTlI5zvE1hpIURX8tKuabdec/39/z1ysP30Stu22QIlYcpvzHVTa5/Zth80TO6P/BXbeEvEa3WxWRnm2b/ALmzZXAWEizp99fv/ceunsLV59kvzfc+dKjlLjI9703TdP8AE1nDeyy2trfv+5dHi3vL/sf7dee+PNN8hJri88P3GnWdv/HDL9xP/QK7P4Yx/wBpaVsi+eZH373f+B/4P9itvXr69hh1K4gi03eifJ9mRJnuET/bffsrMOY+Y9b8I3t9czPZxXF1Yfc87Y/yPXBzQy6a727P86V7fr3iq48VX80uq6hdb/8AllbPcP5Kf7ifcrzr4neFZfDk1t5sTb3+f5PuJ/c2VpGRcoy5ec4a/wBkltv/AL6Vwz7496N9/wDjrtv+WL/J8m/5657XoPIm+ZFRJvuOldsTz5HPP+8pnzVM/wC7+99+j+OtNTAoeY8e9N7In9ynpH5ifN8lPuZE/hoT++1GpZZhjSN/uVZhjT/lqm+qafu6mSejUCZI/L/j+Sj59+9XpiXHmb02N/v1N5ieT8336ANXSp/Md9339laryeZbbP4/uVzdh/rt610KSeZ86/JWcjSJch0198Pzr/v11Vh+7/2N/wDAlcr5f7n7+yuh0eT/AENP43R6wkbROhsJ5f8AWtF8if7FXIfEEsc3lea32b7+zZWIl08c2zeyfPWrDpXmTb/tH++j1jKJ1wkdDba491ZvcRRLav8A88UffsrV0fUkk2RS7nm2b3SmaLHpkEL29z86bP3TomzZT00pPs262dYP+myVwyPapTkbf/Hwmy5dYEf+/wDwV1XgOZNHd0aVUtnREimd/uPXm80nl3MKb2f/AG3rpLCd432Mm9H/ANv+OsPgN5fvj6r/AOFqWt14Y8MW8Ey3U1jb7HmSJ0835/7j1D/bmp65eImn6TLPM/8AcSuA+F0iX1neStK106OiJC8X+q/4HXt9ha+RZ/aInl8m4i+euOcTCkZWq2viOfTbZ57iz32kWxEtn+RH/wB/+OuV/wCEO8QarM/2nW1gT+5DvevRb+fzNKs7Rdvyb3d9n33emaJHFa/bLu53bEidIk/vzPXOdXN7p51/wrWy3o99qF5ev/H86JVyHwP4fgm81dMid0/57O83/oddU8HmPQ9r8lQae8ZsMEVqmyCJYU/uQpsoeTfVx4V2Uzy03/coA5u/tfIm81fk/j/3KwfEnir/AEb+46f3P/Q66fxPqUVrZuku3/brwrXtWl1jVUt4Pvv97Z/BXr4PC83vzNqFD6xL+6bdvJ/bFw/l/cT+N66FJLeBPKaWqeg+GX02zRFl893rbtvCtxP91Pn/ANuvRlVhTN6sIIrJYpJ86vvrm/Eni59NR4liXYn8bvXpFt4R+T9/NsT+4leLfGa6isd9vZ2rI/3HmeojVjWl7hz80KPvTPMfHnji4vne3ifZ/A+yvLryD+PetdDc2vlu7s9bGg/DXVfFU0KRW7uj/wCxXXqeZVq+2POk017652L87/x/PXT6b4OvZ9kUUTPv+58lfTPgb9mV44Ue5iVH2fcr2/wH+z1aQXkNxPb/ACJ/fSrPOlVjA8x+An7NMsdnDe30W93+fY/8FfRqeALTwXo7uqKmxN716joOlW+lWqRRRKiJXmnxp8RpBYfZ1f739yg8/wBrKZ8tfFq6fVbyZ2l/3K8Zv9H89NuzYj16vrcbX14+7dW94P8Ahs+q3kKNFv8An+etuUuMuU86+FfwWuNc1VJZ7f8Ac/7FfT9h4At7G2S3iiX/AL4rv/BPw5t/DOlJui+euns9KikmT91WEg5jzrTfh78m/wArZ/wCr7+HIrV9ipXpF/AkFt8tYltY/armmRKRg6b4ZST59nyU/WNKT7qpXbLarBDWPeRpPN9ygOY5Kz0Py0+58lMm0pN9dh9l+Sqc0CR0BzHJPpvz/KlP/s1I623j+f7lQ/ZfMoEfjhDG9X7aP599UErStajU9LUv2v3KytSTy7mtJP8A7OmXNv5iP/33VRM6pj/6ys3Xo4tifJ8/8FaX8H36ZNtktnrY4RmiXXn23zJ9z7le8eG/3ngOzRfkff8ALXz3YT+XNs2fJ/cr6B8Kx/8AFGQu3zv9x9n9+sqvwmlL4i5D/qf+AVDN+8T5qmhk+Sobj7lefqd2p458VIEjmh2o33683f8AePXrXxRgd7CaX/x9/wCCvIm+5Xs0vgPEq/EPXfv+WvVPhdcfuZk/3HevKE+/sr1r4V7PsEyM7b0/gq5fAYHp0Oye23qldt4e+4j/AO4lcTpv/Hv833K63QZ3j2f3K46vwnqYch+M1i914Sd1+5C/z18wTSJHeOn8FfV3xIj3+D7/AHP9xN9fLviH93qXzfxpSpBVj7xRqPzKf/t0x+tbGA/fQn3/ALlM8z+7Q/8AnZQBWuY/nrKT9xNWw8f96se6j8t611JNKb/U/M9UJvufLVlP9T9+q037xHo1M9Rn+7UL09JKZNRqGoxJP7tPqH/VzI7VN5ifw0ahqTJ/q6en+peoU/j21ND/AKub/co1DUEj/wC+6f5dN5p9GoakqVM/99ahT/Zp6SVkGo/zKmtvvVDU0P7x6A1Oq8JXT2usabLF8jw3COn/AH3X7AJrj6l4A0G4ndnm+yojv/fdK/HDSpHgmR1+TZ9yv1r8DXb6x8ItBf7Qmze/8H9+vPxEPeO3/l0dZZ/GSPQba2tZxdXWxdnyS7K3ofjJbXQ3LaeWIhueWaXfsr5n+LviO48KvYS21vvR/wDWzP8AwVz1h8TZbW2tpVtPP3vv2I9fOVcFOctw9w+ltS+Kmp/29DLZ2/ked9yzhTe7p/fer2lePtXSb/TJ/sX/AD1R0T/x93rwjwl4013TXubi5luH1XUH/wCJfpvyf6PD/HNN/c/4HXE+JPiEn2y8t7lJbrzn8lP3vzy/89pvn/743/79XHAmcpcp7x8Qv2gNMmtpLT+2mvZn+RYdKi87/wAf+5Xl3/DSGlaHf/2Zp9pf3VzC/wDx83l0iI7/AMf3N715jDqUUmm3+oXieQlvb7/JRPub/khhT/gb1wdts0rY/wA6P/fdK6fqdL7Y4n0D4h/aM8QWt4ksVlFZO6b/ADnR96b/AO5v/wDQ67j9lnxd/wAJP471K/vGld9P0uWZn+4kSu6fIiV8pTTpBYJd3l3vubjY6W00u93Svp34F+HJfCHwb1K7bbZar4wu/s0U1y+zyrKL783+59+uGvQw9GPuRNoy92x6B+0l4ispPgwsmlxKjzXEUzbE/uP/APZ18gXPjTULXYiyxb5vued8mz/br6J+L3xJ8NaxoP8Awiumzf6HY2DpbzPE7vdP/fRP99K+Z4fCOuzzJK2n3F1M/wDqkmTZWmDpww9D3xSjI7mH4oXcfhtNPW7l2fI73Lvs37P7n9yvWPgvDBY/APx1q+pQra2t862kCzfO7fx/P/33XiWg/BPxhrFy9xLZXHm7k8qFLeWZE/4AiV9Ha18Kda0r4a6X8PtK069vrWG4/tHUtXleK3SWb7+xPNf7lZ1sRh/hgOMZHxxr2uJPM9ktuzw2j73RPuI/8G+qfkW8lz/pm59+z5IU+e4d/uIlfRUP7LepJZu89vpNrZ/O/wDp+rvcebM/8b+UlULb4Mvo+pJcT6xp11Mjv/x4abK++b+/vfZ9xK7YZjQ+CAfVpTPGbbwH5bvLLbt53m77pIf9TEn8EKf79Gt2r6VN8qLNMj+ds/2691vPAf8AZXh6a7luLp/3qfJsRN7/AP2FeReJNNi03R7+7b/j53v/AOP16NLEc5xShKHxngPjC18uz/1TbJt/z/8AA99cxbWqx2zo3z+d/wCOV3njyRIbO5tFf99by/wJ/sfcrg/n85PnbY6b9lejEjUp3likex9//HvTLmS3kmR9qpuT+Cr7yJ9nufNT59jpXNwz/wAH+3WgF+GCKC582Xds++j0yafej7f4/wCCnwwPdWbp82+H7tZttJ++2SrsoMx9ndfZbxE2VNef6Wm5fv8A9yoZo/Lff8r0xJP9v/coNNSh+9371eqDyPG/zN8/9+ukhtUkff8A3KzdV01I5t8X++6UBqULOeXzvlqZ9Wfzk837if3Eqn5jyfefYiP/AHKoTfvN9XyhqbFzGk/71n+//cqm8aRo+9Pnf5ESmW10/wDE/wDBs2VD5j/xVpqBC9q+zfs2Ux4H/i+/V9JPM+89MmRJPu0amZlR096meOmPH/BRqQTQ3Xl/79athJ5/yb1Sue8urltI/wAif+P0almx9qSN9lX0nT7G8X33/v1zCSfPVxLqWP5P9is+UfMTXO/eiLTLzZH92n22+R99TXOmv5KPH89IvUxE/d/ef56mSZPJ2Ux4Hj3/ACUyHfs+etTMvw6k8fyqjPXVabH5kKbX+R/9j7lcfZ/8fKIv/fddtpsaQon/AI4n/s9YSN6RpeW/8L/JTPL8z+Onwxy/fZ2+f+N6LmSKOP5XrHU6yskcUk39+nvHUKSeY/7qrj/c+/RqGpQ8uq00ab32pV99kcf+3WVNI/8ADVmRCkfkPQ7p/ubKZ88j/NTJtnkvVkDHfzHqHyEuE+X5KJJEjRNz7Kpzax99IE8x6okvpst4fmf5P771QvNVef8AdW3yQ/36Psss6b53b7/yJVx7Hy40RaDPUp22kpG+/wCZ3/v1qvGkafxb6rQ/u/499TVJoVoYE2fN89X4f4Nv3KppIknyfx1fsIPLoAfpt0lxczRKvl+S9bHz+Ym16x9BsZYLy5ll2vvetu2neCZ3b56go0tE1JJ7x7dpfuff3p9yut0qeWBN63bb0/jR64n7KljcvdxJ9/7/AM9aulaksjvt+R/vun9+s5GkT6B8DQPfaDNe/aIp7lJdn2O2/wCPmVNlbej+HNPutY/tBtVif7JE7/Y7m4RHf/Ym/wDiK838H6r/AGbZ+bBcfZbz7kTp9/7ldtpsmseHIbaW0eJHvrf5H8qJ9/8A6H/f+/WZcTj9V0q78OarYXuoW9vOkzv++2fIj/7CVD4ksU8R+G7/AE+f9/cwp51rc/xv/H89ehTXV7IltK1pazzN8j2zomzf/sVDfyXFjDvlsrV5ofkfZEkOxP8AgFc0pe+ejGPPA+SH/j3JsdPv1iXiJv2SrvR/4K9F+JG+DXryJtvyS70+XYnz/P8AJXE38HnpsVN716cDy6seT3Dj7y18h9i/c/vvVN/3aVq38nlw/wB+s3zPMro1OErJH5nz0/y03/cqaGT/AGKY9GpAyaRI1/iqH/V0+aP7/wDfpib43/36NQLltG+zf9ynpG8k1WYdkkfzU/y0/hSjUsYl15D/ACotbemzp9m+Z23/ANysFE8yar8Mj2tAHVfLIibv4Kv2E6Sb/nWsGwuvM+TZ89atnJ9ndH2VgaRN5I/Mffs+R0robC6fyYYv4N9cwl99yJfkrbs5EkmhRawkdUJHW23myfIqfOifcp9tBdwb3/dJv+T/AHKuaba+WnypvffW80cUFskrOruj/O/8f/AK8+R69L3jHSDyE2Sp++/261Y5P4FT76UzUvEEU+x/sm9IU2fIlGmzxSIjypsT/P3KwPUidh8PfECeH9eSWf7Q6bNmxH+R3/20r7Xtb7RtV8J+H7qHzI5ZfkvHtYtiL/sV8Ffvfv8AlbNj/fR99e5fCX4lXfnPZNK0k02xN83z/crnOWrS+2e33+lpY3/2eL9/C8v7p3/uVZ8XotjfJp8HlfY7dU8ryf8Ab+/WPc6rbuj29ntfZLveZP4/9yqH27958ybK5pG0Ic3vllJKHp8MiSJRsrA6CtNHULweZH8v36vvBT0goA4bW/A93rCbPN2JTNH+EGlWMO+X55v7/wDHXoXl1WeP5/v1v9Yny8htGUoR5IHJW1jaaVqCW7JsT++9byxpv8qJPnqHW9Ki1JH+T50+5XZ/Dfwq8lsl3fJ9z/VI9RSjOtMwq1fYx55kL+FYrXSvNufv18u/GDTYp790gTe/8GxK+q/HmpPIn2eL7iVyXgP4O/8ACXawmoX0X+jI/wAif36+rpYeNGJ89PEc/vzPn74Ufsy3vjK5+16nabLP/ni6V9e+D/gtpnhW2TbaLvr1TSvD9lodmkUUSpsqZvv1ocsq/McrYeEYo/4F2VqzQRabD8vyVtwwVQ1Kx89/moOXm5yhbT+YjvXhvxagS+v9u+vXfE99/ZVg6RP89eD6rBd6lfu7Pv31tEuJzGj+B4r6/TdX0D4J8D2mlWyTbF31z3gDwr5bI8qfPXqL7LWGiUgM2/k8xtlXNNgSNKpwx+ZNW3DGkaVBJla592qdhH5dTar+8emWEdH2SizcyfuayoY/Mmq/eSeWlVkkqAGTVW2VM8nz0x5KAKFzH5dQpHT7mT56Z9ooA/GGGN60reP7nz1Qtv7laUP+zUanrxJk/dpTHm+Snv0qhNJ+++V/kpROaqVn/eRvtoSPzEp/9/5KYn3/AJa3OQyvktb9HZ/kr3Xwfvn8JJ/cR/uf7FeG6pH5b/7le2fDePz/AAHN+9+dJX/j37Kir8BpS+I24ZP3dD/vI9lEP+rpK87U9E4f4i2ryaJcov39leFTfu6+h/GEH2jSrl/9j+OvniaPy/8A7OvXofCeJiPiCH79er/C6d5Ibn5Nn8fyV5LDsjm+Z69X+GP7u1uX+X5NmytzlPSNNnff/c/2K7nR/wDj2Rvuffrg7B3877tdz4e3yWG9nX79cNU9DDml4kj+1aDfxN8+6KvlfxPH/p8Lr/cr601uCL+x7nd86eV83+3Xyj4w/d/YH/jR3Sow5vVMTZ8nzVNTIZPMSjy/4K6TlD/VpTGjffR5lTf71AFZ4/krEvP3n+xXQzfu0euevP3n+xQRIs20iSJULyff+emWf3Pl+en+Wm+tdSNRiR0yaPzKE/1j0P8Aco1DUhb79P8Ampj/AO5T4fvUahqTQ/fkp8P3/lqFP79TInmUahqDyPsp8MnyVBUkMnl1kGpPUqSVDvqb5aA1HpT4f9dTKfDJ++oNDStpK/Vz9nW+fVf2b7C4bb9pR4vufwfJX5U6bskuU/26/TT9jm6uJP2YdUi38w+U6f8AfeyuCv8AZOmHwSOZ/aTvkg8JQp8/zy7H2V4n4Mtb26s4buK9a1d/kRN/+qSvsaHwraeJpnstQfzLP77p/frrvCvwB+G1pCix6KLpv71zK/zN/u14OOzalhPckbRw0uTnPkpPF0WkpDpWh2lxdX9xs36rc/3H/jRP7/8AtvWhoX7NHjzxRI2r6fax21pfO7fadUkW3hRd/wAm3d87f98V98aX8OfDGmx/6LodjDt9IhWd4zvINDtZr1g0l9L8kC7d9edUzrkjGfL8RnGnGtLlPBPBX7HOmx6bLb+JfFMU8zulzNDo/wDsfc+d/wD4iul8O/s8fDDUoXaLQ7bVEibYk1491d/c/wB/Yleh2H2vT9NGnRx3M+p3Sb7y5f8A5Zf7NaccyaLYxW8MC20P952rxcRnVWfwHTHDGJb/AA58PaWj/ZNHhsbeL7i2el2kSf8AfTo71zen6Xo/xL166u49C/tR7R/JF9ql67rt/wBhE+6teq2+pRXgmgEqmRF/e7f4ao/D2zi0/SX2Kx8ydzu21zRxU8RLlkLljSjKXUo+Gfh/pNozmTQNLif+J0tfmf8A76roZtO0/RVadI44F/h2xIuz/d+WqviTVLi1he1sYJHupfm3J/DXls+peL9BVf7ZtYbu23/K7S/OtR9Y9nS5PikXToOtLmkzstUbzrj5Zbnb/cluXapJLe3tgs7WsdzN99vNXfVLR7xtaktF86CF5v4F+d67WTw9DJbqjSSbx/Gprhp05znznfUqU6KjCxwus3l1qDbJItkK7PlX5EWuQ1jTUuvkiiVPn+//AHE/uV6fceFoHaXcs7/7TSqu6s+4sdH0ez83dZxvsfZM7b/9+vTwsff98mVeHJaB4b42gSOzhi+VLO3+5D/7PXg/iSNLr/R1dvk2TP8AJ/G9e9/FS+ivtBvHi+eG3Te/y/e/uJXiHiG6TTbn7E3+u/jf/b2fP/7JX3GFieRXkfNnxFg8jVb/AGp8jvv/AOB7K4/Tdn2mHcm9Hi2fJXf/ABdg8t7aXZ8j/Pv3/wCxXnXhuN5HhlV/k2PDX0MfgPP1K2qwJazTL/Bv+SuVm/dvvWvQtej/ANAeLbsmR/nrzeb93M+5f++60iZl+zvvImR1/wCB1NrdrFP/AKQqfP8Ax7Kx9KkSR3i3/P8AwV0mmyRSW3lT/wAD0AYnmPJZ/Ntd6oQ3D79jJWrf7ILyZ4v9S7/JVOa1TZ9o/wBvZQaaly2uvLdE2f79Fzska5+Xe+z5EqFI/wCBv9dT5o5ZLZ/vJ/7NQGpiPa+R8jfP/f2Vm7PndK3kjTf935KrfZUkm+X+5v2VQamI8fkO+19n+5TEk2Jv/uVc1KB43d127H+SqH8dakSJvP8A+B0/zPk+aq3+repk60aiB/8Avin+R89Mf/ZoSTy/v/co1Am+yp/cWjyNn92nwyJTHk8v+9RqAf6v+Oi5n+5VZ7p6Z/HRqBfs50j+ethJE8lP9hK56GTy0q5bXX956XKBZmtU8netU5oH+zbNjb6s/avuU+GRJH+aszQoWEf+mfL9xE3vXZ6PJ9qT7Qz7E/g3p9+uYe38hJvK273qbTdS8u48rezv/H89OQROzefzIUeX5E/2P7lU3jigm3s+zfTEn8/f93elQzQPJvl+be9YcptE0ofKjh/1q7/4KHkSP7tUEg8u2++1VprWWT/lq1Tqb8xNfyeZ86v8lZr3SRv/ALdQ3OlXe/e0vyVTmsX8z9789bRMJFma+ij/ANt/9ioZp5Z4U8tVSpv7NTYlPhtfLT5UqiSgmmvP97dV+202KBPmSr8Mb0+aP+BanmApv+82UPvjqz9l+TfvqaGx/vPQBQhtPM37qm8tI3RP79TeW/nfc/4HQ+zf8yfIlAELwRRzfc3u/wByrNta/ff5amhjSTfKu3f/AH6PMff8qVAE0Mflv/t1ZSRHf5qrQ7/O2/8AodPhjeS5R/4KANuGOKSHZv8A+APVywgitb9HWXf/AOyVTtkT+JKvpH594j7P3Oyo1KPUfCUb3SPb7FTzt773dE2f7ddP4k36HoNn/Z832W5h2Okzun716898MTxalZpLcut1Ckuze6fPXYaPdalHC8Vzb3T6Oj/JvtUmRUrnN4mPNfan4m0ewli3/wBsafK++FP40f50dErv7CCWSGzTZLBePbo7pMn3/wC/WPeeI/Efh+G2i0zUJdO0pE3282j6alo7J/cd/vvWxp91L4m1LfPqEs+q/wAE1z9//gdcVU9fCnlH7Q/hx9LvtHvmT/RruJ0+T5/nT568N8x52Tb8k38FfVf7SFjLP4D0154lS5sbr53R32OjpXyjeSJJ82//AGHr0cLLnpHnYyPJVMfVbWKff/ywuf7/APA9Yk0EsE3lSoyVt3knnvsZNj/3/wC/VCa+8yHyp3Z0Rv8AvivQieZIuaJ4ZuPE1z9ks3X7Ts+Tf8m9/wC5Wbf6bd6TcvaX1u1rco/zpMmyrmj6xd6VeJLZ3DI//PZPv19OfCn4C2P7S3hXVZrR107WLSJpv7e1jUtiJs/6d/43/gqJS5TM+Tn/ANl6ZNs+TbWx4h8I6h4V1i/0rVYvIvLR9kqJWUkfmP8ALWmpBMn+p+apvM8umJ1p8MnmTbG+5RqAJ+8/+wq/DIk/7r+D+N6reR5abN/l0x54rVHRaNSzYhjS1/j/ANyt62kTYn3t9cZYTyz3NdIm+PZves5AbcM6Rw/N9+tjTb6WTyUiVt/+x/HXJQx+W++V/keun0TUvsNs7qnn/wBzZWEjeB6RYSSwQok7sj/30+etuzgt3sPKubhkT+B//ZEridB1y71y5SL/AI9YV+/Ns+5/t10MM7yM6S/OifJ9z7n+/XFVie1SkbFzB5FnCmmS/O/8b/3KJtH8yaF2fe6fOjv/AB1c0fTreTelzLsh+/8A3K208O3Gpf8AHn88z/wP/BXFKR7FKPOUIZ3gf7Or+ZC6f991t6J/or20qoyTQy/P/t1m2Fq8/nRTp5Dp8n+49dDo89vA6eftd0T79cpcj6B026eRE2p8jpWl5nnon9+uD8H6yl06W+9vOhT5/n+/XbfwVxSNIm9DAnkpU3+rqGw/f2yPU00nl1ADH2R0f7tQVIn+5QAx99M2VZm/eUWFq91cpEqb6BbF/wAN6H/at4m77iffrv8AWNmlWHlQfJ8n8FTaJpsWh6bvZP338dZVzay+ILxIl3bP46+qwdD2UT5jFV/bSOY0rwzceLtVTd/x7I/zvXtmj6Vb6PYJbxJ9yodB0eLR7NEVKuXH3Plr0ZSPPIbyTe9EMdMWP+9UySJ/DUAWZJFjSsG/1L56ualdPsrm7qR5KAOV8W3TzpsX+OsTRPD/AJkyP/HXVXECSNU2j2v77fVFcxq6Pa/ZYUo1KT59lX/M8tKx3k3zVJJZsI6vvJUNt+7omnoAoX/7x6LWmTSeZUKSeXQUPv5KrfaP3NQ6lJ5mymR/6n5qADzKZNJQ8myq006bKgCtNJ89CVWmk+emQyVYH48w/f2VpQ/vKzYZPn2b/nrShj8uuQ9eI+aP7n3qzbmP+P8A1mytKaqc1bxOKqU7OTzn2O/z0/8A1b0x08t99Ef3jWhgQ6lAmzer/wDAK9X+FEnmeBr9N+x0l2fJXmM0fmQ/cWvTvhLHLJ4S1L+4kvyJ/wAAqKvwGlL4jobaTy6m8uq1r3q55ibf9uvO1PRMHXo/9Dmf/YffXzZefu5n3ffSvpnVJN8Lp9zfXzlr0b/b7n5dmx3+R69eh8J4+K+Myodm/wCavWvhXI8cNz8/ybK8lto/3m9q9d+EUkX+kps+/E/yf33rqOI7/Tfvvt/grtvDc3+jJFv+RHrhrD7711WjwSzq8UUuybY/z/3K4ZndSO8vLV5LDb/fWvlfxnD+5T91s/e/+h19UaPY3tvoKf2hKt0/3E2fxp/t180+PP3cN5EyMjpcf3/9uuagdlQ4b/V1N/q3qt/BvqSuw4hz0JTH/eUJ9+gB77o0d6x7mBfnrbk37HrEvI/koIkULb93NVmaqEcflzVpTfvPnrXUjUrP0pn+3soeko1DUi8unpTJKPM/vUahqS1JD+7qFJKmT+CjUNQTpSU3+OpkrINR/l/fqb/VpUKdakoDUlqaGP56hh/uVZST50oNC5Z/675fv1+jP/BPi+fxB8JfGulb/wDU/c+X+4++vzjT/XJX3h/wTZ1/OseJNJX5PNt3/wDH0/8AsK4MV8J0UvtQPo3w3DcX2qvEtvLM+z7kP8Vet+H/AAvcpbea1nHBMv3PNavJLPxB/YesPcSp9qRPkeHds313Vh8an8lP+JbHCn+81fnma0pTr/3T16cqvsuSkdroset6T9ul1SW1+x796eTvZ1Sq2uafLqFxbapHcXL7wqWsKQf6rf8AxvXJXHxk1GY7YLeBFb+NTvrjrX4ua5rFxdBrxv8AR3+XZ8ny/wDAK836vz6EKjV5udn0FpGhpYx5kmkuZv4ppm+9XCfErwhpuo3djLc3VrYQx7nd7iVq8tb9oDT7Fnt9Q8RI838EMNxvd64nxh8dPC/iC8sEvNbighV/+PZN8z/8Drv+pznCMIUjKK9lLnnM+v8AQb3SbWHbBLbb/KXd5X92qtx400u1t7iaW48uOGTYd1fI837RnhzTZnt7G01S6d33psTyUf8A77rktY+PWq6rc3LwW9uiP9xN/wByu2OFxk6caXJyxiTKlQ5uaUz6K8RfGmKx8STX9vb+faRReUvnTbPl/v7P9quZ1j4+NqUnlWNhG7r9z91vdv8Avv5Er5Wm+JviDxNqr28dpEm+XZ5333f/AHEqzNdeIJ797f7Qtl/vvvSt4ZLH7Zca0PsH03p3xW1/S2mu7i9tTbO/8H8H+x/t12bePrprXz7i/wB0Ev8AE0uyvj2/1W4g2Pcyy6pcw2++1s0T9yn+3s/9A3/7716p8MdVTxV4Jhu7m0WB3d02P9+un+yaRMqyueu3PxJsprxLf7XAjq+yKG2f55arTalp+sQ/6detdf7ibIXdPuIn+wn/AI+9eXWEelWNzf8AlJ88Lf6Rcv8AO/3/AOP/ANARP466R40voYbjZ9ls9nyO/wD6HW9LAUoBUryK3jDWF1jUrO3s7R0020l3on/Pw/8AfevE/idHLY6xCjL8728z/wC4iP8Ax17T4buovEGt3mpxRNBptjbww2SP/G7/AMf+/s3v/wADrx/48eVYza9drK2+G3htk2f7ab3r16R58jwr4oyPrEKW/mxWUL28Pz3PyIm9/vv/ALlc3ef8Ip9pey8NW949hYxbJdSv3/fahN/G/k/8sU/uJ9/+/Vz4u6q76V4bt5f9c+n73/773/8AxFcToMn+ku6/xfwV6kfgOE29btXn/wBIi/12zyfn/wBivMdY/cIj79leow6qn2y5ildnd/uJXB+JI0+4qL8jvs2VpEDm/nguUda3tHvvLud8qb3esR5Hkh/ubKs6bI8lt5q/fSrkBq3kfmTfMmxP4f8AYqtDIke9Pl+99+r7yJdQ+b/y2qhbb7W5hl8rfsdHdKg01LN5ay7HZYm+RN7uiUQyPfaa77/ufe31ZvtV+1QvFAnkQzf63++/+x/uVWSB4PkZPv8A8FAalC5jijmR9lQzQJJveL5K1bmNJNn9z+/VaaPy3+Wg0OYvI/n8pk2bP4KzXj+euwvI/P3/AN+ub1Kxe1fe38dXEzkU3j+TfTF++m6pn/eQ1Wf92/y1pqZll5E8z5loeP5PlqF5HkehJPLTZRqAeY8b/LU3+spn+s+79+mPvg/3KNQB4KhT7lTNP8lVkkST7tGoFn/0Gn/x/wDslQ+ZTHko1Auf6ynvN5f8dU0n8v5af/rKNQHzXT7H/v1TsJ/IffTJv/HKhmkfyflo1A6e2vnj3+U+yuhtrpLpH3Oz/wC3XDWE6f8As9bdnM9qiS/Ns/uVnI0jI3k3xv8Avd2yrlt+8+dd2ys37V58KOybH2fcrY0eN5977PkrCUTaMg8tP4qoXNqm/wCWti/jT7if991WmgT5Nv8AHU6lmU8aR/e+5T/LSNE/2KhvNNfzt7fPCj/cp/2V/O8qLd9379WQUPtzyXOxfuVce6SBET5d70x7Hy32fx76fNo3lzfK++rJLiR+Zsen/PIlDxvGibX+Sno7xyJUGeozy/noubVPJ2LT02fJT/8AWfJQGpTeDyIflSmWEksj/vU+T+Cr7xpI+zfTET5/ufJQGpZhgeSpvI8xEdvv1D+9jT5XXY9WUgeez+WXZQaB+9tblE3/ACP/AB11ujwfarNJYHXfv+eueTR/t0KRSvsuf4PkrY0SGXTbmGLe2yb5PuVGpUTV0SS4sbm/1Cx81Jnffsh/v/7Fei+GPihrcfhjWNPu5bqd5v8AjymuX+e0f/2dP9ivN4bqWC5mRv4/v/PVC/vptNmhltpZYN6b3RH+/WRvE9m8Q+Kr3VfAGiS6r/psyXU1t52z7iffq54MS0urlJYpWguUfeif36wfDE9v4g0ewt9Tsl1FLd3f77w/I7/30r1TQYNCurP7JBp9xpzr9x3uPO/8frzK8j6HCwOM/aNsbjUvhdeS/Kk1u8Lun/A/4K+KrydN+z7/AM/z19+fHWO0/wCFRaxabG+0+Un8H+3XwTr0fkTfc2b/ALj13YD4Dy82j70TNe68xPs8vzp/C/8AcqhNH5n3v++6mdPLmSmTR/Ijp9x/469fU8EZ5nl/IqV6d8KPipqfg59lt9lnh/543kW9K8r8z3q5YR+Xcp/c/jpcvMEZch9yaH8C9M/ao0eHUILK6TyUf7Rf6bbpDvfZ9x3ffvr5O+K/wd1v4O69NpmqpFdQo6Il/bfPC/8AwOvof9mDxxqeh+G7/Sv+Ell0u2e485IftD+Sifx79n+59z+Ovadb8HXfxe0q/i17Vf7U0ea1/wBHRLfyd+9/v73+d32Vzc0oHdKMZwPzZT+/T0k+f5UVK9O+LvwJ1v4Zaw8TJ59g+90dH3vEif8APb/4uvNLaOKDf5v/AI5XTzc553KMed93zUy5g8zZtRqmm/f/ACQRf8DqaGC4gf5nXf8A79PUC5pVi8afN8lXLmN5H3t/BTE/gfzfn2VpQxpGm/79ZFjLaN5E/wDQHrv9B0e0jtoXvri3j85P79cB9q8z5PlrY027T7N8336mRpGR6Lon2fTf3UqbNj/JXZp4g0L+zZrfyrie5+/b21siIjv/ALbvXm+k3Us9sksr10Ok7I5tnyxv/t/x1wyiepSkdhDHLPClwsqo/wB//Y31sWGq3Gm7L3TLve6v87zJ9ysfSoPP3veSts/uIm93q5HdJMmxXWDZ/f8Ak2VxSievSqnSX8j3zvcT7XuX+d9ibKhs4285/vPv+/vqhpt959nsV/kT+On3M8scKS765eU6vaHf+D7ryNVtk+1/ZU/jd/7lex219FJ88Xzp/fr540268iSF7n5NleqeBtWlvvO2u3k/f31y1Yhzcp6jo915iOn8GyrL9arW0Hlps2J8/wDHUyRvB/ra4pG4PT060/y/M+7T0grMAT9591K7PwTof/L3Onz/AMFc9pVr58yIq73evUdJsfstgiKn8Fe3gaXPLnPLx9bkjyFDVd92/lLW34e0NLGHe33/AO/RYaV++82WtV5/L+SvpT5smfrVZ5/npjz+ZVZ5KAJnkpjz1WeSmeZQAy8n+Ssd6v3klU3koApvGlWbONI6rP8AfqzbbI0oAs3MnyVmx/66pr+f5Kp237ygDV8zy0qtcz/JTHkplxIka72oAYj+Ym+oXqG2ukk+69PeRI6CitcyVC8nyVTvL799Q91QBPzVWb/V0x7ry/u1TeegCSmc1A8/l0efVAfkRbRpWlbQf7dULP8A8crVs9nyVxHsDLmP5KoPG/362Ln938n9/wD26zfL/g311xOGRTmgfZvWq38f9+tX/VpVCb92/wA1BgTQx16p8K4E/wCEb1iJU+587u/+3Xl0Oz+L7m+vV/hXsfRNYi+4j/O77Kzl8BpTL8OyT/cp/wDHUKfx0+vP+0ej9kp3kaSP/cr5+8Z/8h6/Rd2zf/HX0Dcx+ZXhvxEkf/hJLlPuJ99K9SgePivjOPhr1T4SzpBf7JUb596J/v15XD/3xXp3wlTy7+Z/v70/74rtOI9Ls/3kzuldDpW+O5+X5K56zk/0r/feuh02f/SU2p/HXFVOvDnrUMfmaDC+9tmz+Ovlr4kQPHr2qxfc/evX1LYSb/D/AMv8CV80/FfTZY9VvJdm9HdHd/7++uGh8R6dc8u+T+H+/S1Gn8e2n/wV6B5wtOSm0j/foAsyf6msq/jSNN/8FX3k/c7Kpzfc+/QEjEuY087fvq55n7mq1zJ5dTJ+8h/irXUx1IZvub6Yn7xKmm/jT/YqFJKNQ1IZKYlPf93RRqGoVMklQ/x76f5fz0ahqHmfPVn+GqyVa5rINRyR/JUlIklP3/7NAaj/ADNlTQyVWT/cqaH71BoXIf3myvrr/gnrrCab8Ynt1lWF7iJN+9/4PnSvkWGTy694/ZC1VNH+NOlO335onRP9t/keuOv8J0UPiPsDxt4mt/Dmq6295dxQJbyv8m/e7/P8nyV57qXxY1uC2vPM1CzhtrdPuQxbHf8A4HXQ/tV+B7fS/HOpXF5qEsE13apc29tbRf3H/jf/AH6+e/Ek76HapcXifanuH2W6b/8Ax96zhQpTjzzgTKrOB2Wi+LPHXjbUF0vRLnVtTvrhMxWmnP8APXP+JL7WPDf9q6ZqsVxBqUL/AGa4hml37H3/AD/x12Gm+IP+Eb+DOm/2G7Wt5rmpXH225h3o/k26Jsh3/f2b331wdzYpdJ9naG43um93SX79XyUvsQMZVpzOYmnivr/7REjQQwon3/v1t2afu3uPtH2X/ls77/netLw9o9v4j17TdEsbewsnu3RPtN+/yRf33+en3P22fW5tMjlt7qGG48mLyU/c/I/+u2f8ArQjU3vDulXd9o95r1zcLa2CbIbdLl9k13M/9xPv/In33q/8lrD9r+Z/J+fY/wAm+sT7K9in9oLud3fZE7/O71vWcF7qVh+/RXfzfkSb7j7Pn+f/AMcrCRUSbS01u+mRILe10u2dPk+T5ET79X5L64+T+zNPW9uUTZ/as3/HtF/uI/8AH/8At7KEnlgms7jU73z0ml/48LZ9n2j/AL4+ett9cXVrl0vIltYYX2fY7NPkt0/54p/t/wB965pHVE1fCvgC98XTQ2kCSz+ds+0TO+xHf++/9/8Ajrrby70fwzptzFpV2166XGyJEi2Js+4lcrZ6498729m8qQ7Psyfwf79dPbaA8GmvcN99P9V/ci/23/265dTeJQ0qC71j57l/7Oh+fekKf6p3+T/gcuz+P+D+Cunh2a5qX9nwOyWaRJbbE/54/wBxP++Pnes2aP8A0D7Pp6f6ZcP5Nq7/AMCInzzP/uVT0G6exs7y6id/kt/vun9/5EqzOR2CSW+m6bM/7qBN73L7P7+z/wCI2V8u/FfXLi4huZbl4t986P8AZv8AY2f/AGFexzaldx+Hr+VvvzbIUh+/s3v/APEJXgnxO1W303xVfyyWVnO6P5Nulym/+DZv2fx1tSMZHkvxguLS+1awiXzfO+yo++uGhuntZvlf5N6fcrY8W2r77Z5bhZ/O2fud9YlzA8F5Nb7PnREr1fsnCaV/dRWN5D8nzum/f/frH1j92+/Z8n9ytjxb5Xk2bxRL8ip89c9qV0k7/wCu3/J/33SiAzwr4cuPEd/cxQSxQJDF50s0z7ERKp2f7ubYv3HT79UEkfbMnzJv+/8A7dTJdPBCm1FrQDYtpEkTyvK3/wC3Uzx+Rs3VmpJ5Gx1qa/nf5HX+D+Cg01HpIkc2xfvpVmaSWfZ92N6yvM/1Mqv/APZ1pJIkltDcK/z/AHNlAajEk8xNjIyP/HT3jeT5qs3kaSIjrUNvvj+eoNCn5DxpvZP/AByqepQfarZ02fOn3K3vL+0Q7KwdSjeN9mz5N9WBzyWvyPUM1q8D76vpDLG/3Pv1f+ypJNs2fJV8xnynKvH/AOOU6tC/0p4X2RPVNYH/AIq0Mxeal/1iUzy3j+SnpRqBW/1ceyoX/ePV+5g/j/8AH6oP+4ffRqAJ/HT3+5U0M6SQ7PKV3/gqFNlGoAn7uSoX/ePU3+splGoA8Hmfepjx1M8ibKrTSfJRqBNbbI/4K3raRJIYUb+59yuYSfy0rStr7y5v76PRqB1tts8ne3zu/wA+ytiwungsJv8AxyubsL5403sif7FTPqssE1smz9y/36zlE05jp/P8uHY3z/3/APbpnyfJu/hrB/th5E3rt37/AJEp9tfSyTfw/wC3UcpfObcOz+5TJo0jm81dvz1lfbn+d120/Ur7zERFXZ/fes+UOcmeP947q/3qfNO8bptqGG+i2fK6/J9ypodkk2zer0w5xnkeXDsanwyJJMjs60+5j8xN6/x0z7D/ALb0EakyfvJvv0P+7ffVaGN4HTdRqV15kKItAaj/ADPM+ffUySff3Vj207xulaXmJG/zf+OUBqXIZ0k+SVN/92tu2kSdK5uGfy33r9+tKzkeO5hli3ff37P4KC4nVWcCfwv/AAVfhtfMdPM3b9+z5KypJPtVn5qpvdH2fJ/foSe40e/tnZ2/fP8AJv8A79c5vEfNHLHNMkqfx/fpl5BcRwo8su9E+5V/WJHn37X3u/36ZDPFqrpbxbk3p/HUcx2xidD4D1i90qzR1t/3O99mz7717H8NJP8AhI99vFcW770854Xf98n+xXnXgPw5LYujyJvff/qdn8dezeH/AAzFazJLpnyTTPv2bPn3/wC/XkYiUT3sLSlynJftM6l/Y/wxfSm3PNdypDFMn302fP8A+yV8N3/2uSaZ2TY6ff8Akr6r/ai8R3Frpuj6ZqbtPcvdTTJ8nz7ETZ9//gdfLV5O99c/K6wPv+49exgI8lI8HM5c1UwfPf50pjx/f21paro8tjseX7j1QSB/v/wV654Izy6uWsiR7NyUxP3f3qfNs+RIn/gqNQO88E+LpfD94lxF5T7PuJN9x3/3K/Sz4G+MfDPj+HR5YpbeTW9kL/6TLsh2In99/wCP/cSvyyubFLWSHZtR3RN6I/3K+jfgh8RtH8OabDZXzy/Pv/1Nv++R/wCBEdPn+euSrHnOqlLkPYP2vNcsp/FSXrXFn9p1C3dLi2sJfkXZ9z/f3/7dfBN5Bbx3LvB8+/7/APsV7r8ZvK/s3zYLe6soZpf+Pa5+R3/4BXgkMaQTb5XfZ/sVpS92JFX4h+/zE2bNn+5UNtG8ju7O3yVt2elPqv8AqtqVDDapa3Ozyln2ff8An+St9TArJvkdNvz7KuPJ5mxPuUx7V498sSfuU+/Qkc0k2zymd/8Acesix8P39/8A33WlYSf6TsrN8i7tZtj28sf++j10/gzw++sXk0s93a2UMKb/APSZdnm/7CU+UDYs9SuJEhSd/wBynyfIldPZ3ct9eJ91IURETZ9964x7ry7l0idZ9v3Nldn4PuntX+0S7fO/9Arlkd1KR1VtI/2nYsrJsetu/wDNvkSH5IET7mxPuJXPWcbwb5W3Oj/xvWxbXST/ADq/yVxSiehGRvW0CQWyW9mivv8Anl/2P7lPuYP7yfPC++n6VsgtklilV/O/g/260kntLXe88X2pNn+p83Z8/wDfrlOuMjNsY4r5/wB/Ns/uV23hfxHceGZkiZ4p4biVEd64aw/f6kiRW/yJ/wCOVtw753S3ZPkes5RO2J9UWc8V1MiR/f2f98Vqva+X8kv368u+BusS32pTafcu2+GL90+/+Df8le2P4duNvm/fSvFqx5JnVH4Tm5rGX55Yv4KhhvnkfZ5X+/Wlf2MskflSpvh310ngzw5/aVyjyJsRPv8Ayffq6VL20uWBnVqwow55m34J8KpsS7l+/XZvGkf3as+WkEKItQv0r67D0vYx5D5HEVfbTGPJUMlDyVWeeusxHvJULyUzzP71QzSUAEkm+h5Krb6heT5KAIbmT99UMk/yUyb/AFlQzT0AP8z56spJ8lUEk+epnn+SgCteT0+zkqhN+8f5quW0nyUFFz/WVla9deRC6LVz7RWbquySGgkzdKner809ZthJ5b1Ncz0AQv8AvKbUqbJPvUybyo6AIX61TmqZp0/hqs8iSVRRC9P/ANZTHnSoXu/7tBEj8oIf9+tizg8t96p/ubKzYf8AgVdDpUcUn3v4K5ontSKd5H5jo/8ABVN4Pk2Vq3kb7Hqg8nyVocUihN96qzx/P/n56uXMn+i+bs3un3qrJ/HVmBCknl1618IpEn0rWEX53SL7n+xXkX+rm2fx1678FoH+waw6/P8A6O9Zy+A0iXE/d1NJJvqskb/Oku3fUy/frzzu1K1zHXjPxRg8vWN7P8j17Tcx/wB2vIvjBH5d5ZpsZN8Xz/7depQPKrnm6SeY9eo/CKPzL/Yn9z/2SvLkT/Y8uvSPhF/yG9rJ8jo6fcrtOKR6Wn7u/wBi/f8A9it7TZNkyO26sF/3GqzVq2E/mXKJ/t1y1Teke3+EoPtXh7zdn99E314h8YLF/sz3DI29Nle2fD+R7rR5l3sn33+5Xlfxig8yF4tjbHR/n/ubK8ulLkme1U/hHzZNH5bvTPM/u1NqX7u8mXY2ze6VCn+sr0zzh/8ABQ/36P8AWU//AFj0EDNhqGaP5Pm+erL7P4fv0x6AMS8j8tHfZ9ymWs9XLz7/AMyVm23+uf8AgrXUx1Ht/rEqFI3jfZvqzNGn8NQ/x0ahqMmpn+sp81Q+Z5exKNQ1JvL/AL1FPeTzKEjo1DUSpE6Uz+Onp0rINSaP7pp/8FMT/WU9P7lAaj0qzDVaH76bn+SrKSfOlBcSZK9R/Z31L+yviv4euN6on2jyfn/20rzFI/kTd9+un8A3yab4t0S437PJ1C3+f+586VzVfhNqXxn6Rfti2s2s6lo+oWUrPs0XfPvi+SJHevkm5/4mupQv9n2QomyL5/ubK+xvjr4i8QX3wfsLKx0drrTbi1RLq5h++iRP/G9fIumwJBC+5GR7h/8Ax+oofwyKvuyO28tJPhjo+1Gf/Srve/3Pn2J8lc3/AGbFPrFtbzy7EdPm/wBhK0vBOq2V1DeeGtVlaDfdeda3LvsRJtmzY/8AsVZ/tXR9HhudMn0S1168d/J3/anRH+f7m9P4K01MdTz3XrW38TeNodMglt7XQYX2Lcum9H/vv/t109hY3E9s+leFdPv9a1K4+REs7V5vk/ufJ9yut8N+INQj8Qw6V4c+HnhXSL+4+RLn7L9ruf8Av9cO+xP+AVia38XvHd1fvo8viO8vd7/uobCXybbZ/seTsTZWXvBqX4fDmq+Gbn+ytVfZqVp+5uE81H2P/c+SrN/PaaVbQvcv8837mJP43f8A3KoaJHb6Vpr7rjfc79/3/wDVVZ0eS08OWb6hPKj7Hff9pRJnld/4ESpkGpZ8B2NxqVyiaZZXE+q3dxsR0XfcuifwIn8Cf33r1GbS9E8B3MNvr1l5+sOm+LQUutiRf7d26fPvf/nin/A6890T4leJY0S3s9Ti0uzuHdLhLOJLb5P7nyfO9bGpeC5YNK/tWeXyP3XnfOnz1y1Y8xsdt/bn/CR6x9r1N4rW2RERUs7fYiQp/BCn8CVZ1ie9u4Zml8qytpk2RQ7/AJP/ALP/AG3/AL9eON44u/Dmi+TZ2kV1czfdR3d3/wBj/fq54e1K4keG3nvYr282fab2Z/uff/1Kf8DrD2RvGR7H4V0e01yGa9V2ut9v5Pzrs+T+BP8A2euPv76W61u50/TE2WcMqPK6fxon+dlbHiLxcng7R0t4rtZ5rhN6Qw/33/8AZErktH1KLQ/Ct5qap898ieU7/PvRH/8Ai6C+cv69Jcf8IxZps2TTO82xPv7E+5XzT8SNVfVbya4Z/n/5ZJ/sJD/8XXvGsaxcWPhv+0JUbfDZOn3/AON0evn668PpqVt5Xm+R8iI7/f8A7lbUjlqyPLr+1lk864X7jyoiVZ1LTUj1tE+1rPv2ea6J/sfcrrZvD6abMn/THe8W/wCf56raLoaSak9xeJv+f+D7ldvtYmOpxOvSefDsVGdE+5v/ANh65W5k8yFPkr2DWPDNvfalNK37iwRPn2ff/wCAV5jqulPA77UZEf5ErSlVhMJGDDP5m/71X4fs/wBjmSf/AF38DpVCax8j7yVZhk/fbJfkrczHvIkb/cZNnyVchkijhd5d2z+B9lY806yO+16fYRvJC8XzOjv9yg05ib7Ukf8AdRKv20i/Zty/vEesqaDzEf8A9AottSS1ttjfwfc2JQGpsW0779jbf+B1Zhuk2f8AAPn31gvdeYm+D53emfavn+b/AL7oNDbhung+f+B6v3MdvfQ/7eyuY897G22M6vvqFL543+V/v0AaXkPG6b0WpvsvmP8ALT4bpJ7b5vkei2k/ffM9QUU7mxf532fJWU0HzvXWpOkbvu+esfUo0k/1W3/gFXGQSiY81j/e+5/fqg8DwTfL/H/croUtX8n5vkqnc2r/AMP8FXzGPKUEj+5uRvnqnNHW2kf8DfJ/sVWv7H7j1oGpieX5b0f6x/uVcSPzNm5dj0eR5f8ABRqZlP5qf5fyVZSP5/8A0CiP5H+ZPkoAoPG+yoX3/wANaVzH57u6f98VWeD/AGfko1AoeZ/BVmH9w9WUtftFH2GWNP4qNQNJ5/8ARkRaHneR7bb/ABv87/3Eqt5Evk/LR8++2Rv7/wA6UAbaSeWkP+fkqzbSJAkzsn3/ALiVWh2SfO38FTfavLff/AlZAPv5/sMP996rXM7yQpt/jT+CqGqzpO/+xRbT+ZbIlAF+w2bETf8APNT4b5LG8d9+z+/UNtIkGx1++n/jlZryeZM+777tT5QOwTUopLZHb5E2b3qtDqv2p9/3P/ZKyraT9y+6prPZHv8A9356jlHzGxcyeYifeSoYZE37/wCCofLeSw81X3u/yf7nz1Mn/Hsm1/kf+OoL1GfJI6fPV+GR40SKVF376rW2ySbZs+fZUyT/AGq53sjJ5P30/v0BqWUj8hvl/wCBo6VsW1ikn71VXZ/4+j1jtJL52zZvR/nR6v207xunlfI6fc/26C4nSWccsbo+9t/33SodV2SQv/A6So//AHxWlpsn2pN7JsmT5NlUNS2SJcoys6I/3Kw5jqiWbDVUvrzytn3/AOOtvStD8x3ij+ebf+6f/brjNHtXkfZB/BXpfhWG4ja22pvm/g31y1D0cPHnkeo+D7WKTTYbhk/1339/369O0q1t5LbfK7JMn3HrgNBgSDyXXe8O/fvSj43/ABUt/hr8Oby7s9s+pX2+zskf+B/43/4BXi8k5z5In0nPGjS55HzN+1R4uTxH8UZre2ffDpMX2B3T/lrMnzv/APEV5LZwPfXPlf30qtc6r5/+tT533vvShJPLhd/tcsD/AMCf36+wpUvYw5D4HEVfbVZTLkNjLdP9iZ/3MP39j/dqhqUfkXLxLFsRP9utXR9Ku76zvLiCXyEhT/SHeqdxo93BbJdtFL5Mz7Ed0+R66DkMf/WPT/Il/wBb/BXSeFfCMvibWIbJXW18778z/wByr/jDR7Lw5qSWVtLbz7E/evC+/Y/9ygjmMfTbV/kl2bK7bw3qUulTfa4Jdlyj74pk++j1x8OzyfN81Uh/262/7K1C10eHU5dPuksLv/VXk0Tokv8AuP8Ax1BZ2HiS6/tLwkn27U/Pf7VvS2dH3vvT53d68lutN8ub5XZ0rp7+6u7rybSWJk8lP46zbmBN+/7n99HoAEukjRE/v/fdP4KZNfRQQokX++++q15+5feu6qfz+c/yUuUC/f3X2r7vyQ/wolXLbUru+ud6y3CTbPv2zulZVnB8+xt3k760rN3gd/Kdk/8AQ6eoFxL69jTYt7ebP40+0PsqzZwJInzPL52+q1hGl1Inmy7Ed/nr0i2g0LSvD1/uuIp5vuW6Psd5f9v/AGEo1AwbCHY/8NdPoM9vG7xb237/ALlclbakkD7Gf/4iut8PaHe6lbXOpweVBDbpvd5n2O/+5/frCUTeMjqvP8yFIv4E/jq5pMfmQzPs37P771laDfJqVy6S3EUCIn33euqsNKT7YiWz/cf+P+OuGUTtjI6TTdK1CSw2QWkqTOm/7n3EqawtfL3yzp86fI77PuVpTarceS6RS+Q7vvlSF6rWcEsltNtt5Z4f+WqI/wDH/t1jKJ6NKQywjsvOmSxTYjvs/wButjS7W0km+bckyffrNt4Etfnb+/8AIn9ytjSofn+b59/8ez+CuWUT1IyO28GSRaH4ssNVi+SH5ElTfX1totxb6xYo9s2/+98tfKXh61stKtodQZ2ke3uN8Wx/v7K+kPhfriX15M8Xz213sm/3K8+pS5zCtV5DqR4TQ/eRfmrpdN02LTbbZEtTb97/ACfcp7yV7WFw/sYng18ROsQzSVQeSn3Mnz1TeSvTOYH61WeTy6e8iVQeSmBM8lQvJTPMqt5nvQBM8lVnkpjzVC89AELyeW9QzT1DNdfPUM09AE0MnmPVl5H2VThkTZ/t0y5neSH5aAIXn/fffq4k/lw1z3mP9prSf/V0AWUuvMemaxJ5dtVa2k/fU/W5P9GoA56wuvMm2VpPWDYSeXcvWw8lAA7+XVN5H30yaR6G+5QUQvM9VnnqGaf+CmVRITT0edUL7KY8lBnqfmDbb/Mrp7ONIIdjffrntNjR7lE/grsLm1eBE2pXEe1Ix/IeTelZU0b73+Stu5kRJvuVQmjT533/APA66DlkUE/1Lo1U9iR70+/Vx5Ej3/8AslU7j79WTqVv40+evY/gDIkltr1o3yP9nfZ/ff5K8cf9389ex/s8SJ9v1JFf99NE/wD6Bs/9nqKvwBqCf3FqaOq1zvgmdG/gp/npsrzjt1H3MiyV5p8Wtn2azf5Xf569CefzK4n4ox+Zo8L70/3NlepQPKxR45/HXpHwiuHj1hP7jv8AP/7JXm7/ALt9ldt8K/N/t6F4v7+zY/8AHXaedI9d1T93f/8AAKs2cnl3KP8A3Kh1uD7Lf7P4H/26hSfy3SuWR0UPhPfvhLJ58Lp9xK4b42WL/O6/89XT/wAcrrfgnJ5jujf3ESsf432vzvE33PtCf+gV5H/L09346R8i6xAkd+/yfJ/9hVP/AHa2PE8CJf8A323uif7lY/8A45XrHnE1M2GhKHkeggf/AH/79QzR/JVmG1TyXllf/cqn5nmfe+egCnc76yv9XeVtzfvKxLmPy5t9aRJL9zH8iVTm/eOj/wAFXH/eQpVOb7n3KepnqMf7m+oX+58lTfw/N9+oaNQ1Jqen3Khhk8ypko1DUE+5R5nvSUvz+W9ZBqWU60//AHqYn7v7r1MmyT/foNB6bP4ae/7t6Yn7un+Wnz0FFmGR9n/xFaWlSeRcwvs3/Oj1lR/eNXPM8ve6/wBzZWMzSB+pvjbUX1j9mXS4lVUtnlb7Rcb/AODZv2V8bX+m6nI80tn9odH+S3m/2/8AYr60+EsD+PP2V7aLzfLmSKHe7/wfJsr5s1LTdT8MvMl9d/vrSX5POdK5sNL92Z14+8c9Z2t3HYQpsl+37HSVHT5/9uob/fpthDbwS/6Bb/fTf996v/aru78SIjSqkOx7m6mf+BP7lbHjqTwf4Z0S2t9T0+61HxDrlv8Ab4rlLrybbT4X+4mz/ltK6J99/kTfXYc3McrrHiC9g0GzlR2f/c+R4krHttYltXfU2u/tV5M/k28ML7EiT5E+5/fp/h3WIvEF49u2mK8P+udLl3dIkStKaeWSaF96wI7okVhZ2/8A3xUiNLStcSSzmvdQt7ie2SX91Cn35a3vPu9VsIdQubdUmff8kP8AB/uVzEOpWVrcul5cfbZk+RLPfsRP78z1qw/27JYfZ59tr5yedEjukOz/ANnrOQD/AO1UjTyp/wBxvlTyv/QK9C8Z+OEtbO5tJXbzppdiJNLvfZ/ff/vivH9VukgmTa6u6v8AO++sq81h9cm+0S3H2p/40d/kSs5R5gOz17VbvXH+0futOtki8mJ0T7iV3Pwi0P8AtJ0uNVvbPSLNE329zf3HyIifJvf+N3/uIn33rxP/AISrULqZIlT55n2RJs+5s/z8n+3V+51y4uns7eC4bybRN6f39/8AfesZR+yb8x7xf+LvCX9vXkX9n694hmT/AJbX7pYwv/sQww732f8AA62P+FoeI7HTUt9B0rRvBqXEXkpeW0XnXMUKJ/A779lfPfgnxU8Goalrep3EqW1vbpCiJ999/wBxP/Z67PXtY/sq2tnV286ZH8pJv7mysJUveL5jN8T+KvL8K22mN9od3+eWZ23vL8nz1zdhO8nk/eR/vvsqhqusfbrx4pfneH5HdE+SmQ6lFHcp5vyQ+V8nyf7dacvumOppXn/Hm8sv8b/ferOm2P2p3Rfk2K8zp/G9Y+q6x5Fm8UW2d0+fzn+5/wB8VlW3iNLG5S7W9bzk2I/+5WHLzj1Ni4uopLy8iuU+++99lYPi37JfWeyCJfki3/aX+4lTa34m0/ZNceTv85/9dvrzHWPEFxqVzvnf9z9xIUrelSFKRQub5LV5t1v57/7fyVj207z3Pm7PvPU1zIskzu26n+ZFHbbIE+dvvvXpmZC8ab3dfk/2KuTeIE2OsVp5E3leS839yqbyfcdt71DNsj+emAPJ5afLVby33/LU3+sh+/8A8AqHzPLf7lUaalmHZs+eh/46pvI8kzp/A9XPM+f5HqS4j7yP7VZ/Mn3KppH8nzP/AAVcTZHMiN9x6ufZYoH+4uygZifan8lEbd8lX7O68+FEZ/nSq15D8/yov36hto3jqgOqhnSS2d5fkdKzblPvur1NDOk0P2fZTJo3g3o1ZGofbvLtvm/74p8PlT7HqHyIp9nmv8lCQS2tzvX/AFP+xQBcm0r+799KrTQeYnzJ/vVpW0nyb2en+ZFdf3aCOU5uTTfLm2rUPkf6S+6uk+ypIlULzTXg+f7n+5V8xHKZsMCTvVl9KSd/vbNn8FMS1ljk31ZSTy330AUH03y3dG21QSxl8502L89dPcyeY6VT8j/TN/8AHto5g5TES1eN61Yd/wDc/wDHKHgeStKGNfJ3/wAeyjmCMSh5Hn70/wBioZrHzHR2+TZV+bZ8+2mPJ8nzUBylC8geOF/7iPVZJPMj+Wtt4/MhdKoQ2Pl/PVEcpmzRpJN/sVZtoHjs9tTfZPMfZT4Y/Ld4m+f++9BmU0n8tHqH/WTb6vvYpG/y/PR5Hlola6gM/wBYny/fq4/7uGb/AG9iUWFr9/cn3KZNJ5aQxNWQF9JPsttDEvzvv+erPkL86L/f+SqFr/x9fJ9+tKadJEh/vonz1JpqVljlher9ts87Ztb/AH6hm2XTwuv/AAOtKODy0R/4/wCCoNBk37yZPKfe6P8AcoTzZHd03ff/AL/z0TWKTzO/zJ/fqaGN49iMjb0+5Ualcp0P25I7xJYEXY/9ymTffe4i+d/4k/v1iXM7wbHV96b/AOB627adLrYjfI7/AHKzkdUS/wCF54rq5+z3O6OZ/uf79eo+GNKfUpntW+Sbf9zZXnul6V9qdHlTY8MqOm9PkevbLbSovJ02Vn8i5835HSvOqyPYwsTpPD08UkM1pKn2WbZ5yb/4Er45/aE+JT+PPFuyB9+laej21rs/5a/x76+gf2k/GMXhzRLbTLO72eIdUR0l8l/uW/8AHv8A7n9yvjnVYLiO8dNjOn8FdWBpf8vZnLmOI/5dQGaVv3ukXyPN8nz/AO3Vl9NuLVEt59r7/uIj73q5N4Ze1+zO2oLdb4t7ojv+6rY0SN7HUra9tk/fW770/wB+vX5j50v6l4A1PwrYWc2oJsS7/gSX7j7P46hf7XqVskUryvDbp8iTS/In+5XQ6lqXiDxpqUO7bdJD/qoYU2In/AKZrfh+90e2tvtO2Dzv+WOz5605yDj/ACHjmSJtqb/79VtVsYo7l0tk2In303761dUtbfbviRnf+N/4KyvM8v7r/PQA/UtkltD/AKWru/8AyxRPuUWepahDDCn9oSvDbvvihmd3RP8AcR6hhked0h+Z3rVfR5rF0+027Qb/AJ9lBBWm1S7vrya7ubhp7mb77vWx4Y0231K/dJ7drpETeiebsrN8hI3Tb/3xU15Amzeqf990APsLXT49bT+0EdLbf+9hT+Cma9Bp8bommK2z/bffVaGBNmyVW/3Ks6Voa6lc+V9zf/t0GfMVrmNNNVLdZYp32fO8PzpVyGN/JS43q6J9xP7lQ2GlWUd/NFPdqltb7972z/63/cq5qumyz2aXtjo8unWH3N7y7/N/2/noNB819LqTo9zKvyJ5MXkxImxP+AU9LV5Jq0tB8OJdWcKN/wAfNw+yL+P5627D7Po7OjPFdOnyb9/3KjUszbDwjLdPCkjqnnPs3/f213/iSC3tdHsNMtreJPsnyb0f55X/AL71iW3iDT/O2NuT/wBAom1y0sfntvn3v8ibKyA7DwZ8Pbu+bzfN8/Z9/fshRUrrX8QW9iiRWMUWz7m/fXmNn4j1OSFEubiVNNd9/ko/yPW9Z/vHR4E8/wCf+D+/WMjtpHT/AGqWeZH37P8AYSuhsJ08n+Lf/Aj/AMP+3/tvXGfapZJvmRk2ffSuq03VIpJkuJ0/1Pzy7P8AxxK5ZHq0jp7O1/56psf/AG61Vm+y2exU+/UP2rz7BLi5iZN/9z+/VzRLF/E1ylvZxN5zP8iVxHoE2k6VqGq3/wBns0a6m2fPDD99K+sfhj4ZutK0q2+2ReReOib0/uJ/AlZvwo8I2ng/TUi+zr5335Zv7716po8fnv5rV6FLDxj754uIxXP7hq20HkQ/N9+oZpKfcT/JWbcz11nEMuZP3lUJp6e8lULqf5/loAfNJ5lVnkqF56h3tQBZmnqm89MeSqzyUATfaKhuJ/lpnmJ/wOq006UAQyffqGaT93TJp/3lQ+Z5lAEySPVl5P3L7qoPP5b1M8nmQ0AZsMn+k1pXM/yViQzp9petJ5/MoAmtpKL+TzIarJJT5vuPQBx/n+RefNWx57yQ/K9YOq/6PeVpW86bE3ffqgHvv30+5nfyaJpEqm8/mUAV6KSafy6hSSgz1GXMnl1Q+1Pvqzeb5Kpx/foDU/O7w3pX2682f3PnrttVgeDZ8lY/gOPy7zfs+Su21KRJIdleZzHtSPOtSj8zftrKf938tbd/Gm/5f+B1mpGsaOn/AI/XVE5ZGVNH89U5v3m//wBArSuY/n/36oXUnz7avnJ1KyR+ZXrv7Ov/ACMlyi/88n3/APfFeSpvjd69U/Z7neDxg6bP3LpRL4A1JtV/0W/uYvueTK6ffqHzPM+SpvEkfka9eRLF8m+q0P8AcrjO3Uf/AKtK5v4iyJPoPzffhrqvLrH8T2L/ANjzPs3/AOxXbhzzcUfP1zH/AKT81dz8KJPM8Q23++n3K4m5k8yZ2/grsPhjsj8Q2bf3H/v16B5cj2PxPH5epQvs3vVOHZ8laXieNJLmF1+f7/z1leZ8lctU6MP8J7f8FpP9Mm/ubKm+OUDxpNcbNn+pdPn/AI9+z/2esf4LXE0epbfuJXVfHWOWTR32/wAdv/8AZ15H/L892P8ACPjPxhB5F/sXdsR3T/x+sH/erp/HOyO5udyN/wAfD7P+B1zHyV68TzgT93V+zsfP/ey/6lP7/wDHWb/6DU1/fPfPCn3ERKRBZefz3/2EqjzTof3af7FMk+/QBWqheR/JWk/+zVC5j+R6CJD4f3lt/uVTmj/vVZs5P9G+aoZk8utdSNSH/VpUL/x7am/2KZ5fz0amgR1MknmPsqGn/wAdZGeo9P8A0ChKSigNSRJEqylVv9XVmGTy6DQmp6VW8zy/kqz/AL1BRZhqzbf6xPv1WT7n+xUySJ/f+epLP0j/AGJ9NsvF3wWh0++uJUs4YneXyf49j15L8S9KfXNevL3ZLdabv2I+z5Nn8G//ANDrsP2ANc8/wZr2mKiz/PcQoj/7ab65XxhO6alMjXDeTDv3w7/464sP8UoGlc8r1Kd7p7/zUi2J/o3zv9+r/wAcoJdY+KNzpS7YE0yyt7ZH/ubLZP8A4uq1/wCI5dlzp62kTomx3+T77/wV3nie10fx/NpvijSLu107xPb26W2q6Pf3CQ/aNn/LaF/uV1faPOPB9Htb2xs7l2tLpNNR0trq5RP/AByt7wl4j1OfUpv7ItLi63/IltbW73Lv/tvs/wDQK9X1L4saFpVrDp9j8P8Aw5dXMOzzU1WWW+RH/wBtN6J/45WDqX7Q3i3WNK1K0vPGDaRYWn7n+xPDFr/Z1t/wPydlL3/5QMGz8AeML77Td2fhrWftjyo6TPpUvzvv+/8AOlbdn4OfQ9eubfXNv2+FNlx+9SZ0f/bdH+//ALH8FcA8+t6xcvcXOoSvbP8APsubqWZ//H3rsIZ4pHe0leKD5E3on+5U6kGbrEmhR6w7ajLePbb3dEs5Ykd/++62Ln4leD7HRLbT7PwPBdPDF5NumpXTuj/x73SHZvff/fry7x5dRQ6rM9n5rw/ci3/fp/gbwPq3iOwvNQnspZ7CH+59/wD/AGKzlGPxSLPTpvibrGh2H2fw9ZWeg3lxEkL3Oj2UULoj/fRJvndPk/j3pXN+R5OiPbsksFzMibP9us22j1PVU1i4ieK1/eo6JM/8f8Gyq1nqrzu8t5LvuYZX3w7/AOP+/WfLymmpsXmq2kej6Potnab7ZJUe6f8A56v/APEVg6144/tLUpnluN/z+Sr/APA/4Kv+IfGL2ugzItlFBN9n8nzv9/8A2K8uuZ0jSFFdq0jEOY7Oz8TW8f2nz0Z5t/yfwfJTNV1yW6uXTeqQp99K5i28Rxf2PNaNaefc/wAD/wACf7dQ73nmmf8A2/nq+UzN6/nlvtNe43t5KfwVC9rLJYTXrfcT7iVM+m3sdhC8u5LB3+T/AG6rW1vLfTPaLL+5+/8AO+zZURAx/MeeF02fx7Pv1jvG8f3vufx1seW8E039xKoTb5P+B1uBm3UnkTbKfDIkb/xf8AqzeR/bvn+Wq3+rd/4Pn+WqA7zR/hzp998MfEPjDU/Fdhpc1pL9m0/R9m+51Cb5N/8AuJ8/36898iWRHdk+5/HRNP8AO7sm9/4Kfcz3H2BEX/U/fqImgWdi91M6K/3KZc2vyfL/AMDplnJLI7+U/wAn8daUMe9PKb+Ctg1MT54KhSR433/frVuYE+59+s2aP5P7/wA9PmDUszSeZser8N0l1Dsl270+Ssf/AFiVNDJ8/wAtQaGxDOmx0ZFqg8aRvT4Y/LR6Y/7zZQUWU3xv8tTXN08n+3/7PRZ7JLb5kaoWREfZ/f8A9ioLNWzsUvvvOuyi5g8t9n3ET7lQ2EksfyRffqZNSik+Sf8AgoAhSTy5tjfcp80H2R0eD7n8dQvs2I6/c/26hh3yfdl/cp9/fQBN5lxH86vU1zcPfbN3/wCxTEjeRPl+ej7K8kNBAx5PIm+X502UyaP/AClVk82B9jP8lPe68xPufcqwB5/33y/PR/rJt9U7mfy3qt9qeN/legDY/wCWj1C8jwI9CSb6hvJv/QaAGJO8kzp/Bsp/mfvH+eoYfv76P9XvqiS/5nmTU9JPkrNS68t//saf9q8unygWXj8uRHp80f8AGr1T+3fxtQ91v+/SM9SZ5/kpk27znT+5VN5/Md6el0+9/noMy/DI+75v7lQ3P7+bf/HTPP8AMohkeeZH/uUGmpND/wAfO+tK2k/fJVOGNN6I1asMab6kuIWcPl6lMq/cR/lrY/1zpuf512fPWb5nlv8A36msLV7q8hi370rHU3jE0vsMsFzvVN6ff/36Zef6dNv37H/h/wBitiaN7VHi+Z9/3KxLyN53/dfP/frPmNuUoQwPa3OyXfsf7++u8sND8u5SWJGkRPn+Ssez0dZ7B/PRvO/267Dw2l7BM7yuuxIt71hVkaUo++aVnOklsm7clykv/jld/wCIfFVp4Z8PJe3MqoluiOm9/vv/ALFZs2mpPrFmn2f98/8Aff79eIfEjxV/at++nwfPZ2lw6J/t1jCPtpHoVav1eJzHjDxVe+MfENzrGpy+feXD73esT7Q8b/f3o9PeBJKEg8xPlTf/AAV6x4M585q+FdNe61JE2b0RN++uw/4RW4kjmu4opUtn+7N5WxH/ANx6x/CtxcaBs1Cz+zvc/c2XMW9Er0Kw+265Z757j9y777eFH+RP7+xKfMRynN6VYva3myeVrV9n8H9/+CjXoJbqP/Sbt55rf5P3zu9bc2nRTv8Aa4It9yibEqnf2PmW32hv4Pv0Bynnt/A8dtMmz53+7XKvayx/JXeaxA8k3mqnyfwfP8lcr5kX2l/Nff8A3Nn3K6YnDINHgeP5/wCN61ZrpI/kb9//AMDo037JfXM0VzqtvoiJFvSaa3ebzf8AYRE/jqaG10TTbZ7iW4vL28f/AI90TYib/wDb/jpkSLnhvR/tzzO0W9ETem9Pkeiax/0x02Lv/wCeKfwVCmq3upO6RS/ZYU+fY71mpdPBNvXc82/Z8n36B6k037uGZN/8FPfXEurZPNiXzkTYjp8nyVDNHd79kun3Fq7/AH/OidKmk0pIE82f5Nn/ACx2UFcpNYalp9i8Ms+hW87/AH9+/fv/ANz+5U2seJn1y5TdF5Nsn3LZH+RKyryR5Pu/8AqF7VJ5Eig3TzP/AHE2UDOw8K+Mb3w/bebZ3Fumzen763SbYj/79ULy6+3O/wDBvfe+yqF/YpptnCkUq75k+dEqt9u8t9kH3NlAGxbXSWv3UV/9v+/RDI8779/z/wBys22nt9n3/n/3K25v7H06FE0/U5dXuZk3yu9r9mSL/YTe/wA9RqWX0urLZsWVnm/3NiV2fhjVf3P2dpVTZXldmifadn710rqtNj1D988UTJDCm93dPuVhI6qUvePTobp9+yD+58710+jz29jseV4k/uInzuv+f79eY6VqXlo8srM7/c3/AN+u28N6V/aUM1xO6xw7/nR32b65ZRPUidnNfPqVtD5EvyO+x3R//HN9fQnwug0qe2sH0/SvIubdNkt+9w7vcTf+ybK8E0GOK1R921/4EdP+WSf7FfSHwlsXg0Gz81Nm9N/+5WdKHvF158kD13Td/wAif369CsI/stmn9+uG8GQfbrnzf4K7yb7ld0jxdStdT/PWbcyVZmkrNmkoNCnNJ89Vnkomk+eqzyUADzpVZ56LmRNlVvM8xKAHySb6rTSPQ9U3noAmSoXnpkk/yVDDJ5lADJpKIZKhvKZDIm2gBk0jxzVNNP5ltVOaT56meN5IfloAxLbf9s+/W8n+rrm/9XeVt+dVATeZ709p/kqt/rKf8kf8dSUc34hj8v56raVJ5laviGNJId9cxYX3kTVRJ0lz9zZVP7PQk73H8dDyeX/HQZ6jHjpnmJH9+qd/qXl/deqb6k8iUBqXLydKp+f/AB1Q895KY7+XQGp8VeA/3kz7a7n7Kk8Oxv464n4e/wDHy+7+P+Cu2eTY7o1eTI92Rw1/avHC7/feue8t/OrsL+NJLmba/wAn+/XH3Mn+lPuT+OuqBzSDy/OhdP4/4KzbyPy03t/fq/5nlv8ALVO/kff8y70etyDN/wB2vSPgVG//AAnNs/8AA6On3K83/wBX/uV3/wAFpkj8YWD/AN/5N+/7lZ1fhM4nQ+MI/L168f8A6a/JWVDvjre+IUfkeIbz+55r/J/cSsSGdN9cep2x+EuQ75Kp+IkeTRLxPm37Pk2f36vp/q6fN+8s5k/v134f4jy8Z8J8wX8Dx3jpKlb3gmTy9btn/jR/kqn4k2R6lMjff31Z8JSeXrEL/L/wOvUPOke963/qYXZKoeW8aVsa3G8FtDuTZv8AuVlfwbP7tctQ0wsvdPUfg/P5eqwuyb67/wCM0CSeHt//AEydP/HK83+DP7/W4Ymdfvp8lezfFfTbf+xLaLYs6bPn/grxZfxT6GP8I+D/ABVH5nnOyeX86P8AJXI13XjmB4L+/tPlTZXE+Wm+vTgecLzSPUlR+ZVkD0kqF5KPLpmygB/l/JVC5/dv8tXHjfZ81U5o3oIkVtN/d70ai5+9TIZPLvHqa8j/ALtBGpT/ANZR/FR/q3okrXUNQX79PqFP3j09vuUahqP/APQKekiUzzPLT5alrINSXmpUqFPufwVMlBoTU/y/Mop/me9SUPTpVm2/dvVWrUNBZ9gf8E/fEyWvxIvNHl+5ceTMn/j6PXoXxU8MpB4wv7e2i/0ZLp0l2f8Aj9eG/sVX32X402z/AHP9F+//ALjpX1X8XdHuJPHOqxW0v+h/aN7p/v1xQ92rI1q/wonzf4k8ORSJcxafb/vnff8Af/uVwfgnUv7VmRNTleyhhlfzUf5/Nr3jxt4feBEt2+49v87w/f2V4z4Yg8Pwa9NZNbyvNcPsiff/AKqu2J5pyt/J/wAID9plnuFurnVnd0s/uOkP990/g+/8lcfbR291bXMv2idIXl86VH+f569LTwd/wk3iTVdK0x4rXTUimm1DXtSd/Jt7dPvu7/O//wAX/BXm9/dLpWieVA63Sea/7502O/8AAnyfwVZAy28R+WiJv+1WaJ/33/sV9CeCf+Ec+zeIZdat1gvLe0/0fzv4H+TYlfNOiedO6JFCrzI+/wCdPkSvYPE8FxJrczwJvS+iS5idP496JXLUA5LXv7Pu9bfynZ7OFN6J9ze//wARXqOleKn8OeCf7Vi8q18m4SaXfLvubh/ueTsrze28HJda9bW95exWtmj+ddTO+xET79d+mlaZqV/bXGmxWulpfS73ubyL54kRN/z7/uVy1eWfuG5j/FH+x9c1JNY0qW8skuLhEuN8Twwvv/jrz2H7PHqtyltL59tsT99/f+euq8f6xLPrlh4cl1VdRs9iTS3Kf8tbh/497/wJWxo/wyt7Wze4i1BbqZLj/Uwpv+T+/RGXso++Gp5vr0kupX/2Rt0CTP8APv8A4KPGHh3R9N02a4iu9l58iRQo/wB+vS7nwdb3yfZ1uF0uZP8AWzbN7ulMk+DqalpuxkaBIXeb7Y6b3lqPrUIBynlGj+HfP8H3NxFd2/nebsRN/wC+3/3ESrj+GbvQ5v7PvrfyLxPvw70f/wBAr2/w9+z7aaVC+p/aP30KP8j1w3iTQ/7Ns08+7/0l02RIkWyojio1pe4RymPZzxSQw2987T20T74kqmkEX2m5SBP30yVg22pXEDp577/4K6fw3O91c7F2p8n8dbSjyCMR7HyLZ4pbffN/A7u/yJ/uVlXlink722ojp8iPXcw6bFfTTRSvvfZsR0qHWPDN7BYebLZfJ/fT+Cj2oHnUMCfJFK6oj/Jvqzf6Hb2Ng8vm+Y7/ACRV1Wm+GbiF98turpMmxN9TXngB9Ns5rv7XE6J8/k/x/wDAKv2sAPNLrTXkf/fqhefa438qXbsT+5XSax/x87F2o/8Afese5sXjR2VPk3/frqiBjwzy2u94nq5pt0/nfM9U7mB4/k2M9MSbyHR62NNTevI0kfzV2/PWJN/rtmz71bFtJ5lm9Q2cn+kpuSpNCFLH5NmynpYvHMkv8FaU37vZ8n8dVppPLf8AuUFFa8k8hKrQ3HmI/wDfp9/Jv+T7lMtv3aUAWbad7X733KvvOkibm/8AQ6ofJOmze1MtoPL/AHWz/boA1fLffvX/AMcohsUvndPuOlPhkeNPl+Si2jiguXl3tveoLHvY+WvlN9z+Cq3l+Ts21pTQTSfP82x6oX++1+98m77jpQA9P3f/AMRT3j8+HYv30eq0N086fNT3/wBd8tAFPUJLiObY3yOn36rJcfwN9+n3M7xzfvfn31TuZEjdJV+5VkDLz+Dd/wCOVWSPzHT+5U00nmJVZJH8t93/AI/VEmw918ibaZcfc/3KzUk/gapnn+RKBc5cSTy4fmqs8/mPsX+OoXnqtv8A/HKCNSZ5Pn/26Ykj0zzPn+/TPM+etdQ5i4kjSLU3mfIlUeasQ0ahqPST56fDv2fcpn8H36ek6R/PRqGpZS18z73yVZs4/wB8nz1CknmJU1t+7dH/ALj76yLiX5o/ubvuPVmGRN/y0XO+62bk+/8A+OUW0H77f/A9ZGxNc2r/AH1/74rS02OWN0dfv/8AoFHmeYm9U+dP46he+Sxhfd/Gnyf399Rqa6k2parLPeJbwPsSH/W1c0SNI7xJZdv30/3Erj/MuJ381nZ03/O/9+u/8MaO9reQxTxM9nN86b/46UohH4jqng8iT7i/ZnTfvrpNEg+1I6Lt+RPn+SsrRLW4ktneVGeFH/j/AIKfrfi6LwXpU0sXlfbLj5LdP77/AN//AHK4vjOz4PfK3xO8ePa2yaZYyt9vRP3syP8A6pP7leJvH5/+xRc3VxI80ssrO8z73d3++9WdNj3uiV20o8kTz6tX20iF4P4Kme1lg2I27/Yq/wDYU+d1daJo3uvJi+Z9nyJ89aGfKaWlQJGmxfnrsPD1imyZ1mb5E/df7b1m22m28E0P3oEZ/n2f3KuXPiNNHe2iVF2P/qqCy/c30tq/73b8/wB/YlGpRxSab5UT7HmT+Cs3Uo7idEeTc7/J871f8jz7PYv/AI5QRI4nVbSW1tniZ2+f5K5vUtN0/TdHhlillnv33+ajp8iP/sV2fie1ljT7O0Wx/kf5/wC5XDXM/wC+SFd3+3XTE4pGJDO+9/7/AP6HWlZ+VG+yf7/+xVPUoEgfzV/8cqsk7yfPv+Tf89aEHYW0CeZ80uzen8FQpapJco9tK0Myfxo+zZVCG68z5Ivkqaz+0SPv3tsoA9FfxdqviC2sP+El1q81v+z0f7P9sl37P79cfeTy6rfu+/en9+i8vkjh8r77tRDOn2ZNyb3/ANyojHlArefFY/JF9/8Ajett/FVvHDbanFcXl1rex0uHubdPJRP4ET+N65h7qLfMklvvd/ufP9yobaC4n329sjTu/wDAlWAy51zzJH3RLvf+5TIUfem1/nf+BK6rTfg74r1jY9jo8vk/xzXPyJXoXhv9lfVbvZLqeq2dr8/zpCm+gs8o/s1Hv0fzZXh+T5HSuh02ey0ffL9nV5n+5/sV9FaD+y94cg+fUL26vf8AcfyU/wDHK7yw+Eng/R5kex8P2sDo+9N+9/8A0Oo1LPjm2j1XXLx3sdNlmmm+55MTv5VehaV8E/HfiDybiXT1sk/6eX2f8D2V9Vwxpa/6pFg/3E2VNNdf3nrM0jI8W0f9nm9jmhuL7U7WB0/54o716FbeB9MsYUi3s+ytt9Sh/heq02pRRoj/ADVHKbe1mVk020tWR4LJd6f369v8K3Usejoipsd0RK8ZudVt4Idy17T8JY/7V+wJKn3E31cYmPPznuvgbSv7N0pHb77JW3NPT7aNILZF/wBiqdzJUBqVpp6yppKs3MlZU0lBoQzT1C8nlpUM0/7yoZp/MoAZNPUPn+WlVprpKrPdeZQA+a++/VbzPnqF+lH+rSgCaaf5KrQz+XTHkqslULlC5keR6E37KZNIm+mfaKBhNP8APVxLr9zWbNs8yrNtJ5cNBnqYl5J5d/vati2k8yue1WdPt9bFhOkaJQXEvvJ5aVT+1Pvomn8yqD3SRvQWTalvntX/ANyuDubh7Wau5STzErhvFUDxzb/9unEDb03VfMhp811XMaJP8/3623/efdpGOpWuZP71Cfc30+5gSNKynun2bFoDUuPcJHJVa8nSs3+P5nqG8uk/v0BqfJ3w9kT53Z1+T+/XYPIl9DvXdsevK/Dc8sd4ixbvn+REr1q2sfLhTd8j/wAaV5Mj6E4/Uv8ARbnZv+euev41jm3/AN/569C1vR4vJR9nz1x+pWqeSj/3K2hI5ZROeeTzP4fnqG5/fwon+3V+5h8hP4dj1Wkro1MTHm/dvXbfBx0/4TOzff5bp8/+/XJXP99f++K6T4YyJD4zsN39/wCSpl8IHc/E79x4tvEZ/nmf7lc9axvJ92ut+Kkb/wBvTS/L877/APxyuSsPv/Nv2VznTH4TVSNNiUPB5kL7np8MnybFq5YQf652/wB9K6cP8Z5+M+E+bPGcfl+Ibz/rq/yf3KPCWyTWLbzX2Jv+f5Kv/FGPyPFV5t/do7/crK8Kyf8AE4h2/f31632jx/sH0z4hj8vR4XZPk2Js/wBiub/grp9SjefQURf4Ik+/XN/8sayqjwp6L8GbpLTxDD8m/wCX7/8AwOvePGGy+trb+/Xg/wAHI0k1VEX5/wDfr3XXo0gS2ffvrwan8U+nj/CPiH4qWr2PjbWLdkb5HrzqaR9zuv8A3xXsfx4gS18fv5CbPOi+f5K8fmj8t9lenA8yJCj+ZR5f92meXT/4qsuQz/dp/wDFTHjpKDMV+lVpo/kqymyRNj1DN/uUAY7yeXc79lXLn9592q15H5iVZ2f6Mjbf4KDHUoN9+ii6j8uhJPkoNBnz/wANPjpj/fp8dAEyfc2U+GiH93T4/v0ACb6mTfvo8tI/4Km8upKH/wAD0/8A1lJUiR/PQAJ/33V+22eZ+9/8cqvUtt+7k31BZ7N+zHff2V8afD0srqkL+dDv37PvpX6EfEXyoNe/tPyv+PjT4fv/AN/+/X5p/Cu+Sx8eeGLjZ9zUof8A4iv1K8Q6Pb6l4T024vH/AHz280Kf7Dp89edzclc6JR/dHzf8UbHW7qwf7DFbwedEiNczfcRK8c8O+A7jQ9bubvymupoYv9dv+RP9uvrfxDYpfeHkt/KidPK8mJ3Tfs3/AMdeRf8ACub3UtSmtJX8/wC3bLNIU+d9n9//ANnrtjI86UTy7+yrvw58NNYibbOnilESLyf+fSKb7/8AwN//AECvKJvhPqc+larcXkradDb273KI8T75X/8AiK+mfidqWn6O6afp8Wyz0m1+zW6bP4In/wDi99eb/Ej4qW/irwreWkFlYac726QpDZ27+dK/++/8H8dXzmZ4Jpuj3elW1ne3P7jTbuX5HR03yon3/k370SvV/Cvji18QWaeF7yKKy+zrs03UkTYkSf8APGavItSgeeGwSLT2RIf9bNsd0leu58M6xFH4h0SXV7JU0pJfOuEhT+D7m96ioBcvJLKeF7TyvnR9/wBpT7j0zR9N1Px5Z6lcT7Z3eLZb73dNj7//AIivQvEnhXTNK0q8t57i3T5He3eH78qP9zZXGeEtSvfCNzc28Vx9ls5v3zv5XneV/wDt1xfFE01Oh8Q+H/CX2awe882615LiFLp0if8AdJ/GlaXhX+0PB1m+safp7f2U8Two94/39/3H2V5p4t8QXcl/D8jP8nnP5z/O+/8Aj/369R8YePP+LU6Dok+j2aarM6Pcar5rvNKiJ8iIn3ET/wBDrlqxnyhE2PI0yTTU1CW0aDUpov3u+jUvEFl9jhS2e4ebZ9+b7i/8ArhrDxd/aqPbtcb3hfZF8lXNN8TWmm/23FPE08zxbIkh/g/+IrhlSkaHZ22saq+nvbwbd80X/fCV5X4qtbiSaFN8s958/wB/+5Wro/iO4guYfNiZ9/303/fq5r2sXd9ZzJPZRWqXEX7qbytj7P8AfrelHkkZyPDbmxSDT0dd082996In+qStXRLV/szvLE2xP43rqk0fULXzrdYtm/yZnTf8n99K0tH8PxW6TaheXduiQy/Zvs2/9883+wn9xP79ejKqZlazjTf5tntSF0+/D/crSvLq71WwS0WVYETZvRPvvTNNksvnitrdrWHfs+d99aSWL2lr5qovzfcrkkaGJZ/a/s1zbr/qX+R/krK1iOKC2meL/lsmxH/2K6S8nSSF0X+NNm+sTUv+JlZpE33ETZFUxLOPm03R7pIXlffeP935KPEmj3F1oj6gz28FtC/k7P43etWzj0+C8RLlPv8Ayb/7lcr4n1JLqb91Fs/2Eeu2HxEanDX8ied8r1mvH/BW3cWPyPKz/wDAKx3/AHe/bXqRDUuWF0nyJL/wOjUt9rf71+5Vb5P4avzTpJbfc+fZVGhNDfJPD8z/AMdVprrzKp20nlvs/gpl5+7f5akCy8iSPvpj/u3qmk/36e938/zUC5y5ZyJHMif7dXJpPImf+5WVDJ86bX+ff/HTHun875qC+Y6ez/eQ/c+7U0NrFP8AOz1labfeW+zfWwk6SK6LWcizVtoPLs0i2/In+3WbqUDxw/LKz1q20++HY23fUM0fmI6bFqTXU5V98Gzzf/HKe8nnJ8j1cmgTZsrN1KBNNfer/I6Vsc4XOyfT/wDbSs3zPLT5qm+1fI6N9yqbyfJVEjGjff8Af+SmTSeX/wAAp/mVDcyeZI70GeoxJ/M/4BRNI/8Af+T79U3/AHdWUk+T5q11MybzPuPTEkfe9U7md/v0+2n8z5G+SjUC/wDwO9H/AAP+OmQz0yaRI6NQJvM+f/fqZJPMqn5/lolDz0agXHk+/wD3KrPdJ/DUM33qhf8AeTUagaq6l5abFq/DdeZ/HXPf+yVt2Fr+53/36zkaRNhLqWSFE3/c/jrYs5P3O/8Ag/jrHtf3iOlbdhsjs/3u3yf9usJHSPfWEtUeL5d8vyfP9xKyr+6T7TCiv86ffese/kee8d2f5P4Eqm87/ad++tIxJlI7+2vrS61iH91ss0++n8G/+/XpHhix0/VoUlW9dHT5IkTf9+vDYb7y/n+b/wCLrqtH1i7sYbbyJfkd97oiVnVidNKrE9gm1yy8F6Dfpqr7/Of/AEdN/wA7vXi2parLrl493Pu3v/B/cT+5XQ+M9KuI7a21O5uGnhuE2RO/39lc3Zx+Z89Y0o8oV5Sl7hD5D/fZPkqawtfkf+D/AIBV9IHkfctXIYP4/m+T/wAcrc5eUoWf7x0Tf/H/ALlaSWqQTbZX2b/uPs+/QkfmTJt+/T9YsXgmhTfvhf54pv7lBZ0ltfJInlTxf6M6om/fUOlaPFqWq+VK/noiOlum/wDv1Wm03ULHTUil3Ik2z5Pv7K6HR7F4P9V5r/J8+/76VGppGI+HSnkttjO3nW7fc31Tub64jtkt438h4fuOlathI8E2+B1ndPk/36elrLHG9w1v87/c+TfSiRKJwet2MsHnebLvR/40f53euJv7F9Ntt/8Afr1q5+HPiXxVfvLp+iXT2zp87umxEp8P7Lfi3WET7dd2elw/9Nn3v/3wldsTzpRPB5pHnf77f7lPSDy/vV9P6V+ybpljbI+oa3LNv/ghi/8AZ67DR/gD4P0pE26f9qff9+Z3ffWgcp8l2GleZs8pGnmd/wCBK7bR/AHiDWLPZY6PcPv+RH2V9gaJ4A0/TYf9D0yJP9vZvrpE8M3ezesS0ckwPjzSv2bPEd8/7+W3tU/23312Fh+zSnyPqGqyv/fhhXZX1FZ+C5ZE37Gf+/sSn/2HFA+9vK/4HV8pHOeCaP8AAvw5pX/MPa6/33euw03wcljsis7KKD/ciSvSLm6srGHf5sGyubv/ABxZWsyPFt/4HRymnNEF0C48zzZZfnq+mjxSJ9//AL7rlbz4lJv+V/Irnr/4jSx3Pyys6UcpB6d5lvYp+9lVKoal4jt7VPv7/wDbryW/8aXd1N/DVCbxA8kabvuf3Kz5TbmPS38cJH/drNv/ABj5j/K7fP8AwV50+sJI9P8A7YT+5vrQz5jrX8VeQ+9kWob7xpcXUPlfKiJ9zZXH3N9571TmuvLqCOc6R9Yln+9cM719w/s8WqSaajt8+xERHr8+rOTzLyFN7fO9fpT8BNDTSvCtm6/xoj1nIuMj1q5k/d1lTT/JVm8k+Ssq8k+SuY6ytcyVlTSfPVmaT5KoPOu+rAp3ifJvqh8+z79Wb+6qh51AFOaN99QpPT7iqf8Aq3oAmmkeSoZp/LSoXkpjv5lAE0M/mUx56YsiJUM0lUUVrmT56fDvkpjx/PvqaGP5KCSF92+pkn8tKzbnUkjfZU0MnmJQZ6mJrEnmX9athJ+5Sqd/Y+ZNvq5ZxpH9+g0JrmTy0rHeT561byRNlYlzdff20AbFhOmzZvWsTxbs+zP8n8FQ2E7+dVzUrH7VC+6gDz3TdS8i8rqob7zE+WuJ1uNbW/fbWxompJ5O/fQZ6mrf3Uv3KoeZ5f3qLm6ed6rTSeX96g0Iby4+T79Yk0776v3knl1leZ89AHyLoknl3MKLu37/AOD5K9vtrt5LO23fOmzZv2V4hYfu3R69y8E+bquib22vsT/vivMke6VtStfPhf52+euM1W1aCN02V6W8C/Ov8CVxmvbPOfdFURkRKJwF5vkh/wCB1W/hrbTypJv3qfJ/HWU8fkXLxf3H/grticpQmj+//wB91vfD2SL/AISywdnX5Jfk3/36ypv3n/oFaXgCNI/E9m7/AMEu/wD36UvhIPQvi1sk8SfKmzZ9yuVs5P71dh8XY0j1hPk+d4oXrg7afy3/ANuuTU6Y/CdPbR1pWcib3rHtpHkRErVs40jff/6BXfh/iPPxnwng/wAY40j8WXjqv3/nrmPCsaSarbIz/JvTfXZ/GmNP7e3bNnyfJXJeFZ1g1KH+D50r1Ptnjx+A+nLmGWTw3D8nzun8H8Fcr/yx+b/YrvLaB5/CqfOro8X364Ob/j3aoqxJwcjufhLdeRrybn2f3K9v8W6r5dnDtTY//s9fOXgbVntb+H739z5K+gdVgfWPDf2tV3vt37K8Wr8Z9PT+A+Tvi7PLqWsTahOn3H2b99eXXP8Arvlr134nWvkQ3lu235rhHT/4uvKLxPnrpgcJC/3N9N5p3z03mtiCKlSOpOaj/v0AHmVC+6TfT3+5R5fyUAZV9GnkvudafZz+ZbIlMvIP97/fpmmyb0dG/gegx1Cb95vqGGrNxv8AMqnD/rKA1HyU+H+D5KJqI5NlAakydKen3/v/ACUzzKmf93UlxJpo3jh3rT4fuU+GTzLZ0/uJvSiHZ9ygsdUkP7v5KPLp6fO9QWTJ+8epk/dvQkaVMkfmVGoHSeGJ/sOpWFxv2eTcQu7v/Am9K/VzTZop/h7o99K/nwpdP/3xLDX5I2e/7NNt3fdr9UPgzOuufATSpV+d0itJn87+/Xm1f4sTt/5dGDqUFxHfu9z8kKRIkSVgw6x/ZWvWeoKjfuZUmr1TW/D6RpMjJ86I+3/frx/xPY3cmlfaLaLfMiOmyt+c8+MSh8Tvs+h+MLxLO0id4dQfe80SOmx03/8As9eM/EXwBdyPNcMkSed++SGzi37E/wBj/br3L4u6be33iT7I7xQb7KxmuJnT+PyfnrEv9Ke1dHuZVuvkT50/jqPa8gSieJ3ngvUJ/DDv/bH2X5972Dv9xP4Ed/43/wBhKx38OWmj2Fy9y7PebP3Tp/H/AHK9p8Q6HF/YiL9nXe/yJ/sb64C/8K6ZHqthcT6gr372/wBmihdH+Sjm5zHlKc2m6hP4Y8N3EWn738p7Z5n+d/kf5P8AvvfVmw36VD/Y/wDYX753ea7f+OXf/fr0K8gt9Dew0dnW6hT9y/kp/H/HsrN0rxBb2OvTanY6Zb3VynyJ9vt/tPlf7aJ9zf8A991hKQamDrfhXRfEelWFxeW7WWq26bHdIn2PsT7n/oFeY63puq/2lpuq3KK9s+xNjp/c+evcvip8W9T8TWGmxanbtst4nhi+RIYUf/cT5K4DxD4f8W+KvCtt4gn+yp4Y0+4Szd0dE/fP/cT77/J/HRS5uX3w1GeGNVigsJr2XSvPm2f65E2Iif79ZSak8iX8UVvbpeXbvNLN/cq/o+mxXyWemNK106Pv8nfs37P79XE8PtY3jy3NksFtveHzk/8AZP79RIzOe0TfY36PPcf6Sju/zpv+TZUPiT7bdXNzdXkrTolv5KI/yIn/AACu20rStMutVvLu+Rns7TY8SbP4/wDbrlfHnirSoLC5i+ae51B3RNiJ+6/299XCPvAcSnjxLG82b18lNnz7PuVNDqtldXn/AB8fI7+c/wA9cT/Y730P7hPnf7m9/wC5Q+lXuj3KP9r2fvdm9PuMn8b16Hsogeu655u+aXTE/wBDRPkT+OuYXXLuC2/eO2zd/H/BXQw+KtH02wvJYLv+1Ll3SGK2eJ97p/f3/c2Vz2sXz6wieVaxWUMKP9z+P/frj5QNK2vnkfY22RKszRxfZv3tYmla5FY2bxNFE+90+/U1xqUWpQv8n7l/7n8dYcpvEzUntPtlzdtafci+SF/ub/79ee6rdPHMj7FdP4K7C/gexd4t67Jfkrj9VgaS82r/AAV20g5TEvPKn2PFKz1lTff+f+/WxNYvA8ybKzbz75rtiHKVk/uUPv8AJ2U9KZc/c/360GU0+/vp837xH/2KEj+SmP8Axpv+/VGepCk/z1M8aSIjr9+qyR+ZJ8r1fePy02NWoakKfu99MeR3p6RpT/L+egNR9hMkc3719iVf/tLy3+WVtn9+sd4/Lm+5T/8AWPWRcZHZ6bI8apLG6/7aVpeek6fM+yuY0SeWBHRX/c/3NlbE0iRv8u3/AHKxkdXMVr/fHdPE1Zt5dJOnlSJ86fPVy/unm37v++6x9Qk3vWkTCRWT/Wffqs8nlvT361T/ANY7/wAdb6mOo/z/AJ6Zcz/3fnqFvuVD5lGpmCxvvp/mJso/gptGoD6jh/dvvqSijUBySfPRNJTP9Yj096NQGPJQ8n92m07y/wC6lGoB/t1Mn7x/uUzy/kqzDH86f36NQJkTzK6Szj8i2RKwY43j2VtwzpJDvrORvEen7ib/AH627/fPpUNvB991++6Vmwx+e6eV+8eukh273RfuJ88TvWEjeJwD6bL52z5t7/crpPD3w51DWLnZ5TbP+AVq3MflzPtT56uW3jF9Dtnitv8AXf8AjlEpS+wEYx5vfOG1KxuNH1KbT7xGgmhf+NPvV1XhKRJ7m2indUhR/v8A9ysfVZrvXLl73UJWuryb77vU2g+H77VX/wBDsr26/wCuKO9afZCPLCZ3/wAS9c0++TR9Ms5UnS0i+d0/g3/crjId8D7G+4/9yu88N/s9ePfGGz7NoVxaon/La5R0r1Tw9+xH4tnd/wC1dT06yhdPub971EY8oqlXmkeD6V+8/veTs+/Vl7V/+WW3/wCLr698PfsaeFND2S6rrt5e7E+dERNj13mj/B34X+Gdjron22ZfnR7lnfZV+ymR7WB8E6bpt7fXKJBb3G//AGEevRdE+Bfj3xVbQpBol19m2fJNMmyvtuHXNK0P/kEaFawf3HSJKoX/AIm1u+/jWOr+rzIliD5+8N/sr+K5NNey1PU7O1h3/wAb79ldhon7N/hzw/Nv1DxLcTzP/rfsyJ/7PXcp9oun/f3bf997KYmm6ZI7/vd838fz1f1cj6xMyrf4e/D/AEP54tPbUZkfejzO71ctr7TNNffp+j29q/8AfSJEqy19plr/AAKm35HrH1vxVp8EP7iVf9+t40omEqsply8vtQvn37KhttDu9Sd9u5/7/kpvrE034jaZa3MLzo88O/50rtrz9ox9K037FoenrBC6Oj/wb63jGJhzS+yU4fCPlvtnRv8Acf5K1bDTbKB/mSJP9+uDuviVcaqm+d9j7/4KytS8VJIn/H2v/fdHuBLmPorRJ/BWmw79Tu9/yfOiPsrS8VfHT4daHouzQ9C8++f5N/2dE/8AH3+evkK58VfuX/e/98ViSeJkkfYz/fSjmMeU9d8T/H7ULqHZZxRWv/j9eV6r8StYut/+kS/P/feuYv8AXPMf5fuVj3mqfP8AKlZylKZtHlgdDN4gu597vcO7v/t1Qe+eN/v1iPfPTPMeT+P56A5jSubrz3372qt9u8uqb+bQkD/fZKjlD2ppfbv46Eukkqn5cu/5YmqaGxl+41achHtQ8/y3+/T0vk30Ppz7Pub3qzDo77PmTZV8pEqsSs8z1C8jyJWwmhvJ/uVZh8Ny/J92lyhCXOU/Cumy6lr1hEvyb5Ur9R/h1Amm+HraL+4if+gV8K/BnwV5njCwu5fkRH3pX3zo+yDTYUX+5XHVlE9SFKUI++X7yb5KzZpHkqzcyVQmk+SsDQheT5PmrBvLr98+2r9xP8tYNxJ89ADLid5KpvJ89Pm/j3VWeT5KAGTSVWeSia6+b7lVpp/MoAe8yVC8lVvM+emef/AtUZ6j/M+en+f5dULyd40qtZ3zz/doDUv3M/8At0fanjtnqhcyPH96qyX3mJsoNBk11F53zVsWcnmJXMXkfmTVq6JI+zYz0AP1u+8jZVbTb555vv0eIYPk31m6PP8AZ330Ab15J/erKuI0j+7U1/P5n3XrEudSoAv2f7t99aT3Xnw7K5v+0vMqzDfPHQLlOP8AGdq/nI9ZWiXTx/x11viSNJ4d7JXmj3XkXPy/36CNTvLnVfLT5azftzyP+9rKtp3kTe1WXnWTZQaFy8uovJ+/5b1mwv5/z1DcfcqG2kf+GtQPlGGR/k3V618OpLj+ypkidvnryWH+CvY/hvB/xJ9//Lb/AG68SR7ptzI8ib1f7lY+sWvmQ72rp/MSCb5k3o9Yl/v8l02VEQkeb6rA8czv82ys2/8Avwy/7GytvXvv7P46wZpPMtnRv+WL12xOKQy/j+RP7j1N4Pfy/Elm8v3N+x6ppJ58Oxn/ANurOj7I9Ys3/wCmqVcgPVPjBH5mpW38H+jo+9P/AECuDh/dp/v16X8YE/5BW5/k8qvNE3yOiVxR+E2j8JvabH/o2/8AgrVsI3nuU+T5PuVTSNILZNtX9H+S5+ZF2f7dduH+M4sV/CPHPjZavBeWzy/Jv/g/jeuA0Gfy9Sh/2Hr134+WKSW1ncKn777leOaPs+3pXrfaPBh8B9daPP5nhKz2/wDPv9zfXBzSJvdF+5v/AI3312fhWP8A4pWzeVG+eL/vuuMuZH+0v/v06pjhfjkMsJNl4m3dv/gr6l8ARy33hv5vn+T+9XyXbXXl3ny7t6P/AOP19XfBy6+1aJ5X/AN7/wAdeLivhPp8KfPf7QMH9lJbJ/A+9HT+P79eFXk7ybK+mf2otDlj0H7XvV0huPn318xzf362o/AYz+Mh8umPvp79aZ/DWxmMfpSUU3/V0AJUn8FMen/7tAFC5+7VOwk8u5f/AG6v3n3Ny1lf6uagkuXX36oLJ5c1X5vuVQeT99/v0GepM9HmUf8AoFMjoNCZI/nSrnl+YlU4avvH5dSUENTQ/epkMn92nwx+W9QBZ/hohj+5S81KkfyUFlxP3aVMieZUKRvVyFPM+9XOal/R438z5k+/X6d/sb339ufCGzspYv3P9m/I/wD1yd6/NDRP+PxN1fov+wrqXmeBobT5kSF5rZ9/9yvMxUuRxkdMY+5M7zW75/OvH+/vleuYvPs8kP2fZ99Pm2Vt+JLqKBLmK2+dIU37/wC58lc94ejfxHf2Gn7Ggub5/J/v/wCfk3108pwmb8WrFLrxIl3A+/7Xpto7vu+58mz/ANkrj49NuLqwdGT+P5Ks+IfFz3Wt6lcXkq2tnvf7O7/J+5T5E/8AHEruPhb4LuPiRcW03z2uiM/zXnyp8if3N9TyjkeTeMIJbfTbZ2TYiSp89FnpsXiPSXuGTe8MX+j/ACfx/wB+vbv2iPgbb6Jp9g+lz3T2LL88bvvdnrzu80NLXRNEig3JN9lSF03/ACIm96zlGUDP4jyvw94Vln1iz8p9l4779+/7ifx16FeaVpnh+5v0b9/cwxfJ5Pz73p+g+H72TxDNFFaXEkLxbE2JvrofDHwv1ufxVNd/Z1TRLdPJ868dIYfN/wB9/v1jKXMRE8x8QwaVqVm+oeJbfekL7NkO/wCTf/sJXZ2fh/wP4/8ACvlWz3Xnf8skR/8AVf7ez7ldJ4z0Pwp4f02ZGuF8UXkzu8qW2+G2if8Ag+f777P7ibK6f4UWOlaVpV5bxaeyJM+/7if3P9urIkeA6V4At54f7K1fU9NRLe7+0vbabcJNeSwp/B8nyJUPxL8TWV9qSRW2j/YtNhlT7Kn+u8pNn9/+OvS/ihY6fodzNqGkaOulo8Xz3Ly75rh//HET/cSvKHnu9Sv4YlsorWwd/vu1XH3w1LmqwXseiTaVY2nnzXyfIn9zfXj/AMYNKl0dLa0ltPIS0ihSJNnz7/7/APt799ewWEmmSeIXi1PxHcWs0zvN/o339/3E/wCAVwfiTw/pl9qTy65ey2tnCjzJMiO81x8+z566qETCR4UkEsab/wDUWyPseZ/uffrrfL0zWLOHyrSK1trTf5szv87/AO5/t1D8SNSl1W8torOJ7XSrS32Wtt/c/vu9Qw6rZQaD/ZVjZLYpNFC91czJ50z7H3/I/wDAldvKBW02Ty7lJYE/c/wO/wDyy/369C8T+A9QgvIZbm7sN80W/ZYRfJ9yuGs9YSx03yrNJd+95nmdK7DxDY+KPD/hu2tNee8R2/0mK2e6R96fwfcrGUQPN7O18+abcmyFPnben8FX7OTyGdbb+Bd776x77VnguZtvyb/neobPUpbqF4mTy9++sJRO2Bva9pqXXkv/AL7oiVyV5pXl6lbIr73d/ufx1239m2/2bR3a7ld/nSX+/seodbsdMtbyF4H3zI/zO6f+gVEZHb7M4bVdKeSZ3V9j7PkSuVvNNeD73369F1KNLq5hfbs+d/uVT1LR0nsHeKHZteuqMiJUjz37L5dtvb79TfZUkT7n36v6lB5cPypUNtC8+xP7lbnLymbNa+XD9ys2bZW3quyD5K56b+OtokSIU+//AHHq55jz1WhTzKvw2rxvWmpGpC8flp8tTQxvI6NT5o/L+9T7OT56z5jQHsU/4G1QpYvG77U3/wDAK0rmDy3Tb/6HUM0nlpv+XZUFFzSvvvt+euhSCK6jdNi/Om9K57TZPLfzVTelbH27zNnyNs/geoNImPf2ryQun+38lYk0nmfe/wC+66e5kSN/v1z15s++qVcTORTeTzIdn8dUKszSf71Vpq31MdRk3/odMSP5Plqb/WJR5dGpmM8t99M2Gpkj+f5afJ9xKAKlO/1ab6f5f8dMT7myggY7+XT0pnl/7FPT93RqWTJH5e/+CmPH8/y1N/y0+atvR/COq65sTT9Mur3/AG4Yn2f990coGP5b+lTWv3K9L0T9m/x7rHk/8SdrXf8Af85/n/74SvWvCX7CPi3WN8t9e/Yof+mNv/7O71t7KYc8D5m8vzH2b6ueQ8bokX8dfbej/sK6ZYvu1C78/wCT50d9+/8A74rv/Df7Nngfwy+9dMid0T/nlWPspB7WJ8N+G/CuoarbQxWdjcXW/wC48MW+u50H4LeM9SRPK0dkT/ps9fdWj+C9M01Nlnpi/wBz7ldDZ6Pcfw26wVcaBf1k+NtB/Yx8S6wiPfahFpafxps3/wDj9ei6P+wx4UtET+1dYurr++iP9/8A4HX0s9jLs+Z/++KpzaPb/fldnq/YGPtzzTQf2ffhV4Vm/daEt7N/08/PXoWiQaPoaeVpGhWdqmzYmy3RNlXLaCygT7i1WvNYt4Pu/wANX7IPaly6k1O6RE3LHT4dNeRP3tw1YN54uijbZTJvF3l2bvFt30ckDHU2JtDso0d2dndP9uqFzqun2sezyld6891Lxjd+c7rLsrnrzxj5j/63fWmpnzHot5qqQI8vy7P7lcxf+Lkgf++n9yuPufGn8HzVz1/4jeeR/wC4/wDBV8pHMdDrfjR45t8T/I1cxN4quJJnf7Q3/fdY95J5iPWJN50fyKlTqXGqdJeeI7if/l4Z/wDgdZs2uP8Ac81tj1j/AGW4k+fZTP7NlkesveD2sTS/tX+69MfWJdn3/kqGHSvM2f7FTf2OklaRjIwliIDE1iXf8tQ3OpSzvsbdVn+ykj/26mtrX5PuVtGkcssVEyvMu/k2/c/36Psssn96uhttN8xN+z5Ksw6Un9yt/q8jm+uxOVTSpf4E30/+w3k2bv8AxyuwTTfL+7U39lVccKYSx5x6eH3k2J/33Uy6Gkb7NjV1X9mpGlTfZUg+89bewgcv1yczkv7HSP8Agqb+zU/hStW88QaZAj7rqJ/+B1z03jWy37IE3/7lTL2UDqpfWKxfS1SOpktfMrH/AOEqeSb5Yq29EsdQ1x0eK3bY3/fFckq8IHr0surz+Mf9kq5Z6VLdPsiRnrp9N8HXH+tvNv8AuVt/YVtYdipXn1cZ/IevSyv+c5u28MpB88//AHwj1qw2sUGz5FqaaN99ZV/dPHXkVcROZ9Lh8HSonoXwxuoo/E6JX17o8ySWcL/7FfDfwv1Ly/E9t/t19paJdf6HDt/u1dL4Tkx3xG3eSVm3MnyU+/nqhNP+5rc80oTT/NWPfz1cmkeN3rE1K6oAZNJ/eqtNP5afLUPnLVOZ/M+7QBC988j/ADU/zEkqhNPTI5/nqgLM0nl0yGdJN/z/ACVm6ldVWhvvL+Sgz1NW8/fpVCzn+yzPVmGdJErKvJPLufloDU0r+R7pP9iobPYkPzffqG51LzLfatU4b7+9QaBcyfPVnTb7y5krNmnSN6ZHdJG++gDpNeukks/lrlba+Te6V0M0iT2Hy/3K4maTyLnZQUdPDP5iVzepSeQ71sW10nkpWPrEfmPQBTSd5HrStp/7z1lQyJHNsar82zyd9AE15/pybK8x8SWsulTO67/v139nP++2f36yvGGm+ZDv/goJOJs9Y8v5G+5W9bTpNsdXrjH/AHD/ANzfWrpupeQn396UFG3c7/4n+SmeZ8m+sG/1x53RF+RKfbT/ACUEcp83233/AJv79e0+CZPL0SHyk2J9yvFraT59/wD6HXuXhKPy9BtvvfJ8leZI940nk8z5Gf8A3KhubV54Xqa5/dojqlH+shf/AHPkrlLOA8Q2vmbH2Vz1hapJc7Jd2x/krs9bgTa+7+D564+5/dzb1+/XVCRxSMR4/ImmTZs2P9yrOk/8hK2/66pVnW43kv0uG2/OifcpmlR+Xfwuv8Do6Vt9gg9d+MEfmWGlSrv+5/H/AHK83s/+PlNyV6F8UZEk8L6P+93uiff3/frz3T+tccfhNonT22yRErSsP3bp/v1lWf3NrPWlZyfPsrsw/wAZy4r4Tg/j3H5mj20vy/I9eFabO0FyjxffSvoT4x2rz+Ht67X2ffr57h2ed833K9s+fp/CfWPgD/SvAFt/G7p9z+4/8dcxqUfkXjoyfP8Ax10Pwrk8zwfbJ9+sfxP+71Wbcn36KvwmFD+LKBzbyJ9sd9n8dfTPwHn8yz2b/wCD7lfNM0n76ve/gPdfO6N/cryMV8J9JhiH9qLTZbrwZqW1G2I6TO/9yvjzzH2fMn8Ffb3x4tft3g/W/wDr1r4ehkeSH5v9yrw/wGdT+KDyU3mjmketiBnmVHUn+rqH+OgB709OlMejzPLoAZcx/wAdYlzv86t5/wB4n8NY9/8Au3oIkWX/AHkKf3KzXq/bSf6NVOagjUf/AAb/ALlM/uVND/q6Hj/u/PTkaEyR1ZSP5Epif6t6IZN6fw1BRNs/26mh+/8AKlM/v1Mn7xKx1LLOw1Mn7umR/wDs9TeXRqak0NX0jeqcMfyb61bb95XPI2L+jxpJcpur7t/YSvnms9b0/f8APDeo/wD32iV8MWEf8dfZn7B91L/wlWsW/mr++ihmX5P7leTjPhO+hHSZ7xquledquvWUUTPCnzon9/ZVz4d2r6b450S0nsljd3d3S5++nyO//oFevjwfb2vjRNT/AL+/en96uK8YajqGh+JLPUoNM87/AE3znf8AjZP4/wDgFenCXNA8I+afG3hyyk8MTefcRWUL3DwpeXP3IvnrrfBPxQ8P2PhvTdKivYtli7wy/unR7tP76J/8XXSfErwXaNDr2myL58OnP9vt93yff+dP/HK+bLDTU8OXn9p31i1752of8ecL7EdP4EreMecD9BGmbxN4LsdQuZ9ltc2WVt4V/fOr14ppvgCWx8T20t9tewd02Qv8/wAn+3XqfwS0v+1PDUOs3Mtxp9/dpsezmi2eU/8Asb62/GmjxG5s1trdke3fe0397fVypROKUjkPHl9aR3kOm2cuyGJ0e4S2f5E/2Pkrxzxn4cex8T6xFElw7w7LmLZ/zxevV5tYtLWa5t10/wA+a4l2PvfYiJ/sJ/frj/HmpWvh2/trdbtZ3RHS6eZP49/3P+AJWEqQRkeXJ/oNzDLPpX+jTRb4vOl3v/v7E+5Xrt59k0p4bS2lbYiImzf8/wDt15jqt19u1V0VNkO/fb7/AO5Wl4h1WXSv9UkX+kIiPNs+dHrllSOov/Fq60rUrb+xGfY+/ej7P/HK8W03Soo7lLRXZ4Ud9++u88ReKrTXHs7ez0yVJtPTZcXk0ru9w/8A7IleUa3dJBfuy/uE3p9/+/WkI+6RqbGpf2VpV/8AvdMl1e8eLZF9mT51/wBiuMv/ABBe6xcw29nafYrab5Hh++++ukbxBcabqVtcQPF5yRfJ8m9Nlc3bXV7pXiH+2Ly3luoUf7ZKib7ZLj5/uI/8FdUDM5Kwg03TZpovEdlcXt/D8jwun7mL/f8A771g6lPp/wDwk73un2kUFt5XyJMibIvk/grY1XUn1LW3ee0t7Xzrh7z7NvfZ9/7n399TabrF3HrEOq2Nvb/b7e4+2RJ9nTyUf/rj9zZ/sVvzEFZNVt49KsIb6yurq8TfbfO+xPJ++lULax1jVdVRLaXz0TZvuZn3pEif79bFhpt3qt5eS6/9s864R5vOd/nlmf8A2/8AvumWslv4VvPs8V632N9m9Ef599KQHm/ifw/9h1vVYluPPS3ldEmdNm/5/v7P4KytEsfMmtn+b/br0vxzo9lpWpXm64aea4RPK2J8j/J996h+HvhGy1K8tom3O7y7PufuU/2K4qsuSB6uFpc5m/2V++tnjh3pvfZsrK8SWst9MnlW7fI6b/kr2y28K6rYvDb/ANntGib9n9yqGpaalq7pqForpt3vCkteXGue1LCnl3hvwXd65vafdBbQv996Z4h0d9DTyldXSu21jXJbq3hS2iXTrB/kS2h/+Lrkry1e6uJtz/I6b0/74reM5cxnKlyRPN9Sj8zZ5qf8AqnZ2qRp8qbK2NSgf5P9v+Cqdmn7l0/uV6nMefymJqVij7926ueeCLY/9966rW/3lt8tcr5D/wASVtE5apW8vyH+5VlZ0j+9UMkEsj/capntX++z/crYxGXMnmP/ALFFn+731C86SSU/z3+TbQBsJskj+ah408uq1nI/kpu/3KuPGlSak1hH5ibFfZUzwvH9599Q237un+Z5fyN9zf8ALUAVptkaO/39/wDfrKm/1f8AsVpXP8afwVlPG6Tf7FbRIkZr0eX8lTTRpG/zfJVmw0e91J9ljZXV7/B/o1u7/wDj9acpiZv8f/slCV3+i/Avxx4gf9xojQf9dpUSvUfCX7DHjjxNNvvHisrb+N0id/8A0OrjSlMwlKMD5v8A9v8A2KHj8xv7mz+/X3n4e/4J3aVabH1W9lvdifcmuPk/74SvYPDH7JPw/wDDOx10Sz3p/Glv8/8A329bRoGEq8YH5a2eh6hqTpFZ2V1dTP8AcS2id69C8N/s2ePfE2zyNHSyR/8An8l2f+OJvr9TbPwX4a0eHZbaVb/J8nzpvq5ZxvDbbLGyWBP4PJTYlafV4kfWJS+A+A/Bn7A/ijUpvN1fUGtUT+Czi3/+PvXrvhj/AIJ6+F9NZJdau5dUT+5NcP8A+gJ8lfVCQXckfzfI9TW1jcedslf5KuNKIe1meXeHv2W/hp4ZhTyNCs/OVPvpapvf/gb11th4H8NaU+y20q3Tf8n3K6q5tfIR3+/sqtDPFH9779WY84yGx8hPKs4lgT/YTZWkkb7Pm+/WD/wkiRzP8+xKsza5b+Sj/aNlWLnNL7LF/wAtaheO0jmTbtdK56/8XW8aTJv/ANz564O/8TS+c+13qOUOc9gmvooE+bbsqhc+Mbe1R0i2768ZvPFV7In+tasf/hI72N9/m0cpHtYntj+LkkT97WJqvjRPuK/yV5Q/i67k37vkqheak90n3230cofWIHpFz4xT7qy/PXN3/jR/uK7O9cZ9r/2qh8yjlMPbm9c+I3neqz+ILj7m9tlY++mPJ5lHKH1iQ/UrqWZ3+esSaN/4XrS8vzKZ9l8yt/ZnLLEFNI/46PI/jWr6Wv8ABU39m1vGkcssUY/keY9Q/Zfn2Ilbf2HzH/iq5baO8n8H36v6uYSxpgw6b5jU9NK+fZXVW2jvv+arP9mxQJvleto4WBx/X5nJJo/92pksf9iuke60+1V3aZa57VfH+iab/rZV+d9ifPRywgEatat8ER/9j/Pv2VZh0dJPkbbXDal8bNPtU2Rba4zVfj9dTo6WcTJ/t7/vpWMqtKB0xweKrHur6bb2qb9+xKzbzVdPsYXeW4t0RPv/AD185XnxQ13VdiLcbP8Ab31j3l1qF8/727Z9/wDBWcsZCHwHXSyec/jkfQ9/8StHsX2NcL8v8D1zGpfGmygTZEiu/wDsV4/DpT3b/M+9/wDbrbs/DlpHveX568+WPke1Syekbd58W9Qunm+zRNGnz1lTeIPEGsJ80rJD/uVfs9Ka6mS3060ad0+TZCm+vV/CXwI1XxHbI+oS/Yof7iJ89cssROfxHrwwFKB4mljcSO/2mVtn+/8Afrp/D2h3epOkVtaSv/uJX0/oPwB8M6bslltFnm3/AMe+u5sPDGn6VDsgt1RP9hKx9qdUFCB4b4G+Ceq6lsuLxNkP39j/AMder6b4cu9KT7O1v9yu5s9SexTYqLsp9zdJOm9k8usOY05jlfsr/wDLVKhmgST7yLW28kP8T1WfZI9QHNMwbmC32fNEtYmpaVpkifN+7d/9utvVZE2f7Fee+KtSeNH2vspeyL+sTLmgxppXieze2dX2v/6HX2H4S1LzLCHd/cr4A0HxB/ZuvW1xK7bEf+OvtjwHrCarpVtLF/Glb8vIYyq8/wAZ3+pSfJ9+qfmeZD9+jUpP3KPVD7V5lt8tQQUL+d43+/WPeT+ZVy//AL7PWPcyeZ/HQAyaTYlZT3yRu9WZv3cNYnnpO7pv+eqAJr753qHz/Ob5ahvNkf8AHVaGSgz1L9x9ys1JPnp9zI7p81U0kSN/megNTVhn+fZVPVb5LFN9Vnn+f5af9l+1J81AakMOq+en3KswyJJWbcRrY/ItPtrr56C4hfxvvoSB4030y/vvnTdUM2rfufloDlOh0qTzIXSsfW4Eg31Do+sbJtjUa3deZNv/AIKCytZzv/FTLzzZPnqn/aSfw0Tal5avuoAzbyd4Zk21Z/tKXyf4dlYN5deZNQkj7KCOU1f7W8uZG/jrVvL6LUrOuN+etfTbpNmygs4PxPHL9p+VPkqhYSfJ9/8A8frp/HkaSIjxbf8Abrg0n8ub/YoA25v3n3afDJ5abN9VoZPl+/Vaad9/7qgDxaw/eXKI6NPvf7n9+vftBtXj0SH5GT/frwfRIHnvoU/26+k7D95o9s/8aRJ/wOvFqntxKDWryJU0Nq+z7lWUk+envdeWn/2FYm+pyWvaamx9v3689vPv7P469O1KTz5n3fPXAarY+W/8e+uqlI5apjzQefZv/wBMf/HKrWc8sEyOv30q/DG8czoz/JMmyqCR+Xc7F/v10nKeo+P5P+KP0T7zps+evOrGf7PXf+M50k8B2cuz+BNnz151D+8dN1Yx+E3Owh2bPlq5ZyfOj/3P79ZumyJ5NWbaT99W9E5MR8BT+KMH/FNzOrr8/wDH/cr5ySP995TV9J+M98+g3O3502fcSvmmbfBqX+4/8deyfN0T6f8Ag/I8fhhEb53373ffWb4tkS31WpvhLdefoMzr9/f9zf8Aco8YRvPeJuSnV+EwofxTmLmf50evZvgbqUX2lE83/tjXi15G8b/PXoXwfuHj1JH+Xf8Awo9eXiI+4fRYWXvHtPxUjefR7nb/AB27olfBjweRvRfuI9feHjaR7rStnzOmz+CvhvWLF7XWL+L7+y4f/gfz1jhfhLxHxmU/+1Q/Sn+Xs3/79Mb7nzV1GZHRSvHTP+B1QBTKfTJKADzNlU7/APefPVzy6rTR/JQEiGz3+TUNzH9+n2e+N3p9z+7egx1IbX/WfLU3l1DDs+5Vl6ci4j061MlVofuJUyfvH+/WJcS4n7xP+AU9P9mmfwfLUyf79RqWWV/gqzDH/BvqGH/bqz/crOR0FyH7tX7aP56pw/vErVhj+T/brCRtEv6bH89fVv7F862PxYtLdv8AltbulfLem/u3r6B/Zn1T+xPiz4cvdu9PNdNn975K8jFfw5HZh92fpz4ms7q6MKxX8Gnq6Mhlf7//AACvMPFVrd6AyLp91cXuzYjzff8ANr2S9tIr60iaWLfj5v8AarhfEHi630m13tp6wPs3oj/PXrqPKj5+Jw3jnw5b+LrabW4nlgTVk8m4tpvvxOifcribnQ/C+h3Om3tncK81um/Y770Sb++n+3XbeML64kTTdMaZIHhi+2XHk/f86X7n/jleOPa29i/2fUEln+Xe80P30rqjEj4z2Xw3f+IrHQtU1S53avY26RSWTW2xHdmruLjxVqFjo9tDqumzRu4WX7Qz741/2d9eMW3xJuPDnw0+0W0X2qz+S2SZF3vE/wD02f8A3P4EpB8UtV+Ivh+0tYtKnki09N73Ts+xmT+N0+5W8TCUZDde8Taf4u8QzXulPLa7PvpNE6VyviGOK+0f+04kVHS4eGXf996Y8kWq6xeXtmkr3KRfadib5nd0T5/8/cqtreq3H9m2d2su/TbtN9vbO/zpQBTvJ7Xy7OKKL5/9dLebN7on9z/cqtqWlXF1o9nqs97b/YJriZLe28399K/9/wAn+5WbN4jsrrSvs/lXVrM+/wA19/yOlc3NoepfY5ruKJN7v+6/epv2VhKJvEmsL59H8Q/Z/KXY/wB+qfiqP7Vf6bLY6UvnRPvldE3760vFXiaKezsE1O3tY7mxRE862i2fJ/c/23rH17XLeS503TNMiuoLm7Tzrp5nTf8A7ibKiIamJNGl1C7qnz/3EWtK88XXEmpaVp+q6PFdQ26IkWm7/wCN0+R60vEnh/UPDkNnqH9mSwabD+5ludnyI7/c+f8Avv8A3K4C/wBYinv7m4lt5ZnfZ5X993/+IrblMzB1iDTL7xJNLqG7S4Xd/wBzZp/qv7iJ/fr0Xwf4O8NR+GdVvdn2rVU2Jbwu7/77vs/jrz3UvD7x63pqXnyfaE/e7PvpXqOm+LkgtnsrNLWC2/gdE2P/APZ1vymMjK1jwdd+KrN9Ysb3TbWHSUSF9N83ybl3d/kRE2fPXB+NPhnLY3O/UHW187Y8UKPvfZXsGjyeErWzv9T1C4uJ/E9xL5NrbPE6W1p/08u//LZ/7iV518TvGOmaxqX2iKyvJ4U/0NdSmR/3r/770SiWcNrcFxI8KMu/7Pshd/v1f0rXL37BDpX2u4ezt5fOitkb5Ed/46wfAHiaLX/EiafEjQJ/t/fr0JNHt7HxJcpKmx9iTJ/t14OKlHm5D6XAQlKPOTeJI0uraF5XdLlE+f8A20rBee9+x/f+T7ldtcwWmpOm77+2ubhklhR4pYnSvLjI9qUTldNuEntksp0Z33/JVDVbF43SVl/coj/8D2V0NzJbwX73EvyfPVDUp/tU32XZv/e70rtjIxlH3Tg/Ie6eGVotjp91ErH8Q6clq7/J5D/xpXpENqnkzbUX5H+SuS8XWLTzTO3z/Pv+/XVCXvHnVaXLE89ubXz02LL871QfSpY/nlRvkrrbaBI971Tv/wB5DsV/k/2P469GMjzpRObktfM+f5arXkL7P+A1pP8A7lU/LuNSudltFLdP/chid3/8creJjIwUtf31PeD50r0jw38D/Hfi59+meF7x/wDptcp9mT/x+vVPB/7BvjXxA/8AxNdQtdL/AL6W0T3L/wDsiVtGE5nJKcIHzZ5nlvVmHfJsRvkSvu3w3/wTV0/5P7V8R3k6fxomyGvRdE/YY8CeGX+WyivnT+Ob99/6HWkcPIj61E/N+z027vv3UEUs8z/88U312Gj/AAZ8Z+IPki0S4gRvuPcukNfpZ4e+APhTSm2JpVvs2f6nZ8n/AHxXeW3hyysUSKzsokf+4kVX7CJH1qU/gPzo8M/sP+MPEbI91e2tlD/H5MTzV6von/BOvR43/wCJnrF/dJ/c81If/QEr7k03wDrt1s8qwaFG/jm+StqD4W6ojIbmaHH92HfV+zgYe1qnyr4b/Y08CeHER4NKt3dP78W9/wDvt67O2+Dvh/Stjtpiu6fc3/wV9FQ+A0g/1stUNb0rTLG23Tyq9bxOaUzy7R/DlpBsigsreBE/gSKuhm8OXFxCiRbUSpk8R6Vpu9F+emTfEK0gh/dbavlM+aRTfwdff3/kqynhWKNP37/+P1ial4/ln3ur7K5u58eTTu+6WrI/xnbfYdKsZvNZ1fZVObxHp+9/IT5K80v/ABV5iOizVjv4mSD5PNoF7p6Lc+KoY037PuViX/jxI3fan364DUvF3n/Jv+5XN6l4jld0RaCPa8h6ReeMLjZ/razbzxU+/fv+evNJtclk+89Qvqryfx0+WZH1g7ybxNFI+/f89ULzxGkj7N/3K4l7p/ub6PPq+Uw+sG3c6w88m+qyal5iffrL8z/bpauMDH2xoPdeZv3VTuZ/7tR1OkDyVvGkYSxESh5lHlv9+tL7D89TfYf9irjhzilijH8j5/uUz7C1dD/ZvyfNUyWsUafva3jhzD64cx9lf+Knra/xV0Lf2fBv814kf/brEv8AxVo+m/JLLF/ff56PYQgae3qz+AYli8n3Uq5DpTyI6N8lcZqvxi0TSnRFf7//AAOuS1L9ohI5n8iLej/3P4Kz9rSgXHC4qsezfYU/iqtNqVlY/wCtuF+SvmzW/j1qbo6wOux/9uuSv/ibqGqzO89xLv8AuJsf5KxlioHbHKZz+OR9Y3PjzRLVPmlV65u/+OmiWLuivXyjNqt7qrv+9ad/9t6zZo7uOb9+/wA/9zfWEsZL7B20sppfbPorWP2jHjd4oPn/ANt64zUvjhrF87pFcMleS+en8VH27+7XLLFTmejHAUofBE62/wDGmsX0zu16yb/7j1WTUrif55biV/8AfeubSd59n+3V+zglkmRP/Q6x9qdsKMC/c3Xl/demRyO9X7PR/Mf5q27bR3upkis7Rp5v9hKwlI3jAx7aB49lav8AsV3nh34La3rCQyyxfZfn/wB+vXfDH7OemWOyW+fz3376wlI3jE+ftF0291WbyrO0uJ3T5H2JXtngz4O3F9CiXySwb1+5Xs2ieFdM0NNltbxJ/wAAre89I6xlI2Mrwl8OdH8K2yJbW6/J8++uqTZGmxfk2VmvqSf36rPfVBZvJdJUL31Yj6l5f8VVn1X+BnoA1X1zZNW9bakt1ClcBqV0kkPy1iWHjxNDufs9y/yVYHpepWMU3z1xOsX1xpXzrK3+5Vybx/bzw/unX/vuuG8Saw87vtfZRykFPWPiN5KfN9+uPvPEf9q/6t/MrH1uRJ99cTc3dxY/PE7/ACf3K31IkdncyeX/ALdfV3wB8QJdeG7b5/nT5K+G4fGLyTbJ/wDvuvfv2dfHD/afsrP8n3/7iUakan2rcyefZ/f+5VOzk3o9Q6bdfarNP9yoUn8h9n8dYGhDqs/l/JWU8n96rl5J5n+3VC5/1fzUFGbf33yOkVcwkjxzV0M0P36568ulgudlXECG8keR91UHvnjfZU2q3XlpvrHe6/jakBq3l18n36oedTPP+1Q1WedYPvUGOppLceZ916m+3bE+/XJJqTyTP8+xKf5z0Ght3l1veiG+TZWa908kKVW+f79AGrfz+Ym/+5WV58sj1c8zy4aoPP5L0FFmzkf7Sm6tXVZIpLPf/sVg/a6mfVfMh8qgChcu/wDDTHnfY+6qz3T+dsaq1zfeYiIv/A6AGXMib/4aZ9qeP7tULmTy6EkegAv9Vl/5ZUaVqTxv+9f79Vptke+sr7d5b7P4KkDp9Vg/tWHZ9+uP1XSvsv8AsVvaVqv+3VPxVJ5ltvi2un8X+xQBzcN08HyVMk/z1gpO8Fz9/fWl59UB514YheTWLZFTe+/7iV9Jw6a9rYwoz/cWvDfhvob6xfvtiad0WvdVneSwRJU2P9x0rwa/xHvxM3zPvpTHk8xNjPT3/dzVWuZP7v3Ky1L1M25+/wDNXPa9Gm9/kreuo331laxa+fD/ALdbRMJHGO/lzJ/HUM37u83/AN/5/kqa/geB6JrX9zC/9/5GrrOQ7zxDH5nw3s93+5v/ALn9yvNLaTy5P9yvS9Vj3/C77n8b/OleXQ/vPn/jrPU11OhsJH3/ANytWH7+9axNNk/ffL89bcO/+H5N9dVI56vwGrrdj5/hu5/65fPs/gr5dvI3j1KZZfv7/nr6ovJ0k0F9qb0RPufx18r6xB5GqzbnXe771r2T5il8Uz3v4LSS/YLxGT/7L+OtvxbB++R2/i+5WD8EZ0ksJovl3/PvrpPG0aRwpL9z50TfXRL4Dlj/ABzhr/8AeV1vwruvI1T7/wDc2VyV5Imytv4ezpHrCbn2J/B/v149X4D6HD/GfSfiGdJ9BeXZ/Bvr4k8bfu/FusRff/0h6+zHklutBd1Tf+6+5XyL8RbX7L4zv/7j/crjwp21/iOM/v8A3qPL/u0eX5dLzXacpFSv0p/+9upj9KAIaKe9MoAKhmj+SpqheqAoQ/u7l6feffT56Z/q7n/Yp959xKCJFaGT56ufw1Q/jq//AAb6cgiCVZh/2arfx/fqZKxNi4n+sqaP7lQw/c+Wph9xKjUC5D9xKuR/wVTh/d1ch+5WcjeJftf9YlbFtH5lY9n/AKz5a27auWRvE1bD+CvWvg/dfZfGfhu4/jhvYXryWz++6N89eheBr57W8tn+5slR02f79eXX96lI7aHuyifsJpN1t8PwTsv/ACxVtqfN2rivFvhK68U3jCR2jhdd/nP9yJa7LwpOt54Z06YfdeBG/NaTxFqEVjZqrjf5rqmyvfpe/QhP+6fOy/iSPM/il4dhW3XV0m2WwtUjNymz96/3Ur5e1W6u/tly/wC9nm3vv3vX1P8AFLS3aG5/fu1pdKjQIqb9r/8AsteNWHhm3vtYSygi3zXFwkK+c/yb3qtRxPN7PxBrs+m3+j2f+i6bfbPtSbN+/ZV+5tdY03w9Dp9tL9lhmffLNs+d0/uV7NbaHpWh+IUsl+f7O/kyzTRbNzp/sf3K6Txnof8AasOm3ESLPsifZ/Bs/uVHNyhI+dZrW00OwtrdYmgv5rX/AE3yZX2S7/n2P/458n3K4/W9WvZN9vplpLdXOz7/APBb16F8QtK8tN9t/rtnybK8u0rxBe+GfGFtaahbrdaJd3CJL52/Zv8A7+9P7n9yuqJy8pQ8T+INVtbDTbSz03yL+4i2f89nlf8Ay/3K6HSdH134e/2VoGsxNDqNw32m4trn/XRb/n/4B9z+Oj4nT3u+a01KVUTT7p7bT4Uf5LS337/kT/0N/v1z2ialp8iJrU97dSX6XUKPvTen39n36JGkSn4zk+1WHmq/z70d9n9+ub1jzY7mHULaZp3mT7/+3W9rcD7r+Jk8tN8yf+PvXK69J5mmpbu+x3T5P9ysJG0TbufGl7qtnZ2l5cNPbb3dIX+59z7+z7lZsM9vJc7/AONEqF7r7LYW26Jd6RbP9yueSe4gtnm+5/uffojIJROhv5Ejv4bid1d3TfWloPiOysfOef7k0Tp89c958s9nsb/vioXj8tPmq+cjlLOveKru61j7R9oW62f7FcB4kutY8TX73E6NPsT91DCnyJXQ3MHlo+1FffXN6lHe2MKPFcNBv+TfC+ytOYjlK3w90fUIfENnqC27JD9o/wBc/wAlfQniHTYv+EqR5dz/AOhb/k/3/wCOvDfDGpPBcwpv37H373/v19IXlrFqqQ3flfP9n8nzq8THfGfT5d/CPPZpJYJt/wBxEf76ffRKv3niCy/5c4vItk/jvJUd7j/4j/cStV/DN3OzxQWst0/9xEqaw+APjjxHc232PR2T5/8Al5euKOHnP4InoVa1Kj8czzfW44r62m/0SLfsrEs5JbGaGWW33/Js+evqjR/2MNd1iZH1fU/sSfxpbV6Fo/7Fvg3R4f8AiZ3F1qj/AMbzXD/P/wAAr1KWAqz+M8mrmlCB8HzXSSPvV9kz/wAFXLP4ZeIPFUyfY9Kv7pHf5H8rYj/8Dev0m0f4T+B/CtmiWOk2sD/30iRK3rOHSrG28qCyX569COXcn2jzqubc/wAET84tN/Yx8e646PK9hp1s7/Km95n/AO+Er0Xw9/wTuS63vrmu3Don8FtEkP8A6HX3PbQXF0+yK3l/3ESrieD9VvptnlNDD/fd69GFClA8iWKqzPkvw3+xN8PNDffc6ZFqM3/Pa8d7n/0OvS9E+E/hTw5ZpFZ6Zbps/gSJE/8AQK94h+FKSN/pN1/3xWtafDTRYNvmxvcsO8jV1c1KJhy1ZHiug2Nla3PlQWlum/8A2K62Hw/qF8ieRbs6f7tepQ+HdI0396lpBCf77VVvvHWhaX8r38blf4ITvNR7T+QPZHF2/wAN9QnGZdsH+81ath8LIozuubre/wDdSq2qfGzTbdtllbvO/wDt/JXPX/xuupIf3aRW3+2aPfDlhA9IsPAmkWP/AC7+c/8A02rRkm03R49zPa2i/wDAUr5x1j4vag+9JL2X5v8AbrhtW+Izz73+0VXs5Mj6xSgfVOqfFPQNLj4uvtT/APTFc1xWr/Gzzt4tolRP9+vmG58cSu/36h1Lxo8cKRK+/f8AfpxpGcsVE911X4qSyfJ9o8uuJ8SeP3uoXTzWrx/UvFzzv/rWrHvPEDz/AMdb8pyyxEDubnxV8/8AraoXPir/AKat/wB91wD6k+/79D3VXynNLEHYXPip9mzfVB/Eb/P89cw87yfx0zzH2VcaRhLEG3ea48n8TVmvqUsj/fqsm96Ty/8AbrSNIwliiSa6f+/VZ53p7weZQlrW8cOcssQVt7VMkf8Aeq4lj5lWbbTfMrb2Bh9aKCQeY9TfZfnrS8i3gj81pV/77p82v6Zaw/NLFv8A7lX7OBPt5z+Azf7Np6WL7/mrB1X4saJpTv8AP9x9j1xmq/tBWVu7+R87o/ybHqJSpQNo0MRP7J67baV5n3qJvKtX+Z1r5v1v9oy4k+SJ2T5P79cNrfxw1XUoXRZW/wBisJYqlA2pZXXn8Z9aXPirStOffLcRf3/v1z2sfGnRbX/VOr7P9uvkK88f6hfP81wz/wCw71lXPiC4kTYz765ZY49GGT0vtn1RqX7RFp86Qba4nWP2gtQmREWVoHr57mvpXfez0zz3f7z1yyxk5HoUsuoR+yenar8YtVvnRHu2f/xyuYufGN3db9ztv/365jzP++6PMrGWImdsMPCBpTarLP8Ael+Sqz3TyLs31TeT56f/AKysOY35CaSTzP46Ek+eiGxln+6jP/wCr9tpUsn3vkqOc05SFL57WT91Va8nuJ5t7OzvXQ/2Gkn3quQ6Mmz5Yv8AgdHOacpyUNrLO+zZWrbeH9ib5X+eun03w/cXz7IIt/8Ac2JXbaD8J9Q1G5/e7YEm/v1nKZfKedWGh/x+U2z/AHK3tE8M3eq3nlQW7Ps/4BXv2g/CHT7HY9y6z/396V3+laVp+lbPIiiTZ9xESo5gPIvCXwTlvvn1F9kP+x/HXrXhv4e6P4cRPs0S70/jer73yf8ALKoX1X/nq9RKRcToYdkH3dqVcTUq499cTf8Af30Jrm99i0FnZpfVWm1Xy/465WbWPLT5qx7nXPn37/8Avugs7N9V/i3UybWPk3764N/EH919lULzxMkMLu0tHKQeiprCSW29nrE1LxEkCb99cT/wmkXk7GlV/wDceuJ1vxpvd0/j/wBh/ko5Q5j1T/hPIoE+Z9nz1wfjPxx5/wA6/f8A7n9yvNLnxBLO7pvbZ/HWbc3XmJ9/79XGJHOeo+G/iF++SKV1/wBjfXcpqqTwo7P9/wDuV82fbngmSvRfCvjF5IfKlff/AHN9aajOt16FJ1f5K891uN7dH+9XbXOqpJC/z1574n1i3tfkZ6NTPUwbz93/AAfPW98K/GMvhXxVZ3G/9y7ojp9+vOtS8Y2+90V96f7dYMPib7PeeaqLVcpHMfr74A8TJqukwur761Zp/wDiZbG+5vr5X/Zd+LaeINEhsmlXzofk8n/Yr6N1LVfLSGVaxkbROh1L92iVz2pX3yf7dTPqX2q2R/79Yl5J5j/M9QWMudSfY+2uYubpI7ne1aV/P5f3a5LVZJd+9XoA1bm+S6+RfuJWVfyPsfbVaw1J40+aq1/qX8CvVAQ6LqrwI8Tf8Aqa4vopP413/wC/XK3N88c1U3n8z59lAHQvqSRzfL/HV9NSSNPmWuShn8uj7c+779AHZ2d15j1Nfzpb1iWF88eyptSvvMRHoAs/2k9Qyal5n3qrWciXX8dF5Gm+gCy2sRRw/LVOHVUjmfd/HWJfyeW/y1WSd/4qnmA6HUp/MRPKeq1tH5/3n+erNt9nksE3Ou/ZXMf2k8Ez0AX7m48i5dKhkn+TfVO8vvMT5aoPdS/7VUBZv759+z+CqDz1DNO8lQ/w1IFxL7yPu/fq+l099bOi1zzukdXNNvk2bPm/4HV8oGPqWmvazO6p8lQ20n7z+KuqvNl1D822uVuY/Lmfb9ykB6X+yR4ftPEGtzW86L8n3Pk+d69I+J3gOXwj4tvNMi/49vkmt9/9yvN/2QoLiPxU7RI3yIn3H/26+yfjf4LtLrw3Z+JYH33O9IZX/wB+vm68vePovd90+S3014H/AHqeXvqn9h8z+Cu51XTvnT5PnSubePyWdKiMjblMG50p9+9ayrmx+T5q7N5EkhdP46xJoPM+StOYxlE801WDy7nZ/wB91QeTzIdn+3XT69Am75vv1z3kPG/9967ISOKUTsL/AHyfDqb+4ifIn+3XlaSfP83/AHxXsE37z4b3KbF3w145bSeZNu2bKcQ1N6zk8vY9bcMnmJ/t1g20nmJs/wDHK2Ek8yuqBz1fgNK5kf8As2bb/Gj7Pkr5y8T2rwa9co23ej/fT+OvpOGNJLP/AH6+ePiLH5HiG5Rf+evyJXrw+A+bpfxZHqPwTk/fIm/7/wA9dt45j8y2+433/wC/XnXwKn/4muxvn/dfJXp3jCPz7N/n+59yuv7BxS/jnnV1s2f+yVc8Gf8AIYRNm/f/AHP9+sqaTy0f+/VnwrM8eqwuqb3/ALmzfvrzJ/Ce9Rl7x9V6Jvk0H/gH8FfKPxatfL8YO8u13dN9fXXhX/kA/f8Av18tfGyBE8Tw7U+R4v8A2evKw3xnp1jyW8j8uaof4auarB5d+6f+P1W8uvQOIh/1aUz/AHqf5lM/4BQAP9ymUP8Ac2Ufx/cqgBPufLUL1MlMf+OgDNvI/LffT3+e230XkfmJRD+8hoJKf8FX/wCGqb/x1ZtpPMpyAekflvVmGOq38VXE2b/lrE2iPSrkNVk/eU+HZUaiNKH7iVMn7uq1v9yrkMfmO9ZyOguW37utizkrHhrStvuJXLI2ib1n9/8A3q7PwrJ8/wB/564m3+/XVeGLrzHf5/vo9edV+E6qXxn6/wDwV1L+2Phf4cui293s03flVXXLz+3fEX2Hynh2SrFv/vJ/frjv2OdUOpfBXSU81neHcgV/4Uz8tekw6Ug8aTXsm2D/AJ5Jt/1vyfO9ethffw0Dxq0eSvM4vxxqUXiCwe3X9x5MrwxP/uV5Wnh+9guU8p13p++3o/8A3xXovirwre+IH2We3yUuHmf+D5P9+ubTxBb6UlzFBe77nytn2x0+5/cSH/4uujmMyZrVINNtrvU9zv5v735/netKa6i0r+0rLzYn+0Ij280z/wAH30rlbWxu7rw9c3bea8Ly/PNM/wAm+qHieR/J027l+S2hRLN/99KZnzDH0PUNctniii03yf8AUpc37oif7ez+/XB/ETRdK1Ca7n1y9+3ajCyfYrbTYEt7b/gf+5/cRKm8W3yaa6XtnrC/bG+5ZwxPvT/feqGiab/bmvJ59pFdO/33SX5IkT53rb3YmHLKZ514qgu/7YS7nRZ02Pc77lN+9/8A2esSw1WK+htredF86Z0f/VfJv3769y1XVbSN5oorS3nhTf5TzJWDrdq88KItlFa7Yk2Js2VBvH+Q898Yf2xG94jWipYPcPN5yfO8v+/XB3Nik80Ms/z/ACV7lc6Vqd9bJbqst07/ADukKVBpf7M/i/xNxHoF1HFu+R5l8lP/AB+s/fNoxPF7yT7UnlL9/wD2Kp20Cb9n/odfWXhj9hTX5JN2parZ6en8Sxjzn/OvTdA/Yj8JafsfU7+81F/4/L2xK35VfspBzwPgy50dI790tZftVt/BNs2b/wC/Vmz8I6hrj/6NaXV1/cRInev0x0H9nj4feHY1+y+HbWTb0e4Hmn9a6uG10DQYdlvBY2qL/BDGo/lWkcOL2sT809N/Zp8e6/Gn9n6FebH++7xbK7DS/wDgnr411x4X1W+t9OhV97Imx3r711Lxnb2sP+iQtdP6fcrH/wCEg8UawzrY6f5Cf33TZ/6HXTGgc0qp4Pof7BvgnRLci7t43Rtm97mV7mZ9n+38mz/cSu6s/hD4K8PokUUUT+T/AHEruE8IeItUy2oXsce7+DdvrVtPhzYW/wA0009y/wDvba09lS+0R7aqcU8HhyxdEs9Pi3p/sU9/EFwnyWdkv/AEr0aHwzpFku/7JF/vTfP/AOhUy41zRtHXY8sEf+yi1ceVbHNKN/jOCs9K8QarN/qmg/3/AJK2rT4d3Uz77u62H/vur958U9Csessj/wC4lc3rHx50+14tLfzH/wCmzbK298XuHW2fw+0+D/XM05961bbw7plm2+GziR/Za8K1T486rPuSCWK2/wB1K5nVPi1e3v8Ar72V3/36PZTD2tM+nbnxBpunqwlvII9v8O+uY1H4uaFY/JG8t0/oi7a+X7z4heWj/vWeuVvPHEs/3ZdiU/YGcsVyn1JqXx1RN/kwRon8O87q5DV/jhqF0n/H35H+xD8lfOt54meT/lq1Y83iN/M+WWtvZROaWKPab/4m3F1N81wzv/v1ial8Qvv7N2//AG68oufEDx/Ir1TfWHkf+KtOU5ZYg9FufHEux0V9n+3WVc+Ln8n5pd9cS1889QvI+yjlMJYg27zxNLcb03Vmzaq8n8dUPLeSj7LL/FW8aRyyxA/+0pd9Mmunk/jp/wBl+f7/AMlXIbRP9+rjSMJYgyvLeT+9T/sj1fmkt4PnZ1T/AH3qncaxaQJ8u5/9hKv2Rh9YGPa/7FTJBVCbWJZ/9Vb0x766k+9Kqf7laeyMpV2X/LT0oTyo0++tYNz4g0+x/wCPrUF3/wBzfXN6l8VNEsd/lSrO6fwfxvVylCARhVn8ETv32SP8tHyR/efZXjOsftBW8G/7Mnyf30SuG1j476hdO6RPsT/Y/jrP6xCB0xy6vM+mbnUrK1TfLcRf991iX/xC0q1R9twrv/sV8o3nxQ1C6fdLLvd02Vg3Xi6WdP3srO71h9fO2GU/zyPqi8+NNlYw74pVf/ceuS1X49S73S2+T5/46+eJtcluPkZ2dP8AbqnNdb/nrmljJTPRpZXSgeu638atVun2R3bIj1yWsfE3U7r5Gu2/uVxL3TyfIz1D5nmJXFLETmenDCUofAbb+ILiTf8A33/j31Wm1W4kTY0rbKzfM96HrH2pvyFmafzEqCmUv+fuUuYOUeklDyUzy39KekDvUc5pyjP9XR5nz/cq5baa8j/M61fh0eKP7zrRzGnKZSR73p6WMsjvtT7lb0P2S13pUyarFH8kUW+s+YOUzbbw4/8AH9961bbw4kD79i76fHfSzfJFU0Nje3SI/wAz7/uIlZlkyQJHUyeV/fWuk0T4c3d0m+5fyEdP7m+u20TwPpmlbHl+fyf7/wA9PmNDgNK8M3epf6q0Z0/v16RoPwkt/kfUJd6f3ErehvrSx+7tTZTH8VJH8+9U2VHMB1WlaHpWjw7La3igT/YrSmuorSH5fuV5pN4qfzPv7KpzeOEk+TezvQB6j/biRp83/fFU5vEfzv8AOteYv4u8v7vz1QfxM/k72/74o5TPU9Rm8VbEf5/n/gqg/iPzE3s/+3XmL+I3/h/77qGbxB5nz/x1RfOenP4jXZ9//viq3/CVeRNv315p/bEv8Lsn/AqhfVZfk3PT5Q5z2O58RpJbfK+//gdc3feI/wC98lcrbeIE+wfM6/crE1LWHnmf56OUOc63/hLl3/NVDWPE3mIm1971xjzvvd/79Q+Z5laakam3c65LI/zPsrNmn8xH+f8A36heOjYaNQ1IXpn+zVnyKe8f92jUNSlVqzne1k+X5KZ5P96n+Xs+7RqGptzeI5Y7B0V/n2V5R4kvr2+vH3O2z+Cu8/1n3qZ9hin+RkWlzBqeRfYbjb8qM/8AuJUyaVcfxRNsr1f+x4o0/wBV/wB91D9hT+FK05yOUf8AAvWNQ8B+Lba7Z/8ARnfY6P8AwJX6F6V4jt/EHh6GWB2d3Svz6htfLff8vyV9CfBzx5La2CW7S/x7ER6wkbRPofQdV8xHilf5/wC5U1/P/wB8Vwf/AAkaQarC/wDBN/HXTzaok6bKgsLm6TZ/f2Vzeq3zyQvtrSm/efItYOsT+XvRqAMr7V89Vrmfy/nrNe6/ffK+yn+Z5nyUAUNSuvLqnbaqn+qZPnqzqsfybK4+8keC5Ta33KoDqvt37z/Yq/cyRbN+z565KG68yFKs/an+41AG39qf7m+rMM/mQ/7Fcr57xvv31pWd8/yLQHMdPpsn2d9+/wCSn3k7/fb+Osea68uH5X+emfbnkh+b56AK32p5G+arKR/x1TfZHD8tU31L+DfsoA2Ibr+Bnqhqs6R/Ovz1Q+1PH/HU00nmJQAJP5ifNQ99FGm/ZVD7UnmbP46hm2ff30AWbq6ikSqHmfPTH6Ux5PkoAe8iSUyGfyH+WoZKioA3Un8z/frKv4JfO37KmhvkjTZ81Pefz02fNQB6d+x/sj1i5SJ9+90/77r9FtO0pPGHgnVNFuWXZNE8cSf3Pkr85v2RY5f7Yfyk+f8AjffX6V/Cd9v2y3ZP4UfdXi8vPV5D2MV7lLnPhzWIbi3mminRkubd3hlT/bSuSvE/fPXvPxu8I3Phzx9qS3EYW21B3u4HH8S+leMalY+Xc/L/AB15j/cz5D06f7yHOYKQP/cqs+m+W+9krpLOBPOTclVrq1+f+/S5x8pwfiGxWRH+Tf8A3K4ya18x/v8Ayb69R1ux/wCAf3K494U+dNld1KRw1YlyaB5/h7MjfPCj7Nmz+CvFraTzH/269vh3/wDCE6rt+d0+/s/9krxOHZHNsX+CtqRzam3YfOm/ZWrDWDDJ5f8AuVpQz+Yld0DnqnVWc/mW2zfXgPxRgig8Qu67n3v9+vbNNkeT+9Xkvxg/5DCP/fr2ofAfN/8AL02Pg5P5F/C6zbHRf79eta9J5mmun8f8D14n8H5E+2fw70r2nWP39hN8+xNm/fWmpy1P4p5pNJ5m92+f599GibP7ST96yf3nSrk0CRo6bKzbb93co9cMj2IH114DukuvDyfwJsr54+P0ezW9N3fP87p8if7fyV7Z8KJ3k0REldvkT5K8u/aEtYp7q2l3/Okv3K8in8Z61T4Oc8K8VJ9h1X7n34kdH/v1m+ZWx4zkffYS+cr77fYif7lc88leicQ/zKY/+spn+sTZR5b7Pv0AP/jpnl/3qKPk2UAFMo8yhf8AaqgKd59z5qhs5Pk/20qbUP46rWEn391BIxvvvT7b93/33RNH5c2+mQ/66nIC7zUqVC/7upk/8frEospU0NVo6mSo1LNKH7lWbb71ULOR4/vVcSSs5G8S/DJV+2krKSStK2m/dpWEomkTYhkrp9Bn+5t+/XKwyJJ92tvQZ/LuUrilA3hufpr+whrf2v4dXFhv3/Zrh/8AgNfTzIrbW2hq+L/+Ce+sLJb+IbENs2Oj7Gr7Ou5lt4JJGOAq5rpyyX7mUZ/zHBmEf37PPviTfXq6HLHa2e3zn8obot7P8/8A47Xn154WSTw++qanF/pMsrQxQp8iW+z+/wD369cmi1HVIohFEyL/AM9ZvlNZkfwvWWPbLeMsO7IiVd4X/vquvkqzkYe5GJ4DrF9/y7xRN+6+fZDTNYk+3aDpVlEm9033NwiJ9x3+RE/4AlfTGnfDfQdNj2/ZftI/6bfNWzZaHp2lD/Q7G3tf+uMSpXT7CRjzRPkKx+Ceu+JpkeOyuPszrv3vFs/9DruvBX7Oer6NHctLLDbTyJ5SO0hcKj/f+Wvo2aeKH/WOqf7zYrPk8S2KyCKKRrmX+5brvNb+wDmPMtJ/Zx063mSa/wBSmu3V9+yKNI0rq7H4OeFbGV5W037bM53M93K0p/Wt/wDtXUZm2waW6j+9cSbaka31O4j/AHl4sB/6d4v/AIqr5Ykc0ixaaXZaWuLa0gtV/wCmMSpUV54gsLP/AFt1Hu/uqd1V4fDFv967mnvX/vzNVy30eytZN0VrGj/3tlX7pBjt4wlmfbaaVdT/AN1nXZRt8Ramm7fBp/8AsdXrUuvEWmWLYnv7eJv9qWuf1L4r6BYvsW4+0v8A9M6sC9F4XuJm332pTz/7KnAq5F4W02P/AJd9/wDvtmvONS/aAtI932a3Xj++1czqn7QN1Gnysib/AO5/BWnLIz5oHvsccFnF8qRwovooUVQvPFOlWMe+W9i/4A+6vlXWvjFe3yO89233v79cHqvxNuJ5v9a3/fdP2ZjLEQPr/VPjJoti+2MtN/tCuP1T4+MIf3EUcFfLF548uJ/+Wv8A3xWPf+MbiRNm+tvZQOWWKPftY+L1xfTO0t23/fdcfeePJbp/muG/4HXjNz4jl/v1WfWJf79aRgcssQer6l418hNiy+Y9c3c+KpZ3+Z3rg/7UeT7z0PdSyfdrTU5ZYg7B/Eb/AN+qFz4gf+F657e1LS5TCVUvPrEsn3naqc18/wDDUXl/7dJ5fmPV+yI9qP8APf7tNqwmxN7ttT/feq15rGn2Pzy3C/crTlI9rMf5DyU9IKwbnx/p8D7Iklun/wBiqc3jHUJ0/wBD0/Z/v1tynLLnOwhh/wBjfT5pIoE/euqf79cTc6lqE/8Ax83qpC6fcR9lUJtc0qxRHub7f/wOtPcDknM7z+3LK1+TzfPf/Ypn9qvdf6q3b/fevMbz4veH9JR9qef/AAfIlcxqX7SCR70tk3/PsR/uUva0oFxwdef2T3VJLuR/m2pVO51K3+5LqESf8Dr5d1v4/arqUz7bhk/3H/grjLz4janfP+9uJX2f33rGWMgdsMpn9uR9b6r448L6Pbb5biK6dPv7Pn2VxOpfHTRIN/2aLfsfZXzBeeI7ufe7O2/Zs3u9UPtb/wB6uWWMkd1LKaUfjPftY/aFlk3pbJ9l/g+5vridY+MWsar8/wBruEf/AGH2V5o0m/fTPMf1rllipzPQp4OlD4YnSXnjTULqT9/cM/8AwOsqbWJZ3fc9ZvmUz/brGVU6uQufanpn2p6reZR5lZ8xfKTPJ5lMeT7/AM9MoqOcOUEkp9Mjo8yjnNB/mUfP/DTKmSRPuVGoBsp6QeYlPWREo+10alk0Np8j0eQkf3vnqFJ/9un/AOsqwJvMijo+3eXJsWq3l0eXQBc+3Pv+V6PIeT52otrXz5v4f9+uhsNNWOH5v+B1GppqY9tpssn3a29N8PvJN93/AIHWlDHFH91P++KuQ3XkJsWjUeppaV4dso0/e7f++624bqysX/dIv/AK5V759ny1D9qaT71ZC1O8bxd5CfLVabxVLO7vvauG89/ub6m8zzP46fKaG9N4meT7z1Wm8QS7Pv1jvVb5/wCKkZ6mw+uSyJs3/PUP9pPI9UEp6SeWlahqX0vn/v09Lr/brK8z5/lqykj0ahqXJp6Z5/mfJUPl/JR5fl/PRqGpMknz0TSVD/q3p/l0ahqCT/JQ8iffqs8fz1NDH5lGoajH60QyeXT5oPLpnl0ahqWfMTZTPMoSPzKHo1DUPMp6SPspn+sSmPG9ZBqDyUf6ynpBQlr5n8NAajNhp8MlTJAn8KU9IPnoNAT7lHlpJUyQVMlq++gCn/q/u1paJqt3pt0jwbd6fP8APT00d5E+VGf/AIBWlYeHLud0fym379mygD2Pw/qqarpXms/77Z8ldb4e8RQyOkTffT+/Xm/hXSrvSrb5omjTZVm5nmsbz7QqNsf+CgqJ67NfJ99f+B1g63dJOn+3VDStVS+tt+//AIBU02yT5NtSBx+pXSQO7t9zfQmqxffp/iSxTfvVNj1zcM6RpsZ6ANi8vvOm3r9yub1X95+9WtJ502fLVOZPPT5auIGbbXX96rn2rzNlZTp5Ez/ep6SeZ92kBsJIk6ffqaG68ispJ/LSn+fQB0KSPOn36f5nl/x1gw33z/7dTee/956ANK8nWRPkrNSRJHepvM8xHRv7lZVzI8f3VoA0nj/74+/TEn+TZvqh5/8At/foST/vugCab79M8zy0p7/79VppN8lADE/dvR5ifxUxvuUzzP7tAFz5PL+Wqc06UzznqtNG8lAEyT/P/sf7FX7OdKx4f3aVchk+5uT50oA+hP2NoPIS8l2b0SX/AIHvr748HNcaTqFtL5S7LtfmRP4Er4T/AGKp3ghvPnWdN/3Nn3H/ALlff9xZNClnLcv87ffRP4a8OXuVT2sVrCKOP/ao0Nrzwvp2oLG0htbna7r1VH4zXypqum/OjrX314m0SDxh4RvtOLCaG6t3RXz/ABfw18QalYvBM8UqMkyO6Pv/AL9cmZw5KntV9ovLZ89Nwf2Thpo/Lf5EqG5g8xK6SaCs2aCvL5z1eU5XVbXzIX+SuM1K18t/ufPXpd5B5kL1xmsWL799dtKZyyiVvsv/ABSuqvvVE2I//j9eCeZ5e/cmx9/z19DvA8fgzW3/AI/K+SvnW5/eTO6p/H8++vRw/vnnSLkM/mOlbEP7xKwbP76fJW9H+7T5a7YmMzV0rdvdPv15j8YI3+3o+9tjpXczaqmmwu7fcrzHxz4mTWLlEW0aN/7++vYpS9w8GdKXPzk3wruFgv03btj/AH/9yveL+dHs3/3K8T8JRpYpDL5Wx0rvLrxxpUemun2tdiJ/3xXTGR59enLn9wyriT99Ns+5VZJP3yf79ZU3iqyupneJ1ff9ynpPLO/yo3+x8lccj04H0b8KNYSPSvKii/33rm/jxGkmmvKyt8kqP/4/VD4deI0035GRnT+N/v1f+Kl1/bnh+ZLaKV32fc2b68vl5Kp6kqsZ0uQ8E8SSeZZ2b/3N6VzyfvK6fW7G4+zQo0Tb9+/Y6Vzcm+N/K/jT76f3K7TlGeX/AHaP4KJt8H3vuUzzE/hoAHplFHzyUAPSmfxU+mPG9AFa8j8z5/lrNT93N/v1t+WkkP8AsVjzR+W6VcSJE110SoYf9d8lXHTzIap/6uakMuPT0/eVD5lPST+CpKLMP7uT/Yqy8nzp8/3KrJ/6BT/9Z8lZ8ocxfSerMP39lMs9KeT59+xP9uun0fTdPjffO7Ps/vv9+tPZTH7eJiQxvO6bUat6w0e9vnTyrdq27a60+Cb91b/In3K6rR/EH2X97Bb7H/vulH1UzliiHR/hDrd8ifKsCP8A+OV6R4V+AMskaefe26J/GlUNH8TaxOiJFF87/wBxK7CwsfEF1MkUrsm/+/W0cLAwlipnvfwj8P6V8Mnhl0/UFhm/jd69r034taZHfI13fNc/N8ybvvV8paV4Z1CPYktw3z/crvNB8Hefcokl2qJ/fohg4wlzkSxUp/GfXGl/E7QNVTdBdsf9nym/wpZviDa/dgt55n/2vkrkfhj4b0DR9Pe7e+imfbs/etsRa6m/8b+FPDsfzXdtn/nnbrvb9K3NfdGw69rmqc2dlHGn9+QGmf2R4k1Jv9JvWtE9Ef8A+IrEm+PmgRq3lRXEn93O1a4rVP2lJ1uMQLBCn93bvrblkTzHsNt4Ks0bdNJLO3q5rUU6dokLHdDaov3mZgtfKnin9oDVNUTi9aOH+5H8lcJf/FC4uvkllZ/9jfRymEqsT7Hu/il4btG2fbvOP/TFc1zGs/HzTbNtlpB5n+3K2K+RJvHEsm/963/fdYl54qln37paOWJjLERgfUOu/tIXQhdYBBCf9mvO9S+Omp3Tvvvbj/vuvDX1iX+J99U5tSfZsXclaR5Tllij1HUvihdv/wAtfnesSbx/LJ/G1eezXzyfeeoXner5TlliDs5vFVxJvfzWqhN4mlk+9LXN+Y8iU/y3etOUw+sGlc65LM/zO1Vpr55KhSD+9T/I+StuU5pVSF7qWmPI8lXEsU/2qe8cUH3nVP8AfejlMPaszUgp6QO9Q3Ov6ZAju1wr/wAfyVz2pfFTR9N/1b+e/wDuVp7octWZ1qWP96rKWPl/7deUXnxsl+dLGL/cfZXN6l8SvEF9s2Sqnz/JvT7lHNEuOHnM9yvNStLH/X3EUf8AwOse88eaPYo/+kb68KufEEsiP5+oN8/+3srHufEGmQJvaXz3/wBio9rA6vqZ7TefFu08l/IiV/n+5WDf/ErULpP3H7ivHL/x5FB8kUX/AH3WPefEK4khfbLsT+5XP9YOqODPXW8Y3t0+ye92fx7KhfxHp9q/+kys/wDwP79eIXPjG7uv+XiXYn8dZVzrFxO+9n31Htzqjg4fbPeL/wCLWmaa/wDo0W90rE1L44Xv/LCVYE/uV4s873D72f56Y8jyVj9YmXHB0onoWpfFTUNSm3/a2+dNlcxc+Kri637pW3/+h1g/530f8DqJVTqjRhAuTalLJv3O2x6reY/9+meZTPM+esOcvlJ/npPM/wC+KZ5n+3R5nyUc5oD0x5KY9PT7++s+YA8ymeZ5lNp1PUA/1dCUx6P4/uUagP8Alo/3ahT7+9qko1Ad/q6bTvLo8vy6NQBP3lD/ALunpHR5dGoBDHT/AC/9imJH/doeSjUselP8z3qH+Kn0agOqdKh/gqZKsBealSOouad5nl0AaVhs3JW9D+7+Ra5iGf5ErSh1J40oNInQp+8qWsVNS+f5f++Kvw3yf36jUvmLnmeXTHkqHz/M/wCmf/A6Y91FH/Gr0akaj6mT/fqh9q+5t+SrKSPIlGoakzyUz+OnpG/8VTfZ6yDUh8t5KmSDzKmSOpkjoDUp+R5dWUjp/l0+OP8Au0BqHl+XR5dOqRI/42oDUreT89P8upvLp6R0BqU/I8ynpH5dWXjpnkPJQGpC8f8AdqHy60ktXqb7J/s0BqZqR0eR5laTweX/AAVMlr5lAamUkHl0PBW2li8nzqjVNDo7yfP5TUBqYiQeX/BVmG1lk/grpLXw5LIm9Yl2f3627DwrLv8AKVF3/wAdBocNbaa8j/catK28MvJ/Az/7aV6jpXw9u52/1Tf7711uifCuWP7yKm/+4n36DPU8cs/Bbx7Pk3p/f2V1Vn8Nf329ov8AvuvbLD4c+XCnyf7/APt10mm/D/5ETyfk/wByg0PHNL8ARWsyful310lh4OTf/qv9+vY7PwP5f8C1sW3hGK0/u76fMXyc55XZ+DvMRE2LXE+M/Ad3psO+NGe2/v19OJpVpA/zItQ6x4ft9Ys3tPs7O/8AsJWftoG0MPVPiqwupdHudn8FdnZ6lFdQ71f/AL7qz8V/hrqfhm8eWW02Q/8AA64PR9VeN/KldtlOMozCVKUPcmb2tyeZC7f7Fee3m/fXbXk6TQuivvrmLy1eNHoIkU0qaGdIH2VTd/LehJKozDUo/M3uv3HqgknlvWx/BWVcx+W/zffoAf5lCSVWSP5Kemz79AFmGTy5t/8ABVzz0k+Ss3zPL+7T030AaST0y/j8xN9UPOf7tEMzyPs30AM/1dP+f7jU942++tM8z+OgB6TUP+8qH/V09J/koAHqF9lDb5N70zy/++6AJKjeT5KXmjmgCOb/AFdM8zy6m8zzEemeXQB9P/sSf6652uqfx/vvkr7+8R6PL/Y8N7vZ3RV3p/er82v2P9S+w6rc7dz7Nj7Nn8dfqPY3yah4dhuJR8ssG9v++ea82VKM5SPUxU5U+RxMXwe0trbxb2z9ob/U/wB3/ar57+PXhOXRPGlzcLt+zah/pEX+/wDxp/33/wCh19B+G5Eurm2RU8jYu/ZXMftEaCNS8I2+pIv77T58s3+w/wAj/wDstctel7TCy/umVCr7HFf4j5FmgffVO5grpLy18vfWbcwV8nGR9VymJNY+Ylc3rGm/I/3a7l4PkrH1LTvket4TMJROMhj8zw9qSbN6eU/yV82al+8v5k2bER3Svqi5jitbC8819n7p/k/v14nN4ZtLF3llbz3d6+hwZ5dc4awtXk+dUrYSC437GStt9kabIkVE/wBiofL8t69eNI8iVeIyHR7fZ+//AH7/AO3XPal4RtLjxPYPPEvkvL87omzZXYWcjyUz7D5mpWdw3/LGWuulE87EVfcLNz4HtNmx/kT+4nyVxOvfCSykV3gd02fcr2C8j8tK5jW5/LfZsb5q7+U8KNWR5LpXgCKx1L/SZd9sro6f7dei+XaeS/lW6on8FY95B5j/AC1vaPGnk72pnTzzM2GeW1uU2/8AA66TTfE0sGzdtesrWNkf3aykn8v+OuGUDupSO8/tXTNVm2S2kW/7ifJ9+r8Oj6JfPvlsref/AH4t9eafanRKuabrkvnbW+5/crllE9CMjS8VfBfQtS33GnpLpb7PuWz/ACf+P14VrHhW98PzTW9ym/yfvzQ/OlfSFhrDzp5Tfc/26p+IdNi1K2f/AHPv/wByojKRvynzNR/uVveMNDi0e6d1+T++m+ueS6TZ99q3MB8dHzyf3aofavM31C90/wD3xV8pHOar/wCp+Z6yrmRJKhmklk/j+Snw2rxpVxiRKRMk/lw/7dVnkqZ7d5P4aI7F5Nn3kq+UjmGeZ8ny1ZT/AMcp9vYvv3/+OVf/ALK+RN37v/gFHKHMU0n8z5auWdjLPs/dN89bFnpUUH/A66SzntLf5Ni1oYc5Q0rw/eyJ9xtn8eyuns/BdxcbHZ/+B1Wh8QRWO+Jasp44eP5Ff5P9irM+Y7DTfA9pY2yfaZd7v9999dPbR6JaoiLt2J99Pv768f8A+Eued33XHz1CniZ5P42d601Mz6Hh8f6Po9zbPEnyJ9xESr9t8abeS8f/AEfZsr5jm1h5/vStvT/bp8OpP/f+f/fo1A+mbz44XD73geLYn3Pn2bKfpvxe1C62NLdy/OnybHr5y/tKW6T77f7Vdb4ZjeR0lo1J5j6Zs/ixcQWaRM3z/wAe+mXPxKln/jrxz7U/99qspdPs+b79EYmcsVI9IufGlx/frNufEcsi/NueuYtpPMqer5TiliDXfWHkTfvqH+0n/vVQSN6fDA0j1pymEsQXHunkT5qZ5lP+yVZhtfM/gq/ZHNKqVk309IHkq48dvY/6+VU/33rNvPFWiaan729X/gFbcsDPmnMspa/PU32Fa4nVfjFotimy22z/APA/v1zF/wDHC9k3pZ2/kf3NlHNAv2FWZ7Alqmz/AGKoTarZWv8ArbuJP+B14JqvxA16+f8A4+/I/v1z15rFxPve51BnR/v73qJVYm8cHOZ9CX/xC0Sx+Rrj50++lc3f/Ga0j3/Zot/9zfXhs2sWUe/ddq9ULnx/aQI6QJ9z+/Wftztjg4nsF58XtYnR/ITyE/vpXMTeMdY1Xf5923z/AH9leV3Pj+WRNiv8/wD7JWPeeJrud97PWP1g3jhYRPVLnWIvvT3rP/tu9ZV/4x0+1h8pU/3Hry651iWT/lr/AOP1Wed5PvfPUe0On6uehTePE++u1Kwb/wAf3s6fLLs/g+Sub8/5KheSsOY09lE1ZvEFxdQ7POb/AH6oXN9LO/zOz1W+aijmL5SbzH9aZ5j76EkSj5ajnNBnmf3vkSin+XUL76z5gJqPMplFPUAeSmeZT6Y8lGpYeXR/q6Zvo8vzKNSB/mfco8yjy6PL/vUagFM+fZU3l0R0agQpT6moo1LIUo8jfT//AECnpRqBD5dPSOn+W/pR/u0agQ/6uhJKfNHTPLo1APMp/mUz+PZQm+jUB9M/1dTJHR5NGoDP9Y9PX79P2U9OlWAzZU3+ro8z56Z5lAD/AJP71LzUf+9T0oAeknl/wUef5f3aekHmVZSDy6AIfPlp6ebJ8++n+Wn36ms4HnT5fn2UACRyzonz1ftrXy/46sw2sv8Acq5Dav8AxVGppqQwweX/AB1cSOn21p5e+rkNr89GoajPI+TfT0jq/HavImynpY+X/v1kGpTSOptlX4bVNm/ZT/svmP8AdoNCn5dPSOrP2V9+yriWP8DVrqZ6mO8dPSD+7Wr/AGO8nzsn/jlX4fD8sibPuUahqYP2X+7UyWL/AHNjV06eHPk/iSpv7K8j/bejUNTm0019lPh03zPvI1dhbaG/3NnyPWrD4OuJNm2Jv++KrlA4OHSvM/8As6uf2H8n9/8A4BXpGm/DK9un3+UyPXYab8Ibid/m+5/AmypDU8Kh8OeY+9krVs/DLyfJsb7/APAlfQ9n8GfubvkT/crsNK+FdlBsdkV3T+//ABUBqfM1t4Alnm/1XyfwV1uj/CG7k+8n3P4P4K+jbbwro+m/edUqabUtE035Gdf+AVnKUTelRnM8c0r4SfOjyr/32n8FdnpXwySNPmiX59ldOniDz3/0Gyln/wBxKvwweILp0/0eKyR/+ez7KwliIxO2ODqyKdn4Ht4HTci1qw+H9PtfvbUpj6Pdxvv1PVVgh/2E2f8AodVptc8FaO/+k6r9tmT+BJd//oFYyxX8h0xyyX25mk91pVq/313/AOxV+xkuNU/48bKWZE/j2Vx958bPDWj/ACaVoVxPN/f8pIf/AB+ub1X9oLxLI/8AodvZ2SfwO6PM/wD4/Wftas/snX9XwsPjke0p4Z1W4f5vKtU/22306bR9F0359X11Uf8Aub0SvlXWPix4l1zf9u8Rz7N+/Ykvkp/45XGXniZd/lLMz/8AA6x9lVn8Uivb4WHwRPtG5+JPw98Mqnz/ANoTJ/zzR5q4/wAQftcafpu+HTdKWH+55z/+yJXyNqXiZ9mxvkm/399Yk2sb/wC9v/26fsKf2zGWM/kiex/E74zan8RtkN5cKkKfchhXYlePzRvA77fuPWVNrjyO6eaqf7n36mttSTZ+/dnf/brsjyQ+A8+rzTlzSN6z1JN6I1TalskRNv8AHWJD9zfV+GTzNlaHIZVza/P9/wCSmInl1sXlr8jvWVN/tVqQQvTHg89Kmfdv/wCB0fx0AUPLeP8A26Hjq48dQ/LQBFSJ+7f5qf5fl0yb++tADPPSP+Cn+Z/vJWDqviKHSv8AXy7Kp23jzT55PKW4i31pykfCdnDP5aOvy1Wm/gqhDIk6I7fO9aT/ALxP/iKzLIX/ANZT0jo/2Gp/l/J9xaAI/kpr/wC0lTUz/wAfoAbUaVN5fmJR5fmUAMT93THj+SpvL/u/98UbDQB7f+xzdafB4hmSeVUm2fc/jev1Dso7TVtLgidfkMf+q3ba/In9l37RP48h+zP5Fyn8e/8Agr9OPhrfPHHDE0rIUT5kT53evJ9ryVT08VDnp3PQI9Bs7W8huFHklPurU/iTSU17Qr+wddyXELxH8Ris/XLWfNveI/8AqX/1P8G2t+GRZI/lKt/u16FPlfNA8V811I+ItSsZYHminTZNC+yVP9usG5gr1v4y6WuneONU8sYSVVuP++vvf+P15bqs8Wm201xK+yFfvvX5vVjKOInSPvqM+ejCZQmjSCHfK+xE/jevPfFvxGt7V/s9jtnf+ObZXH+P/ipcaxM9pYvss/8AY/jrg31J5Pvbq93C4Hk9+Zw1a/8AIb1/4jln3+bNv31z1/dee+/fWbNdP5jp/BTI5/nr6GETxKsyy9Hl+Z/8RQn7z/fp8OzztjPXoxPBn8Rchj8uHf8A+OVQ/txI5oZVf5Ep+peI7TTbb5pVTf8A3K868W+MbSCw+z221H2V1RMJc0z1TxD44tLFof3q/On3K5vVfGNvdIjxSq/8Cb0rw3UvED7/AJnWqaeI/L2fefZ/BvrTmIjheQ9pTXIpPvSrv3/crVtvEdvBDs3r/sV8/J4jlj3p82z79TP4qf7jJvf+/wD36z5jb2Z7rc+KrSd/v/7/AM9ZX/CQW87/AHm/74rxyHxHLO/zS+Qm/wDgrVsPEdvBvZn3vWcjeMeQ9gs99191ap6l4gtNDmfz5VSvNJviNex23lQP8mz79cxc30t8/mz3DO7/AN96x5TfmPXZvjElq++2i+1TbP4/46wdV+LGu6l8jSrBD/sfI9cB5/l7NtWf7SeT+7V8ocw+5ku9Rmd55d7u9WYdKieH/Wr/AN91jvdPJ916PM/260DmOktoNKg+dvnerKalpmx0Wyi3v/G9c3D/AL9Pe68ulymZpf6/ftRae9qlU4bpI4d6/wAdMfUn3/w0yC48EUb1Z8xI0rB+3PvoS689/merA23vkgpk2seZsrHmk8x/4qEqyDYXWGkb79PTUn/hesqGOrKR0Eal97p5P42p76k9U9nz/cqbyPMrTUz5izbz+Z8/zO9WYZJY0+aobaBI0q+kfmfw1fKRzD/MerltA/8Atb6LPSnnTf8A+h12HhjwzLdbH8r5P79XymE6pW0HQ7i++9tRK9I0qxSNPmRkq5o/h+3gTYqf8DrbSC002HfO6on+21aRpHmSrz+wU4bXzP8AYqZLV5Pu1Qv/ABjo9jv/ANI3/wC5WDN8W9HtU3xfvHf+/V+4Z8tWZ6FbQeXD81TW2z59ybP77vXj+pfGa4uodlpb/wC49crf+NNbun3/AGtkqPaxNo4WUz6Eudc0+x/1t2qIlY+q/FTQtK+7L57r/AlfPc19cT/PPd7/AO/VCbWLK1+7Lv8A4/k+5Wftzqjg4nt+ofHS3j3/AGa3/wBz5K5jVfi9rd0ifY3eD5/43370ryW58Y2iOnkbX3p/3xWVf+OLuNNkHyf7j1HtTeODieozeJtYvof9J1BoE/2Kyrye3j2Pc3e/+5vevK7nxVd3XySyt/33VCTUpZPvPWHtTqjhz0u88XaZa79vzvWVc/EL538i3VE/364Z56Z5nvUcxv7KB0l140u5n37/AJN/3KoXPiC4kT7/AN+sd6Y8n96jmFylma+eSbf/AB1C8j1DRv8AL+7UGhN5j+tDyUzzPnpnmf3az5gHvJRHTP8AWUfx09QH+ZR5n36ipHko1Af5n3Kf/v1Dvo/26NSyb+PfR5iVClDxvRqBM8lM8ymJG/8AElTeX/eo1Ah30f7tTeR/BT0g8ujUCslTeX5n3t1TQwPvp/kUagVvJ/26Ejqz5dPSOjU05St5dP8AL+epvLSjy/ko1DlK3l1N5dP8t99Mf938lGpmR0v+7Q+/+FaE30agMein+T8/z7qf5FGoCVE8b1ZSNPkp7yVYFby/k+b56Z5NXPM8z5PlqH/eoAhSD+BqPMSOmN9+jyPMoIJPPqX599MSPy3+b+/U3l0FjE+dN9P+z0+GOpkoAppG9P8ALer6QPI/y1fttDe6+9QBiJBU0Ni8j/xf79dbbeHPn2f99/JWlbaH/eTZRzj5TlbPSpZER121fj8P+f8AOz/98V1SaOkez5Puf3KuJpqR1nzF6nMQ6Gkcexk31pQ6PsTaqbK6e2sUj/g+erKWKbPuU9Q1OY/s1402bP8AvuhNK/vV1v8AY7/xJU1t4ff5/wCP/gFGoanJJpX91K0rbTf4dldtpvg24kffs+SuhtvhzLP86/J/f30uUNTzFIP41/goS1ef+Bv+AJXrqfDK3/ii+f8A261YfA8Ub79iv8/yf7FPUOY8fTwzd7/li2f7bvWwng7y/wDc/wBhK9dh8Ivs2Lbtv/v1ch8B3c/yeU2yq5SOY8ih8FxRtveVnrVtvD8UCfLFvr122+Fd7OibYtj/AO29dPpXwdfZ+9dU/wBxNlHKZ8x4PDofnv8ALF/v76uWfg67un2LE3/fFfSdn8L9PtfnlRXq++m6Fo/3nij/ANimWeA6b8Mr26+9EyJ/tpXQ2HwWlkT5tyV3msfFvwv4f37riLenyP8A7FcHrH7T2nwb0sbdp0/g+TZQXHmOt034Q2UEaO0S/wC38ldDbeDtKsU/e+Umz+/XgPiH9pPU9S2RWO2D+/8APWPbfE241J999eyv/f2PsRP+AVnzGkaHOfT82peH9K+dpYvkqn/wsLTN+yxtJbp/7kKO9fP1h8XvDnh9/NZPtU39zyt//odXL/8Aa2tLH5LPT2+R/wCO4/8AiK4pSn9g9SlSoQj78j3h9S8S30O+DSltYX+49zKkNX7Pw5qupQ+bea3FAn9y2R32f8D+5XyR4h/a28R32+LTkWy/vvbRf/F1w2pfErxn4qhdLm7vHT7/AM7/ACVHLVmdUauFh8MT7Vv77wf4fmeLV/ECvMn30e6RP/HErB1X46fDrw/D/o0S3T/c/cxb/wD0OvjyHQ9Yvt7z3qwb/v8A9+rNt4ctN/8ApNxvqPZfzyL+vfyQPqWH9qF9ST7PpWmW6J/A80u/Z/wBKzdS+KHiXUpn83WGsoX/AILNEhT/AL7+/XhthJaaP88SS/J/HWlJ4miuo38ran+270ezjEwlXqz+0d/c+Jred3lnuJb2Z/43d5t9U38eW+mw/wCq2f7Fee3OuRQfI0rb3/uJXN63rjybEiTfs/jd6vmOa7PS7/4lPI/yoqf3NlYN54x1CeR9zts/g+euGuNVlkRNu5P9xKpvdSyP+9f/AL7pAb2q+Kpfn3Xf/AEqh/biRw74Hfe/3977KxEsXkfe250etVLGKOPfs+egB/8AwkF39/f8n+wlMfUpZ3fc7P8A770JH8iLsp7w/P8A7dAB58snyb2/4AmytK2gT+5VazneBP3USu/+3V9J3kT7nz0FGrYP5ibGq5/q3rES68hPuVNbat8+xkrTmMZRNt5/Mqs8HmP/ALFPT94nyvUyfvK2MCh5fl/JTHgq48fl/PULx+Z/HVkFZ46heOrPl0PvoAp+X/BTJo/7tTeX9+jZQB4V8Zo3guX8p5dj/wB968usNVuLG581Xb/vuvdfi1ob3VslwsTb0rwG4heCZ4mT7j11xOaXxnrvgn4lSyTfZ7yVvOf5Pk/v16vpupJMibXWT+/sf7lfJFtdS2r/ACvXrXgDxxbwIlpK6o+/fE7p8lRKJcZHuX+s+69Hl/3qp2F156I8X3HrS8tP79c5sQvH5dHl/JVny6h8t461LGPH5dQvvjqy8nz/ACpR5fmUagVthp6VN5f+xQkfz0agbf7OuqvpXjmzRXVHm+T7lfqZ4NmgtfC+nXFtF5mp+Z87V+Wf7N9r9q8eWySxN8r1+ofgR5dFsrZni+6nybl+SvBqyjCZ69aH7o9YsYJZIX+07XWX/ll/dWq+pXUWg2KJbxqjN8qLUPh3Ur3VFdrlFRF4+796pdc0lL9PNErI6rzs/iWvU5v3XuHz32vePFPjVoLWtvaa5JIr/aP3M/8As/xpXwj8b/ig+pXD6ZZ3C/Y0l2Psr6q/ao+MZ8P+F7nwthHluBh1T5/mr88tVuPMd7ud1Te+9PnrxI4OPtfbH0NPET9lyE39pJIibqH1JNlc3c65aQfO0uxP79Yl540tPn2yv/wBK9GNI5vanYPqtvvf56rf8JBFB/BLXnVz4xt43+Xdv2fcrNuPGLyfIqb/AOOu2NI4pVT0i/8AHCWu91T5K5LVviNcSJsi2/P9/wCSuMvNYlvvnldtn+3VOG6i3/NW0YnL7hfv/Eeoal95/wDgCVj3P2if73z1tpqunwfP5TO7pVObWEk+7Fsej3xcsTHhsXk3uztvqb7D5f8AHVybUndNm/8A74qt57yU9RkLweXTPL+SpqPlqzMZ5fz/ACpUyb5Ef56E/d06gBv8dJT6KAF8x5KSl/y9JQQFSJUdS81YDkkoeT5//ZKbzSJQQTb2pnl09KfVgNpE/wBmpkg8x9+2pkg8unymfMQ+XT0jp1SJInyVepA+2jq/DH5jPVDzE/iepk1JIK0I94v+WnrU0MfmVmvqqf3Kh/tJ43Tb8lBnynQps3/3K1bPUreP/Wvs/wB+uPSSW6+Te1WUjijT97L9z7nz0uc05TvLbxNaWv8AtpWxbfFR7GP/AEa0VPkT59n368x/tWyg+66vs/gqt/wlVvHv+Sj2pHsIzPTrz4la3dI6ROsCf7lY9z4g1O+3pPd/I/3/AOCvPZvF1xH919iVm3PiS7uPnaVqx5zaGHhA9Cmvoo/9bcb9n996pzeJrKBH2/8AAK89fUpZ3+aZn/36Hkes/al+yOzufGjyfwKj/frNufF13Jv2uyI9c35nmfx0zzKOY05YGk+sSyfOr7N/9yqz3TyfIz1W/joqOcvlH+Z70x/3lHmfJR5lZ8wB5dFM3/7f6UR09QD5/uUUUeZRqAUx6Y8lM8yjUCbzKZ/q6h8ypKNSx9Jvpidaf5b/ACUAM8z5KP8Aaqylq86fIrP/ALlXIfD97P8A6iylf+P7lZ8xpyTMpOtLXWW3w51Of5/KVP7/APsV0mlfCd5/nllVP7/yVn7WBtHC1ZnmPkVZhsXk+7XsE3wrt7WHfv37/wC+lXNH8BxR79sS/J/G6VH1iBv9TkePpo8v9xnepv7Hl3/cben8FezTeEbeBP8Ad/2KyrnQ7eN98v3P7lRGrzh9V5DzFNK8t/mqb7CkldnNaxR/wLVCaNN/ypW/MR7I5z7ClR/Yfv8A8FbE0aVTeN5Koz5Sg8NDwf7FTfPHN8yNVlIEkrXUx1Md/wDWUJH8lX3sfMd6Ykfl/eqw1KaR/PQkdWaEk8t9+yo1DUmS1SNN7VTeH56uPO8n8Hz1T8t5H+WrIkMeOof4KvpYyz/dRqZ9hf5P7jp/coEVvnp6b6me1/u09IPLSgCm/wC8oeOr/wBlST71P8j5KsDNhjp7weZVx49j76PLoAppa/PT5oKmqZLV53+WggoeRU3l+Z8i1q22gPO/zfcrVtvDi/Ju3O9QWc9Davs+5WlZ6O7/AHk+9/frrbbQ/wCBYvnrYs/DlxNsWK0lf/cSrA5uw0NPk3JW3Z6bFG/ypXSWHgfU7p9i2mz+Otu2+Gupx/O0P/fCVAHH+Skf3afbQeY+zZ89eo2Hwr+RNyNPuf7ldJYfDJIE2Jbqn+2/z0AeMw6HLO/3K0k8JS/I7I3z/wAFe5P4D+REW3V9lTQ+Dn8lEit6vlHzHjln4Ll+Tdu2f366qw8FRffVPnf7/wDt16XbeDmg/wCWSu9b2leEXjf5kqPdEeXW3gtJPnVF+T+/XQ6b4H8i2Tdbq7796fJXrtj4Vi2f6rf/AMArYTw5/u1nzGmp5XYeC/kT91s/9nrStvB0s/3UX/gaV6dDptpBs819lVrnxV4c0f8A193En++9PmHqc3Z/DlJP9aiOn+3WxbfD2yg2bkrm/EP7Rng/w5v3XsXyf7deXeIf20rLydmlWks8zp9x02VZlyzPo2HwrZQfwf8AfdPuZ9H01P3stuj18Va3+1J4r1KH/Rolsv8AfffXm/iH4oeKNcd/tOsSomzZsh+Sg05T72174xeF/DkO9r233/7b/wDsleV+JP2wNKsUmSxid5kfZs2bK+PHmlnhR55pXTf/ABvVbzreP71HOB79rf7V+t6lM/2Xcn+271wGvfFDxL4mud7XssKb96Ij1waSXE/yRRN/wN6v22j6rdO7xRbPn2bKz5gjzE3mXEj757iV/wDfepob63gR/NlXf/B89WYfh7cXyf6TcMn+2j1t6b4HtNN2bkX7nz1j7WBv7KZyr6r5j/u037P7lEMeoX3yRRP/AL9d5DpWn2vzrbr/AL7/ACbKEuIo5t8TxIn9zfvesPaF+wOSTwjqE6I7S/8AAKv23g60tX/fuz/7D1q6lqUWzYvm/On3/uVlTalcRpsXb/voj0e1kX7M0rDTbS13+VF/33T7m6dN+35E/wBis2GSWRPmqZv3kL+a/wDwCsy+UhTWIo3+ZW/4HT01z99+7iXZ/wB91T+yp/8At09I/Lf/AOIoNC4iS3W95X3p/wB8U9IPIk3r9z+P5KId8cPyfwLT0nqAGXn3Hf53eqb7JPkX79XJp/krKmkTe+2goPI+T5v71Vnp80/93+/UKTVZJctv3f36uNIkaVQhp6RvI2xf79AFlLj7+1KPn/2Up/k+X977lP3/AN1/k/uUFE0MnlrsX/x+j+Pez0xPvojU9I/46CSbzH+5so8ve+/5qhm/gf8AjqbzPn+X/gdAGrYXyR7ErYhgeSHev3P79Q+A/Btx4x1uG0iRvJ3p5r/7FfTOq+A9K03w9Dp626p8myt4nLUlGB83vHVZ4P8AYrsPFXgu40d3dU+RP+WyVzHl/wAGyt+UzKHl1C8Dx1feP5PlqF4/MpAU3jeSmP8A7NXHjqF4/MTf/BT5gMfW9NTUrZ0/v185eP8AwW+jX7/3HbenyV9RPB5n3a57xP4ZtNYh8qeJXd/uVcZESifITxvv2snz1c0q6e1uUr0jxV8JLvTXmuIE3/3ESvN7mxeCbyv4/wC5W5yn0b4D1yW+01Hb+P567m2keRPmrw34P30u97dvk2p8le8W0b+TvZPv1hI6oknNR+XT0/du9TbDWZZW8v8A2KHj+f8Aiqby6PLrXUsq02rPl/P81M8v+CjUDS/Z78XW/hXx5Z3E8rJv+R6/SvT/AIpaTb+GrMrqsUBVtz8o+/8A4HX4+2cnkXPmp99K3r/x/rd8nlS3txs379m+vHlQjWlznsSqe7yTP08l/bO8PeHZrlLnUorl142zSD5W9Plryn4pf8FCIbXR/s+nZnmm/jWNV2V+faSXU/393/A3qGaxaRNjIse+vRhS9w8fmh/Kdb8TvjhrfjzUpru5u2dHfenz7Nif3K8r1LxBdz7EllZ0rS1LTktX3s/z1iXkcP8Af/4HVxjExlORQvLp96Vm3Mj/AH/46v3M6RvWbcyPJ8laDKbzvTPMp7x+ZTPL/vVZnqHl+ZTJPvvto/ipj/7NBmPo8umJv/hp7/f2fwUAHmUUUUAPT7lP8v5KZ/HRQQOqRP7lMTfT0/eVYB/D8tCdKk5pI4/M/wByggh+ffTqn8v503VMkCbK05Q5ysm+hP8AxyrKR+Z/BT/lo5TPmK3l/JUyWvmfO1P+T7lTJ9yr5R6jPLSOmL9+nzSJ/FVB56NQ1NWGdI6JrpP4UrH+1fP833KHvko5g1LnmUzz6zXvvL+7VZ7p/wCJ6jmFymx9uSmTXX+3WP5/z0zzPM+ffRzF8pq/aqe+pf8AA6xqk8ys5SDlNL+2Zf79QvfSyfx1T/hp6SVHOaFl5/MpnnvvqH5Kfvo5wJn/AHn+5TKPMo8zzKz5gH/xvRTP4KPMT1p6gPSSn+ZUPmeXR51GpZN81MeNKY918lM896NQJvMSmeZ/dpn+3TaNQJfM+Smef/dp6R0zyP4KNQGeZ5lLVuztXkf5fnrYtfB2oX2zyrdvu799ZGkYTmc95byVN9lfZXc2fwxupE/evs+b+NPuV0Nn8Pbe1X97Kr/8AqZVYm8cLI8r/sO4k+RUb/vitK28HahO6bYl2fx7/wCCvV7Pwrb/AOqVPk+5XSWfh+3+4sSv/v1hKudsMCeRWHwyeR0SWX5/+mNdJpvw5soE3yo7v9/ZXpcOleW/+q31pWfh9JH+b/gG+sJVZHoRwcDgLDwzbxojwWq/f++9bFto8v3PK2fJ/BXf2elWlr/Bv/36ZdbI/upsrmlVmdsMPCBzdnob7ERn2JWqljbwf8Ap6RyyfdSriaVLIlZmnKYmq31vAmxUrEm1F40fb8iV2E3hxJE+ZPuVWfw+kafc+StImEonnt/qUsnyKjfPXPXkkv3/AJn/ANyvYE8ORb/3SbP9yq03hWyj37YtldMJchxSpSPFpvtEn/fFVvsssn8Feu3Phm3k2fJQ+hxfJuRfkrq5zilSPJf7Nl/uMlQrpUv8KM/+3/BXqj6PaJ/yyX/gdQvYpv8AuUc5n7I8uTR7h/m8r5KP7Dl/uV6c+lPJs/db/wDgFH/CONI+9fk/4BWnMR7M8x/s1/7n3KhfQ3d/7lenP4c/vbahm0pLVflSr5jOVLkPN00N/k3bqP7D+T5vnrtr+1SOF32bKxJo5ZPu/On+xWmpzamUmlRR0PBFH/dq5/ZtxJR/Zdx5P+qbfv8A7lWHMVoUSN/lqnc/f/8AsK208OXsjo/2eXZ/uVTvNKuILl9ybKDDmMd7V6PI8tK1f7Klk+7u/wC+KfNo7ybNybEqyDE8xI0oj+5Wx/wj9xdP+6VnT/YSuh0r4c3t06bovk/36AOGWDz/ALtXE0p/J3tXq9h8JPMdNz7P7yIldVYfC+3gRPNRXf8AjoLPELDwy883y27P/uJXSaV4Du53+W0bZXuum/Dm3gdNtu0j/wCw9dnpXgeW4f5UZKjnA8B034ZXt1/rYtiJXT6b8L0j/wBhP9t/v17rD8PZZP42/wBzZW3beAEtV+55j0GkTxyw8AafG6IsUT/8ArsLPwynkokVp/uJXeJ4Vlk+T/2Stiw8OPAibvnrPmEcZYeGZZETdbqn/APuVvW3hV9nzba62HTUk/gq+kFvAnzOqf8AA6fMaanK23hFPv8A8H9ytiz8Ip/c+/Vm88VaPpqfvLtdifPXH63+0F4a0Pen22J/k/v0ahqdtD4Vt43+VFjq5/YdpGnzba+dfE/7YGn2sb/Ztz/J8mxP/Z68o8Vftda3fJMtsnkb/kT599L3zM+2LmTStN+eWWJP+B765vWPih4c0NHeW4XZ/sV8Aa98cPEGsTP5t7K6f3K4+58VXupTbpZW3/770cppqfeet/tSeH9H3+RKruifc/jrzHXv2zrueZ00+0b/AIH/AHK+VPtUsn3v/H6mtvv/AC/+OU/dDmPWte/aQ8Z6xG6LcRQb3++n9z/gdcTeeJtb1h/9J1OX5vvoj1jpC+/7n/fdPm/d/wCtlpcxfMWXsbf77v8A99vRDIkH3U/74Ss3+1bKD70u+q1z4qSN9kVuz/7bvRzEam9dXUskPyp/33Q8Ev35XrmJvEVxJ/dT/c+eoZr67nd5WeXf/f37KgNTsEjt5ERpZf8Ax+r9hHZb0f7+yuMtpJZPnauht/3iJ5v/AAOoNonZ2F1boju0S/In9+r9tqsP/LKJv+AfcSsHRLV44d7fc/2/462IbVN7/eeuWR1RL7+IHj+TZ/4/UKalcR/PE7Jv+/T4Yfn+4qU9IF/ufPWZsCWvnzfN/HTEtUjm++z1ZT9589MePy/+AUAUJo/33+3THg8zZT3n8x6ZNJVkgkfyfLU3meXUKfvKen7yoKK00mx6mhg8ymTQJJs/2KmSPy0SgB775Pu7nqt5csf8H36mf958jPQ8/l7N38H3PkoAp3Mn39r/AD1mpB8/y1q3Mn97bWbNJ9/b/H/coJGPH5dEezZUNzJ/B/HT7OB5H37PkqwLMP7yrkO+PY/8dEMCRp/45Q/9xaAJnkf+/wDfohuH/ufJVZJ/L37Xp8M6f/Z1BZfT958lPeP/APYqnbSfan2Qbp3/ALifPXT6P4A8R6snnLpksEL/AMd5+5/9D+eolWhD4zSMJzOe8z7/AM9XNK0271i/hsrNGeab5FrqrP4V3H/L9qCon9y2i3v/AN9vXsfwf+FemabcpqcqSzzQv8jzP9z/AIBUUsRGtLkgVVpSow55nW/CvwPb/D3w2ks6b7x0+f8A36uXl291cvK1besSef8AJ/AlcxN9+vahA8L45c5Wv7WLUoXilTej15v4k+Hsse+4tovkRPuI9er20PyVZ+wpPRyl85803ljLYu+7dvT+DZVZ/wB5X0J4k8D2+sJv8r99/fryXxD8PdQ0fe7RM6fwPUcpcZHJPHUPkeX91Kvwx0yaN43+WjlAp+XUM0fz1f8ALR6Z5P8AepAY95YrdQvFKu9H+TZXJN8K9PeZ3a3Xe77/ALleheT/AHqf5f8Adp8xHKcfonge30ObzVRd6V0MMb/xJVumvRzFlbYaWpaPJpFkP+roepvL8ymeX/doAZ5fz0Onz/Oi0/8A4Bvp/wDwGgDyWGt7R57KNH899j7K5tJP7tUNSvnjT+5/7PXNE7qvwnVax4jsoN8Vsn8H9z7lclqXiB59nlfJ/wCz1jzXXnpsb599Qv8A7O+uk8vlJry+ed/m+TZWVf3T7/lepnjefZ/4/UL2qfw0F8pm/wCspjyVqxwJH/HUNzB5j0+YjlM1+lM8v/bqabfH/BUL7601I1DYtD0+GB5Ks/2a8lXzAUKPLrV/sr5E/wDQKHtfLoI5TH8t6fV/yPn+5R9hf/gD1ZnIp/7tCR+ZWkmkvU32FI/vf8A2Vpykc5mvBT/93+Krjx+XJUPlp6UjPmIfLqZI0jT7lDyJGj1D9uSgepZoeTy0qgmpJG/zUy51LzE2LWnMLlL/AJnz1C86Vm/a6heeo5i+U0vtSbKhmvqzfM/vUPJ8/wDFWfMHKWXuvno8/wAxKp+Z70eZ70cxpykzzvI9Dz1C8lM/gqADzH9ae8fyUlKklAAkdPTpTP46f5dAA/8Ac2U9KPLoeSo1AYnSn/w0xH/u0eZ/HRqBN/co8xNlQ/6yko1LJPMo8z+79+meXQkb/wANGoD/ADKP4qmhtX/i3Vch01p9iKn36yAzfLd6PI8x66Gz8P3E/wA/yx/7dWU8Ky702uqf399PmNOU5tIKmS1eT54kaT/crvLbwdb/APLetKHR7K3+7Evyf3KOY2jSPPbbQ7uSP5bdv79aum+B72+2OyLAn+3XeJOkafdqzbXUUaVHMbxpROYtvhynnfv7j/vit628F6faw7Niu+/771ffVYo/u1C2sRb/AJX+SsOaR1RhCBNbabb2sibYl+StiGRI4f3SbE/2K55L556s/bnjh/io5S4y5DY895E/uUzy/wDbSq1n9ok2bYm+f/Yq/DY3E/zrbv8AJ9/5KjlL5ya2/dp9+tuz2VQtvD+pzzbFt9j/AO2+yuns/B2pyQpuRaz5TSNUZ5n3EWr9tG+yprPwjcR/JK61sW2h+R95/nqOU6o4iJWtrVHTe1Tf2bFI/wByrn2Xy0p6WtHsgliolNLVI02bKfHHsq/9kf8Au09dNef5FSr9kYfXDKmk/wBiqc0n7v7ldb/wjjyfwVZs/CLx/wDLL/vuj2RjLGHAfvZH+RPkom0q7n/1UX369Uh8HfPvdd9aqeGU/uVpymEsUeIJ4Rvf7n3P9ipl8B3sn3vv/wC5XuSeH0j/AIFp/wDY6fwpsrTUw9vI8TT4c3G/fLF/4/VmH4c+X8+zy69mTSk/ipn2VN9GpHtZHkUPgB/vrEv/AAD+OrifD9/9/wD369R8u3j/ALtULzUrSF/4asz5pnnv/CtYp3/ep8//AH3R/wAKk0+dNkqfJv8A9yunvPF1pBv2/P8A7FY9x4ulk/1SbKCTN/4VDo+xN1vE6I+/7lPufAehQJ81vEiJ/AlMufEGoT/J5vyVlTTy7P3tx8lX7xgWbzQ/D9qiOtvb7/4Kx9Skso0/0a3Xf/f2VC93F86K9VkklvpvKgTe9bcpmU7mRNjoyLs/uViXmlW87vuhV/8AfrubbwjLdv8AvU2P/v1t2fgtI/7v/fFPUg8os/CMs/3bddm/Z/uVsWfw5TYnmp9xfkRK9as/DKb3+Rf++K27Dw6nmfNF/wCOVfOHKeV6b4Lt43RPs679n9yuhs/CUsmzbFXpyaPFa/PtWtK201NlZ8xpynAab4Ded/m/9DrqrPwdbx7EZF310KRxWqb2ddlVrnxdo9j8897Emyp5i+U0rPQ7eBPuVfhtUg+7XnWsfHrw1pvyJcRPs+T79cBr37V9lB8lnEz/AMabE+/V6hyn0OkaR/PT31KytU3z3ESbP9uvi3Xv2pNdvkdLZPI/ub3rgNY+L3iPWH3y6myf7CPRygfe2q/FDw5oaO896vyf7dcHrf7Unhqx+Szfz32fwV8N3niOWT55Lu4nf+PznrKm1KW6+6jP/uUoxDmPq7Xv2urj53s7fej/AHP4K4DXv2l/EepI6Ldra/3NiV4bDNLP8m+rltYvJ87Iz/7/AMlaC9pI6fVPiNrGqu/2nU5dj/fTfsSsG51yW+/1vz/+P0x7FI0+Xb/3xvqtNdWUHyM+/wDv0B74Pvk/j+dKZ9hedPl3f+gUf25FB/qolf8A29lU7nxHLJs+7/33Rzj5TS/sb5PmdU/3H31MkFla/em+f/frm5tVlkR90rbHqnNP/t1GoanYSapaR/d+d938FU7nxG8f+qT/AL7rm/tT7P4qZ577KA1NWbWLuT7srIn+xVaafzNju/8A329Vvn30JH5n3qNQ1JvM/wApT/MeT+DfQkf8FPjo1DUem/7lWYYPM+98/wDv1BVq2krIDVsI/MfZXW6Varv+5XMaPH5ldbpsf75EqZHVE6qwjSOH7lCbN/3/AJKPk2bKhSN/7lch1F+GRP4Xp7z+Wm9aoQwPG6f7f9yrnkJIm/5agoPM8zZ8lMm+49TJIlMfZvqwM3yXjf5qIY3nf+5VmaT79PSRY0+VqCQWD+89VnkSN6f5n8DVleX87/79QUaqSeYmymfPH8j/AHE/jqnbSJG//j9Ped9+xfv0ATJJVaaR/wDcqGa68t6zbzUvk2b1+egZcmnTZ99apzT+XRpeh6x4juUi0/T7q6d/7ifJXZ2PwL8S3zpFP9lskdN++Z9+z/gCVnLEUofFI0jSqz+CJwySfx1pWM6Rw75X2f7dewaV+zvo9rHvvtWur1/k+SFPJT/2eun034e+F9D2S2Oj2vnQ/ceb98//AI/Xn1c0pfYO2OXVftnhVhBd6xNssbS6uv8ArjFvrodN+E/i3Uptk9vBpyf37yX/ANkSveLORI49kW1E+/sSn/6z51Ty68+eaT+wdsMuj9s8x0r4A/uf+JnrDO/9yziRE/77euw0f4T+FNN2JPpn22ZPk33j+dXTpP8AcRas+X5n/wBnXnVMZXn9o9GlhaUDNTSorGHyoP3CfweT8myqyR3cbvufz99atz/B89VkkT59r7/9ysedm0oFD+ynkm+Xajv/ABvXrvh6xTS9Ktrdfv7PndP43rj/AAf4cl8R6xCm39ynzvXoVzYpa3j26t8ifJX1eUw+2fL5tP8A5dGbqX7tK57+OtvW/v7KxI/vGvqD540rCPzK0kgqnZx+XW9YWvmPQRqMsNNed6Ne0qLydjJ/wCuqs7XyIa5vW5/Pmqw1PHPGHw1t53+0Wb+Q/wDGn8D15dqWjy6bc+UybP49lfSd5Gmx6838Q2KTzP8AJWEi4nlbx0x4/LrqrnQ4ZJt+z56h/wCEZuLpHdYt6Uw5zmaj/wBZWxeaHcWv+tTZWb5H3/vVkWQvHUdWn/3/APvumeRUgQ+X/dpnlvH96rKR/JR5a/3KCyskaUbKmej/AFmygCHyKY8fz/NVny6Z5dAHiNZOq/cd60v7+2qGq/6l/wDcrCJ3S+E55Lr5/loef7iVW/1e/dR/Hvrc4Sz5iVD/AOP0b/k2UzYtAD36UJ/4/THk/u0zz/LSgAeNJPvJR5HybGSjzP71PtoPPmSrIHw2vmPsiVt/9xK29N8K6nqXyW1pK/8AuJXQ+G49K0397qCLPs+5D9+uqX4qWWjwolsio/8AwCuqMTz6tWcJe5E5iH4X6xO6P9nZE/uPTJvhfLB+9l3b0/g3Vc1L42Syb0VPk3/J8myuY1L4nXt0m/fsRP4N9bfuoGH7+fxmlc+FUgj+Z/uVj3lrb2v8a7/7lc9eeLru+TY0zf8AxdZU2q3D/wAdR7U0jTOq+3RW71j3mqeY/wAu2sd759n36h/4HUcxXKXJtSff9+oftzx1W8yofMqOc05SzNP5j1C/7umPJ5aUzzPes+YB7yUb3/2qZ5nmUytAJvM8umf+h0yigse9M/3nodHko/goAPMo+aj/AIBR/BvagA8t/SihKZ/rKCCf/vio6KPLf0qNSx/mJ6UfwUJG9PSB5Pn+agBnme9M/jrSh015Nm5P++6uWvhzz/vfJ/7JRqPlMdLfzP4Kf9lf+HdXSQ6PFG/3GrSh0u3jf7lZF+zOSSxl2Vfh8P3Eib1T+GunhtYo/uqtTJIkdPmNo0jnrbwy8/3vkT7nyVpW3hWKB/m+f56v/bqh+3Pvd6Q+SJN/ZVvb/wAC1MkcUabNi/7lVvtTyfO1P8iWT+CpKLKTxR0x7r56s23h+9uvu27PWrpvge9ukTcmzf8Ac30AY73TyfPvpn2p9m9UbYn369F0r4M3E8O+5l2f7CJXSab8HdPj/wBfEz/J/fegDxaGS4k2J/6AlbdhoeoXSIkUTvXusPgPTIPu2luj/wDXKtWz0O3gffUGkTw228AanJ97Yj/3P7lbCfCu7k2Orrv/ALjpXsH2GL7T/uVc8tPWgvnPNNN+EkSOnmyt/wAArpLD4c2kE2/yl2P9/wD2661JKenmyP8AKlRqRzGanhHT43/1X/fdWYbGytbnf5So/wDsVfS1lkf7lPfQ5Z2/+wqw5gSCL+FKHk+TZsrbs/D7xwpu+/Vy28MvJ/BQRzHH/vX+fZT4dNln/gruf+EZ/wBirKeH0jeoDmmcfD4flkTY1X7Pwr5b121vY28fyMlXI7FI/upVhzHJJ4ZTZ8yVfh8PpG/3VT+/XSeQn9ymPsjqNSDNh02L+5VlLFI/4amedI0+/Wbc6xFAn36NRF/y6f5affrnrnxGmz5azX8RyyfdpcoHZzTxQJ8z1m3OsW8e/wDe/crj5tSu5/k3tUL6bcXT/frQDbufF0WzYu6ueufFVxv+X7/9+nvodvafPc3aoiVj6lrmj6U/+/8Axu9LlDmCa+1C6TZvaq39m3cj75X2f7bvWPf/ABKi+5bJs/29lcrqXjTUNSf5ZfI+f+D+KtIxMZTO8uILSxT97cLWDf8Aie0g/wBRtf8A364+a+lun/eS0x5FjTe33K25SOY6GbxHcSJ8qVm+fcXT/M/yPWO/iCyt32earv8A3EqzZ65byXKIzrCn+3WhmdPpWmxb/wB7XVW1rbwfdRd9cHc+MdM0NP38u/5/4HrNm+M2n2sL7XV3T+/voA9v02Nf9+tj91sr5juf2hbiD5LNF2VzGq/HDXb7/l7l/wBve9AH17NrljY/624VH2fxvWVf/FvQrGF912u9K+Krzxpqt0/7++l/29nyVlPqM0/3pZX/AOB1nyln1vr37Sen2O/ykben3Nn8dcTqX7Ul75Oy2TyH/wBv/wCwr54ed9/36Ykcu/7n/slXyj5j1HVfjp4j1Xf/AKcyf3Pn31yWpeONY1Lf9p1CV/8AgVYnkPOny/foex/vOv8AwN6YiabWLiT7zs/+/UP26WR/lRqY/wBng+8//slPfWLWB/lT5P8Ab+fZQAeRLOn+3T001/kdm2J/t1W/4SB/4fkSqF5qtxO/36Oc05Tee1tINjtLvd/4EWhdS0y1/g/4A/z1yr3T70f79HnvJ/e/75qNQ5TebxB/AqbP7lQ/8JBK/wD0z2ViPv30x/3lGoal+a++f5n+/wD7dVvP+SofLT+5UnyUahqJ57/5ameW/pT9lPTpRqGozy/+B09I/wCOj/gFH+s2UahqPSl5pP4aXmjUNRydaf8A6ymf6unpRqGoQ1ZST+CoUp9GoaktWrX79Qw/6nZVm2/g21kPU3tEjTfXYaVsjf5q5XR4/n/367DSo/LR9vz76xkdkTYhk+fZ/sVZ8zy/u7aoQ1NDIm9Nz1gdJc8x5KY8fz/K9HmJTPPSR9myoAZNJ8lUHuHkm372qa/k8jfurKS6/wBJSKL55v4ET7++quP3ze+T5KY8kUf3a1bD4e+LdSR3i0S6g/27zZD/AOh1vaP8D9TurpP7V1i3tYd/3LNPOd0/8cSuaWKpQ+0bxw9Wf2Tg7m7/AOeVU5rpPkTeu/8AufxvX0JonwB8Lwfvby4v9Xf+5NL5Kf8AfCV3OleHNH8Pw+VpWlWGnOn8dtboj/8Aff368+WaUofAehDLqs/jPlrRPCOu64nm2elXnkv8iPNE6I//AH3XSW3wZ1ufZ9pls7L/AGN/nOn/AHxX0JNavI7vsZ6p3Nj5f735USvOnmlWXwHVDLow+M8fh+B+mSQp9svbqd/uP5OyFHrpNK8B6P4fh321lbpcomzznTe712Hlp8/z1TmgeP8AgX/gb1xSxtWZ2xwtKHwFaGfyE8pvnStJbGW+h2LuRP79MsbXzHd2rV8vy65Z1TqhAp2eleXvRrjen+wlTJpvkO/yLs/26sw/7T/8Ap/me9Yc5vylBLTyE2L/AOgUeQn+z/wOrjyf7FQvH8/y0cxHKM/4H93+5VlNkn+/TPLT77PT/M/jrQZDNB5++mQ2MUPzr/3xT3np9hBLqt/bW8f35n2UQ/eOxL9xXO88B7tKs7m4/jf5ErbSN5N8rffer+peDk8K6DYRb2eab79Vv9Xa1+mYKh7GlGJ+fY2rGtV54HK6lJ5j1Whj+er9/H5j/LTLC1+eu44i5YQP8ldhpVrWbptj8ldPYR/J9ygz1C/k8uzeuGvJPMfdXYa9J5cOz+/XGXO/e9WZmbf/AHa4zW4/v12d19yuP1b771Bpqc2kfmP9yvbPhX4Riks/tE6b0f8AgryXTbVJ9ShT++9fTnhjTU03R7ZF/jT56IxCRyXjP4SaZ4gh/dRRJs+f7leD+MPhPd6PN/qn+9s3p9x6+t3/AHlU7/Tbe+heKdN6P/BV8pnGR8JX+lXFi7pKku9P43SqD/7lfS3jz4X28/nS2aL/ALleLax4OuNNmf5P9ysJe6bxkcrUVXngljd12fPTPL/8crMsrPHUPl/wLVz/AFiUeX9/bUgU/Lo8urM0H8OymeX/AN90FngP8FU9S/1L1Z+Sob+NJIa5Ynoy+E4/z/3z/PR5nvTG2R3M23+N6YknyV1HnEzyf3aZ81M8z+OmPJ9+gB/mfJULyUTSVTed/n20ESkTPfeRv/v0z+0vLqg/8f8AfptURzmi+pS7KrTTvsqvSP1rXUwH+e9Dyffpj9aZ5n92jUB7yfPS1G++o6NQJP8AV0eZTH/eUx6NQJvM/u1Dz/tUzzKdRqA1/wCCijzP71FGpAz/AFdFHzyfep6R+Yn8NGpYzzKeklPSOjyf71GoCVFJVxLV6spo/mP/ALdGppymb/co8v7lbCaG/wDcq/Do8Xybvv0ah7M56G1ln+6lWU01/wC41dJDYxQfdT/xypkgT+JKzNvZHPJpX95Ksw6H5j/3E/jrY8tEp/8Aq6OYOUrQ6Hbx7Hb56mh02KP+Cn+ZT0jlk+Rfv1AD0jSP7qLR5lWYdKuJ/u/I/wD6BV+28OXEj/cb/fqizESfy3qbzH2b9ldPbeEX2fNtrbs/BaTp8yLv/wBigjmPPU82f7vyb6uQ6VdyIm2Jq9Rs/CVpH8nlVt2ejxQbNqfx0BzHlFr4H1C6TeybK6Sw+E7yQ/v3+Tf/AAPXpdtBbx/7laTyJGn+xUhzHntt8MtPg2f63f8A79att4DsoHR1i+589dD59Hn0AVrPR7SD7luqVsWdrFv+4qVT8x/v1Ztt8lAHQpPFHDs+VKZ9q/u1ThsXk+8laSaVLJ91KAK32p5KZ5jyP8tbFhobSN83361bbw+kbo+ygDBtrGWR61bbRpZ/nb7ldPZ6On3GSti202KNE+SoDmOSh8Pv9/ZWxbeHPMdPkrpEjSriRpHQBjw6GkdTf2On39i1fmnSOoftSUATW9rF/ElWfkjrN+3eXTH1LzPuv89RqWX5tm+q00nl1T+2vVaa6lko1IL6XSRvRNrHlpWJ5byU/wCyvs3NRqBcm8QP/DVN9Yln+SoXtU/ipiXVpYv+/dUo1AuPJcTw/wAVUH02bf8ANVbUviNpmk70Z1/4G6VxmsfGZ/8Al2i+T++lXGIHef2V9/dVO8vtM0355XV68Z1X4m6hffull8tP7/33rm7/AMR3F077pW/77rblMeY9mv8A4saZau6Qbd6PXJal8WLu6m/0baifx15i8/z/AH6ZNdeWn36vliRKR0l/4u1C+d/Nu23u/wA/+3VBNVl+4z/PXMXOv2kHzs9YmpeOLeDekXzu/wBx6Zmd+86fxPWPc+ILeD/lrv8A9hGrzS/8Y3E/zrLs/wBj79Y76lcT/Ozs++rA9Lv/AIh2/wByJ9n++lc3eeNJZ5vmf7n9+uMeSWR6e8DfxUAaU3iB5Hfc7Om+j/hIJdnyyy7P9+qcNr5n3fnqZLHy/vfJ/v0FlybxHLPbbWf/AL7ffVCaTzP4KspYvH/epnkRQfedf/Q6AK3zyP8Afqby3qbz7eBPmdvuVD/asUf+qSs+YB62vmJv2fJ/sVM9qkf3v/i6oarqssGze/zv/wADqhNfSzp8z09TTlNv7VFB/e/3E+SoZtYhjd/KirHST/bo+ffvo1DlLk2uXEi/f2JVOa6uN/yytTPM+Smf71Goaj/PeT7z7/8Afej/AHXoSOnpHRqGoxN9JT6XzKNQ1I6fRTKNQ1H0yn0UahqN8z3pKX+OnUahqFMp9L5abKNQ1EqTy6P9XT360ahqLUfl+ZUlOT/vujUNRn/AKf8A+gUtFGoajk+5/wCz1Mn9/wC5UKR1MlAallKv20fl7Nn36oJ9/wCZ629E0271V0TT7K6vXf8A59ot9c85wgbwhOZvabGkkNdPpsDwQ/79X9B+DPjC+s0lbTIrL+59suER/wDvivSNN+B/lww/2hrEr7/4LaLZ/wCPvXkVcZSj9o9Slg6v8p5dNPVO2keebZbbp3/6Ypvr6N034Q+GrGb/AJB7XW9/v3krvXT6VYxeH5nSzt4rJPufuYkSuKWYx+wdscHI+ftE8B+ItVh3waf5EP8AfvJUh/8AHPv10+ifBO7ndH1XU1tfk+5bRed/4+9ewX8CTzJNvb/b+f79VknWR3igZXdPvpXn1cxqz+A9SlgKX2zmLD4SeHLXY8tu2ozJ/HePvT/vhK63StKstJ/5B9la2XybP9GiRKEkfztioz/Psq+kH+XryJYirP45npxw8IfCVvsqRu8vzfPUNza+ZsdXq/5n977lHlo9Zxqmnshln/33V+H93NVZN8cPy1NDJ5mys+cuMR803l/3qynj+fZ8qVpXP99azXnSSjnDlKzx1TeT59mz56uPs2fNWbNJ+8+ZPnpgaVnH8nzVc2VQs7rZDtqb7X89ZyNIlyGOmTSJB95/kqs915nzrVOaR5PvUREWXvopH+VG/wB+q327+Oqc0fl/P996Yli8n3nrflI5jSSfzPu0PI++iGBI/wDcT+On/wAD/wByoJGQ/fd2evS/gnpSXWvPqEsS7IU+/s+5XmMMbyOkUXzu9fQmg2P/AAh3gbfsZJpv/Q6+hynC89XnPDzTEexochN4z1ZdV1JEi+dLeubv98CbKuaVA8cLyy/O71Tv/wB49ffnxZjvH89X9NgSN6IYK0rO1qDPU1baP+Ba2IY/LT5aoWcHl1pJ+7SrMzB8QyVzE1bfiGfzJn21iUGhQvI/MSuS1WB43rs5o0krldbj+eoDUreErX7Vr1tu+SvpOzj8u2hRf7leOfCjR/t2pfaP4Iq9peSriRIZTJvu0PUM0/yVZmc94i/1L1454hjSeZ93+5XrviGdPJryLxDJ/pLpvqJGkTj5vD6T7/KT56xL/wAMywTfJFv3/frv9NjSPe9TfJO/zJWEjaB449j5bvuib/gdM8vy/wDgddt4qtbf7Z5Wz71Y/wDZXyb1+/8A7def9apfAej9Xl8ZgunmUxIE/irSfTXjqs8PmI+2tozgYSjOB80/x/xVTvI/Mtvmq5H9yobqTy4d9YHcclcx7H+Xb8lVn+//AA1Nf/656rf/ABddR50geSmPR/yz+Wib95TEQzSfwLVN9lPmdJPu1WeqMZA/8dNp3+spj/3KDAP9XTHkpeajf7/+3WuoCUqSPvoeOmf6v+OjUAeSn/6umfPu/wB+npH5n+xRqAzzPemeZ/dqZ46IbF503rRqBDQ9X002Xy0fZVlNHl/i20GnKYib9+zZVlIH/u1tw6Un8VX4bVI/kVKz5i/ZHNpYyyfdSrKaO8mxK3vITf8ALU3l0cxfKY8OlLbv81WUsU37NlXEg+f5kqb7O0nzqnyUjTlKcMCR/wAC/NUyQL89XIbWWRamTSpf4k/4HQIzX/v0+P7laqeH/PWtK28OJs2KlA5SOeSPzPu1MljLJ/BXYW2hpsq/DpUUf8FBnzHEx6PLJVyHw+8jpu3V2CWMUafKlTQwJH89BHOc9D4cSPZuq/beH0j/AIPv1sPGn9yno/l0+UjUZDo0UGz5PuVpQ26RyfN/BVbz/MqZJKvlHqXPLSNP9upodm6q0cjvUyRvsrMWpc85P+AU9J/m+WmJa/JVm1015EoDUN7/AN2pvMeT7tWbbTfn+atiHSkj2VJcTE+yvsq5Z2P96tuGx8uNN1WfsqUDMqGx8x66HTdKTYn9+oYUSOtKzuoo02UAXLbTf9itJLVPuVQTUk/ho/tVPub/AJ6go2IY0j/gqzDIkdc3/bH+3TE1V5G+/QB2cN0lPfUoo0+/XHpdPU3mPJ/H9+o1A6f+2Fp/9sViW1i8n8FaUOlP/FRqA+a+eeiHfJV+HSovk+89TfarKx+9LEmz/bo1LKyWMslH2V45PmrK1X4haVpqO7XC7NlcTrHxpstjpE+9/wDYq4x5wlKJ6vDGmyq1zdW9v951r5+1X46Xf75YPNT5/krjNS+KGp3SP/pbJv8A4Eq/ZTMfan0zqXi7StNh3tLv/wBhK4zUvjFaQf6rb/6HXzxc+ILi63uzs71Qm1KWR/mdnSto0omHNM9m1X4tXE6O8Tsm/wDgrkr/AMf3t196Xen9yuAe+eT+Nv8Acpj6kkabG2/PV8oHSTeILid/mf8A77qtNdPP/H/3xXN3PiC3tU+WXfWbeeNPLTZAm96YHYJfJ/C9ULnXIbf+OuDm8SXd0/32/wDi6pzTvdPvldt/+3Uagdhf+MYo/kiX50/vvXPXniq4n+7/AMA31m+Q/wDDu/4BVmGx+0fJEm//AHPnqwKfn3c6fvZW2Uv2V66CHwrqEezzbf7Kn/TZ9lX38Kpaoks97v8A+uMX/s71GoHHppvmP/fqzDpv8GzY/wDtvXQpJo9i/wA237n35pXf/wAcSsqbxNFGmy2T+P8AgTZS5gIf7Nf+L/4ipvLig+Tev/odZs2sPVCa+eR6OYfKbck9umz+P/gdQ/2wkH3UrB8/+P5qFkff/wDZU9S+UuTarcff31W+1SyP826mJH/u0/y6NQ1GP9z5qZ81TP0qGjUNSbzPMTZTPk2bFo/goejUNRnmPH/HT0ko8z5P7lJRqGov8dHl+Z/+xQn3KdRqGov8FH+rpKXzKNQ1Dy/Mo/jofpSUahqFN/1iUf7FJRqGpIn9xqSlT+5TP46NQ1Hps+5Q33flpKX+OjUNRKl5qP8A1dCSfwUahqTJJS1H/wChUJvk+RfnoDUenWpKcljL/Emyr8Ojr/E7b/8AbpcxfKZT9amto5Z32RI0j/7FdDDo9vs+aJd/+3WlZ2sUD70+5/uVjKqaeymYNt4f1CRtjW+z/beuq03wHFP5Lz3Erw7/AJ0h+SrNtJ5b/c2V1Wj6bcSfL5T7Pv151XESPQpYeJ2fw/8AAPhzTdkq6Vb3Vzv/AOPm5Tznr2zR/wDjwhSJFTb/AAQpsSvJfCsN3B8ixfJ/fr1HQftclskTPEn+2j18pjJz+1M+uwtOEYGxDvkj2VWutSt4N6eU07/3Eq59l8yHYzMiP/cehIEt02V5cZnoypc5W/4SREtkdbK4fY+z5Eq55/27Y7Ls/wBipoY0jj30x5KuVciNAp3NjFP5Lt/B92poYIoN7qio8333Sn0xI/7yVhzyN+SJNbff+5U/NQJJT3k/u1gaD3oST59lU3n+T5X+eoUn+1fdetTI1X/2aZNqsUD/AO3Vbz3kqhqUfmbP9+rAv3Oo/Js+WqEMnz1D8+x/79QvJ8/36jUfMPvLpI//AGSsfz5ftP8AwP8AgovLp9/+5TNN3z3mzf8AcTfW0YmHMdDbfvIf7nyU998b/N9+obWPYny1N5n96g2GJG8f91Ep837v+Oib93VZ5/n2NUEB5fz7F21ZSRPL31WemSSfJs/gqySbzPk+V6enSqHmfPsV6mXzZH+VPMq+UXOehfBzwqniDxUks6I9tb/O6PXq/wAQpvMv7ayX5ET53qn8FtDu/D+gvcXyKn2j50p95ImseJJpV+4j7K/Q8rpexoH5/j8R7bE/4Qm/dw7FrHmg/vV0lzB5aVlTV6h5mplbDWlZx/JULx1csI6A1NWzg/jarN1J5cNMh+7VbUpP3L1ZmcxefvJnqg8dX5o331WeOoNIlN46wb+xeeZE2ffrpHq/onh99SvEdk2In8dAanSeANH/ALK0dHZNjvXSPJUKSeQiIv8ABULyVZmPeSqF5dJHT7mfy0rEubqrIM3VZPP+SvNPE8f+mPXoVzJ5jVyXi218zY67qg0iYNh9z5fv1chtXkSmabBXQ20KeT81YTNzy7xD+8v5nf7n/j71leZ5af360vGci2usPuT5H+euYe+lkf5fkSvhMR/FPsaX8KBN5/mO+56heRJPnX5Hqsn7xKe8mxPm+5V0sROBE6UZny/UU37xKmeP/doeN6+nPI1OS1aP/SX/APQKzUj+StXWIPMvN+xfkqg8fl7ErqOGQyoX61Nn/bSmPGmx/npmZlXknlv8tVvM/jp95v3u9QVuc2oUv8Hy/wDoFP8ALp/kfP8AfrINSF/3bujU9PufMjVZSx3/AO3/AMDq5baV5iffX/4igOUyvnkT5aekH+x8ldCnh/8Aj+X/AL7q5/ZqQP8AKi/990+YuNI5hLF5/upV+HSvMRP/AGet77DF/sp/wCn+T870cxfKYn9jpH9/7lWYbFI12LWl9heT596VZt9K8z7z/wDA99Iv3DK8v5P7lP8AIfZW3Do/mf3f9yriaOkmzd9+q5SOY5v7K+/+KrKabXVJ4f8Akp6eH1j/AOWuypDmOb/sr5fmp6ab9/5N6V1v9mxff2LU3kRR/wB2nykc5zCaV8nypVm20dJPlZPkrb8j+OpkgSjlI5igmlRRqm2npY+W/wDDV+TZ/wADpn/A601HqMSP/dp3yUvl/wDfFGw0ai1Jkk2Ub/4Pv0zyf9urMMCbKNQ1IUkqb/WVNDYp/tVcS1TYlGpmU0j8xKmSCr6Wqffp/lolGppqU4bF/wCGriWL7Km+TZv/APZKsw/vE+//AOO0ahEZbWPlpVyG1p6bI/vf+gU9Lry1/irINS5bWqVc8tI6ynvovub6Ymq+Yibfv/3NlAam9DsqzDff3lrmH1bzP71P+1SyU+UOY6d9So/tL5PmrnoY3k+erkML7PmqA1L/ANueSnpqUsb1DDYv/car6ab8+xqA1IUneT+OpoY5ZG+WtKz0q3j+9t/4G9XEvtPg+9LEnz7Pv/x/3KDQrQ2Msn8O+tKz0qWP522pWDqXxN0TTX2NcK+z+5/frldS/aFsrTekCfPs/jSjlFznrttpqb/m+epvt2n2v3riJHr5j1X476rqTv5H7hH+4lcrc/ErVb5/3txKifwbH2bKv2Qc59dal8QtK0pN7XCv/crm7/49afaf8e2132fJXyu/iC4n37pZXd/7776rNdSyff3UeyD2p73qv7RF3PJ/oyN/wN64zVfixqt8ny3rQf7ENedJP/Gz1We+SP52f5KvlMeY6d/FV3Oj7pZf++6rf2xLJ/H8lcrNrkUf/wC1WbN4mT77I1aCO2ef/bqF7pPvyvXBzeJriRNi/c/26rPfXEnyMzUAd5c65b2vz76zZvF3l/6pFeuVht5br+8//Aq2NN8K6hqUyRW1ldTu/wDAkTvUammoTeI7i4eoXvrife7S7P8AYrs9N+EOuzw+bLaLZfwfvn+f/viun0T4M28a/wCnXEu/+4iIif8Aj9Ye1jAv2UpnkXltJvdv+AVZs9Hu759sFu0/+xCm/ZXvdh8PdCsd7xWlvvT5/OmTztv/AH3Wb4h1i3tU8mLdOn3PkfZ/6BR7eJfspnmNt4A1V0d5fKtYf+m0ux/++K1bbwdaR22+5uG2J/zxTZ/4+9Q6l4j1D50s/wDQkf8AubK5Wb7XO/724lf/AH5avmI5Ts/+Kcsfn+zxP/c+0v8AaP8A7Cqb+OEt0eKCL5P9jYn/AKBXJNG8eyoX/jq+YOU0rzxddz/dRYH/AI3RP/i6x7m6lvv9bKz/ANze9Dx/7Hz/AO/VP5/7tPUZM8jx/cqs/wC8+7U3+9R5lGoELx+Y/wB//gFM8v8Au1a8z/YpE60amepCkdPeP+7toaT/AGKYknl/wUahqH8FH+s2UP8Ac+5TPM/2Fo1DUe/Smfxf/EUPvoSjUNR1FN8z5/8AYp+//co1DUSmVJ89D/7i0ahqR0756T/V0eZ70ahqJUidKZ5nz/7FMST5KNQ1HUUqSfJR5nmUahqJUn+9UKSUP9yjUNSWiqL6l5b/AMNXLORJ0R6NQ1DzPen+X/dSriWqSJ/cqzbWvybNipS5h6mbDavO9XP7Kb+/89aVnYy7vlibZ/sJWlZ6HcXSb1T5GrH2pry85lWFjFBDsaJXdH376meOKTf5X/jiV09t4R8z7z/f/jStW28P2Maf6pd9csqp1RoHGQ2Nx/Dbt/3xWrZ6G91NsZPn/v76637DFI6fJ8ifwVNbWsUE2+CJU+f/AL4rCWIN40DHTwyn/PVnq/8A8I+kbpvRY9/z1q/Js3si0/76bV/jri9rI6oUojNKsYrGZHRP++66qwj8yT5vv/79c3bRo7/frp9HuP8ATIU2b3rlqyO2lGPOd/oMCxwwoyfcT7ldnpuyO2SuV0qSKOauktpE3Oiv9xK+exHMfUUoF+bUnj+RU30JO8n3qhS6ikR9u1/79EN15lcPKdZchk++9MaRN/36rXU8uyqfnyyP9+jlM+Y2PtCUzzvL+9VCzgl2fL8lTP8Au96UcpHMD3X+3R9qfZT0j8v7yVm3N9LJcv8A3KvlM+YvpOm9E3rU3lpB8/8ABWVbX0txf/c+5Wxc/vLbY38dHKSPtp/PhqhNdeZM/wDcSrKTpBa7N/8AuVlST+ZIjy1pyi5x9zdeXHs+X56oPP5affplzdPvd/4KoPdP5OxHbZVxiRzBczrJ97alWdEkT55Wf5H+5WV88+/b8/z1sQyeZCkUSbEStuUiMuY0nvk/ip/25Hd9v/fdU4bF5/4/np/9jvb/AN59/wA9c3KbcxceZPv1WTzZHfYm+rMMHl1cSR4Hq+UOcofYbirNtYpH/rdz0ybxHFGj/enf/Yqg/iZ/M+W3/wC+3o5SOY1fsqQP+6rqvAfhx9c8Q2dps3pvR3+SuGsJNV8ValDZWabJpn+TyUr69+EXwyi8AaCjz7p7+X55Xevey3B/WJHiZljIYel/eN7xhAlj4bfyE2bE/grzTwx+7tnf+N3r0X4kal5fh59v8fyV5jbT/ZbNE319ztofDx1jc0rmfz3+X7lU3gpiXyf36P7Si2fM9WIheP8A2K0rCN6x/tTyP/sVvaV+8oA0kj+SsTVpH87ZW88jom+ueud8j/N9+gDKm31U5rRmj+R6pwwNO+xUqDTUfYWL302xa7yztUsbZEWodK0dNNTf/G9WZPv1ZnKQx+lR1I/SqF5deQnzVYFbVZ/kda5i/uvLeprzUvMd031gzT+ZNUATfaHrN1WTzIXp7z+W9ZV/dJ9yoNBlhG/nVtvJ5cLv/dSsTStkkzv/AH61dS3x2c235N6Vz1vgNIfGeP8Ai3Vft2q3P8ex9ifJXNpvnd9qM/8AuV1X9j28czpLFvfe/wA71pab9kgdE2RJv+T5K+Eqy98+3ox5IHH21rLJ/wAsmrVTQ0uk/e0/VdYt4LlIok3/AN96rWviO7+fyrddif36jlHKR//Z"/>
          <p:cNvSpPr>
            <a:spLocks noChangeAspect="1" noChangeArrowheads="1"/>
          </p:cNvSpPr>
          <p:nvPr/>
        </p:nvSpPr>
        <p:spPr bwMode="auto">
          <a:xfrm>
            <a:off x="4826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data:image/jpeg;base64,/9j/4AAQSkZJRgABAQEAYABgAAD/2wBDAAMCAgMCAgMDAwMEAwMEBQgFBQQEBQoHBwYIDAoMDAsKCwsNDhIQDQ4RDgsLEBYQERMUFRUVDA8XGBYUGBIUFRT/2wBDAQMEBAUEBQkFBQkUDQsNFBQUFBQUFBQUFBQUFBQUFBQUFBQUFBQUFBQUFBQUFBQUFBQUFBQUFBQUFBQUFBQUFBT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e/3qfvpn+7S1jqb6kv8ABR/Hvpn+s/gpPko1DUXfT6P46KNQ1Hr9ynxybKhp9Goaj/Mp6VCv+1UyUahqMuf9S9Gn7amf+5Vaz3xu/wD4/RqGpq/6xHqm8dWUqGajUNRib/46nqD/AFdP/wBXRqGovNWEqvzVhNseyjUNSyn3KmSoUqaGlINSykn3KmSR99Vk+/VyH/V1mGpch/2N1aVt9zZWVD/rK0rb76VJcTVs/wB3WlZ1lL/BWrbSfcqCzbs/4K6fTZPLdK5Wz+8ldJYSfc/36zkdUTsNKkrs9EkrhtNkrsNHk+euY0Ppr9nm83ahND/z1gY/rX0D/DXzJ+z/AHSJ4stk/vI6f+OV9N/w16tH4DzcR8Q6iiiug5gooooAKKKKACiiigAooooAKKKKAMC/1iaC8+zta/I/yRTf7dVH16eDUkiZt6TfIv8AsvXSTW6zVyvijTZbqHyraLZMiffSgDSXUEtftksEW/Z/BXPJ4Z1Ke5/eP87/ADvvqnZ69LcaQkXktAUbZcf7TJXWeE75tQguZWdn/e/xVRJzL3T+Hbx/tlqt1/HsSqFnfNqF8jXbeXCzPN8/3N7/AMG+pvEF7/amtTSwIzovyf8AfFZWtyPP5PyLBCi/Imz79MRq21j/AGpDcvv3zW6b9n8b/wC3XPXkkv2n/YR/krV0q6lg/erKsjzfJ/t7KZcxpBc/MlaakanN3McsjuzbvnrHmj+T5q61PKkmfdtTb/frlbmN977vk+ejUNSs/wC7q5YRps+aq00fmPsqa2j8t/v0ahqTah+7h/262PD2++sH+T57d6xLmTelWfDepf2bf/M+y2mTY9ZhqdJfwRXUO/YvnL9x65hPtFjcvcS7oNn3P9uu8/sr7cmyJGd3T5K5Xx94Z1DTmS7kXZD8iUBqclf2txdTfbW+5votoPMdNqb33/cqzazvHZojbvJd6uWHmwXPmwJ86fOn+xQGpD5cse/zU+ffser9/pssHhizfZs+0Pv2b/v0JJ5cKJW94+higuNN0+D53t7f53/23oDU5XTY1jR/N/u/JVN7rz0eXf8AvkrS1uNYHSKL76J89c2++S5+VNj/AMSb65asTpjI0kuvPRJd/wB+rPyOlc95/wDZWq+VK/8Ao1x9z/Yet6GSuY3iVnj+enpvqaaPzKh/1afNUahzlaaPzPvfwUeZ5b0W0DxzTPv3w/3KfHBvmo1LL+nyPPVzzPL/ANuqFtJ5H8FX/LfZ81WRzkNzdJv2NWVeeVVyb777tv8AwCmXMEU8P71K5yynbTpGn3N9TW0lpJeJ9uile2/uQvsqtDBFB8kX3Kmb/j3+X79AFCaPyH2L9ypoZ/71Vkk8yF/Nf50qsl1FH/GvyVHKacxcmj/jotpP4HqtJqtvImzzV3/79ZT+IIo3+/8APUcpfMdI8f8Aeqm8nkPv31WttYS6TfEkv/fFVr++eOHft/8AH6OUOYuXM/n/ADr/AB1lPGkfzqnz1mvq1xH/AALUM11dyfvVdUo5TM1baeK637X+dP4Ke8nmJXN3Mflv9oWVt/8AHsqykcU6b4vN/wCBvTAvpqXkP99U/wB96G1V47n5pVeGs25tYp02fces2a1l37PtDeSn8CUuU11OkfVbeR/ll3vVb7d5j/cfY9Y9hHFHDvidt9XE+5/F/wB90coaln7c8aOmz5P9us25nu/4ZYtlPeNNmzZ/33R5lXymRCk8v8cu/wD3KZcyfPs/e1N5nl1Tmn/77o5QIfL+46/+PvTJpHjTevlbP9zfT0/dzPteh/76/wDfFacoFC5k+1In71tn/fFH9mxbE3fP/vvU3keY/wBynv8A3P7lIBnyR/Iu2obn/ZfZT/8AgdVriTzErXUCnefvE+Z6oJ+7erj1W/1dGoFaaPzPvVzz2qaU/wBrs/kmhffvSunm2RpvqtbR+fbO6xffT7myqgYyHp4YTxxoM2q2M3/E4t0ebUEuX2eb/c2V57NdPJrFs2xkdItiP/crp4ZJdNv0uIne1uUfem+qfiGP+2Lx9QitP9Pd/wB6kP3H/wBvZW8jCPuTKFzYpquyVrh47lPk30zy5bV0ill3732b3+SoYbqWB/NV9lbem+V4jd/NRUuU+/8AwUjq5iH/AGN+xNr/AD0yafyHTbVPVb59Dm2XKfuUT5NiUy1n+3fP9xP4Kk3jI0kn8uHZv/fP9+qz3SRuifNTH/8AQKE+593f/v1BuXHk8tP9ihJKrW0n77ZT7yT5/ldajUCtf/frPrQ1L9xZo6/O+/56zfM96NSiZ46PM8v7tQ+Y+/8A2KdRqa6k6RvJ96oZpP32yrlt+8XZTLmC3j+Rfv8A9+jUNQTfsqFN7zVMknloiNT4f9msg1NWHTfMRHqZIaZDO/3KmeSgNQSppo/tCf3KpvfJH8n33ofUf4GSgNSZN8dTW3397VQ+1PJ91aYl08b/AL16gNTbh1JI7nY33K6rQZ/Of5a838zzK7zwZqUW9LfZ86b3d6iQHVPG99cpEzt5KJ/B/HWkn+iw/LtRNn3EespL7zNSR4l2J/4/WrNA/wBje4lf5KjU2GJB56ebPLshT/b+eu20uTw54t02bQvEPkQws3/H5Mnz/wDfdY+h6HFqum+bcq32a32TS7Pv0+/8PxarZorIqQzffh3/AD/991gbni3xR+G1v4L8VX9vpV7Fe2CbNj7/ALlcGk/l123jmdLr4nWHh/TJf9DhlS2lf7+93q/8VPh6nhm583f9ldH2bPvo9bhqcD59WP8AWJWa0flv81Tee/k/7FGoajH+/RTadHs3/NRqZh/HVPW5PMttlXKytVn8+ZEX79RI0jEs6Ps2ebLu2J9xP/Z6vpH571CkfkQomxahSR0k+WrDULy18t/lpltO8fyNV+HZI/zUy5g8x/lrMOYPMpjyVD5csD7/AJ9lP8+tNQ1HpRNH86UzzPLehN8lz/sJRqGpceRIIURfkqssnmO7/wBynzSeZTE2Rp8tGoaj6Z5j/wAL0tFGoanonw9+I1xpN5YafqFw39lb9lxMkW+aJP8AYr7b+HmreHLXQLIaRqtteCXbFaxOi+bFv+f7v36/OW2k8t/9iu58PePNT8P36PYxRXSOnk/c+dP9tHrCQpw9pA+kfjR+zrZ+LZX17QL2eK/hd3eHy/nvZf4EX/gf8deUeD/iv45+BGrPpWtWk6xu6bra+Xe8SP8A3Nld6viTRvEXhOyuLvxZ/wAIwNJXzntIV828vJf77vv+5XsWlfDPQ/iVodi3iHT2vbWJEeKaRtrSv/f+T/0KnCPOZe15I/vj8PE60/8A1lNp9fQ6nzuoUUUUahqO/wDQKP8Adooo1DUE/d0/+PfTKfRqGo//AFdPSmf6t6f5nz0ahqPmqn/q7nZVuq9xH++R/wCP79Goal+Gib7n/wARTLaTzKe/WjUNSFJPMqby6hT76JU3+9RqGotSpUVOT95RqGpZT7lWYapx1cTZWYakyVchqnDVyH7vzUg1LkNaVt2rKTrV+GT5/lpyLiaSfwba0rOs22/uVft6xLNuzrpNNrmLOSuhs5KzkbxOz03/AGa63R5K4nSpPkT567DSpPn31zG57p8D7jy/FenE9DLivrMfdr41+F115HiGwf8AuXCP/wCP19lL92vUw/wnDitx1FFFdJxBRRRQAUUUUAFFFFABRRRQAUUUUAFU7b927pJ9+rEm/wAv5fvVTuLNim7dvfZsagDB1qxXUfEMKW9v5j+Vvnf+D/YrV8M2MtjZv5qeW7NnbVOTVItBs7y6kVnSGLftRPvVb8N682vWv2jyvJRhuVTQA3VNOeBJrrT0X7Ts2bNv3q4TxPapBZ2abGTUvvy/N9xP7lelXWq2tlKkU8ywu/3d1c/eW9pr988sW1/4N9USZ+gaDb6XocU88q+ddbNv/wARWR4hsXjvHRdyIn8b13cOk2NjZ28Em3ZFLvTe38dJ4mhSTTW3Rb2Vl2/LVcxPKeQ6l/oOy3l3Pcv/AB7PkrKuo/L3v99/4K9C8SebcWNu9zE0P8cSOtcleWLx7HX7jpVk6nMLv31Zttn32+erlzYvG6bahSx/fPL5rfc+5/BRqGoTbfkqF4Hjf5auX8abIUX76J89M+eRPl+/RqGp6D8KLpYbe6+0yx75ZUSLc/z/AHP7lbXji9tdU8IaikiyIzb0jTuzrXmHhud9O16zut3/AC8J9/8A74r0HxvfWUd9bJPMsEDLsab+Dc71nI0PHbmd3tobf7iQ1Z02eWOGbbXd+PvAVvomivqUEhHlDNx/8XXA6PrmnyR3lot3F5zp8m9/k+Sgz1Nu2g/tV4bSJP8Abd62L+SK61Ka9vH2JXMeHvGOn6bfwpKks+99ieSlaXizxA+ual+4t9ltD8ifJsoDUoPseZ5VrBmgikmeVfv1NNqt9Yzf6NEvzpsfe9Yk11e+Zt2RR1Eioly8tU1KweL/AJbfwvT9HvvtVn8z/vofkeq1tBqcb72liRP+uVUL/TZdNuftcV7KkNw/+kbNiVyyidHMdhD+/qhf3SfOjf8Aj9ZsOmv/AA3tw6P/ANNaLnw/bxps8pn/AN/e9Ryl8xZhktLWF/3q/PT7a6i8n5Xqm9ikEMMWzyE/4BW3ZwJHCm1F+5RyhzFD+2Io3+VJX/3Eq5/bDyJ8tpL/AMDqtNH/AKS7q6on+5TE3yP8sv8A3wlHKHMM1K6u40Tbbqn++9VvtV3/AH12VZ1j95/e/wC+6zfLT/8AbrPlDUe/m/fa42VTuYJdm9bhn/4HVxJIvv7F+Sqc0773f+/RymhC9qkib/3r/wB/53qm8aeT+4t1R/8Abq/5/l/d+5VaaOKT5/79HKBTh02WSTfLcbP9hKf/AGVbxyb2Rp3/ANt6ekjwfJvomuv9j56OUXOWUk8j5VfYn+xTLyTz/k270qFJPkqm11/wCoLB4IY337Fqs8iR/dTZUzyeZVOaRP79RygVry6ff8r7E/jpkN95E2z+B6ZNWbNI8f8AuUcpZ0P27/bqtf3X/PJ6oeZ5kPlNRDH5afMlHKA+2nS12bvv099VSOqc3+u+WmeX/eRXSjlNdS42pRf89Vp6XSfwvvrEuYP333PkoTfav/fhpGRtvP8A7FU0p8M6eT9yjzPM+ZqcYgCfu6heT56nqrN/cX79aagH2pI/naqz3Xn/ACLUM2lTSOjs61Z8hNmxko1Ahe68t6ZJIj097FJJKZNY/P8AK9GoFZ9lU3j8x6uTQeW9PhhST71GoFDyPl+b7/8AsVNDsk/gq5cweWlZqSeW9GpBDqulfav4Pn/265i2ku/D+pO8T7H+5vSu58zzKytVsUuvkZPnSqjIjlOJ1iNLeZPKT/XfPsT+Cs2G+l+0o8D+Q6fcdK6f+0r3R7mbyn2O6OiPs37Eeobj4e6ha+GE1u2i+26b9yV9+90/23/2K6yObk+MJr5NVtk/57In73/brE+1eZvTZs2PsqhYT+XfvL8yTfwP/sVpalapdQvcQfJN/HsesjaIy2j89/mq+8nyVT0qfz7Z933/AOOpn/8AQ6yOqJCkb/O7VNNJ/f8AuVW8/wDupT/kkTf9+g0IZpPn2/8AjlD/ALtPuVlTeb529t2+rKTvInzPvqNSh/meZT3/AHaUzy6mttkj7KNR8xNDJ8n+5T7aDzJv/ZKZc/u0+WpraRNn36NQ5i5NCkibF27/AONNn3KYlr5H3qppdf6TsX5P/Z6ffz+Yruvz0aiLn2pPuL871Wubp/7+ysqG6q48nmJWRrqTWf7x60nj/wBisqGTy331c+1P/wAAoMh6Rv8AcVN9E0iV0lhdRab4ed1T/TLv5E/2ErmJv3b7GoNdRifuK3tKneORHX/cqh8kiIi0x5JbH54qgyPUfC919qvE83a7/wB/+5XW3kFpfPbRTy7E+/v/AIK8o8BzpJf/AOtbzvn+SvVLa1eBN8qbH2fx/wAdYyN4nVXmpaPdWEOmWfmzwwuj3EyP/rXouY3utSuZYtyW1jFv+f8A8fq54P0qG18PTahLbrBNM/yb/wCP/brlde1LU77wN4kvbOJoLZN/m3P/AI59+sOU3PE/hjpUvjD4/Wfyf6MlxNfv8nyIkSb69R8Z6r5iPLq6K9sj7F+T50d/7lc9+y1ocs+seLfEEqfubHT/ALHE7/8APaV//iErV+IWj3d9DZ6fZp5/+kJ5qfx7Eq/tAcH4h8DpJZve6Y/2qzf+N/v1wzwSwf61Pkr1rUrGXTYXSzT5P464nUPKvt/yVpEjmOb+TfT/AC6LmPyX+X7lHmeZRqAx/wDV/NWJ5nn6kn+/W3eSJHDVbR7X53fZRqacxNNJ89Cdam8ujy09KNQ5is/3/lerKSPVaT79WU/eUalk3l+Yny1iXkjwP8tbEzvGmyqf9led89ZmZThunjq/Yf8AHtv/AL9Q/wBm/wB5Ksw/3NmygchaTYamSOh4601DmIf9YlGw1N/DQ336NQ5ghg8z71begyJBN8/yVlJI8f36m8z5P79ZhzHoWiaVZXWpJey7Um+5vevszwP8StF8ZeHfsOv3EFlNbqm9vN+zo39wp89fCvh7XEgfZJu2V3+lXSX0Pmr/AOP/AMFRCfIZTp+2PzgqVI6bTv4K+i1Pn9QSNI0+X/viiimP/tUahqPSn/w1D/sU9P8Aa30ahqHl/wAdPjpn+sf+/T/L8ujUNR6SUf8Aj9FPSjUNR/8Aq0+aobz7iPU3ybKhmj8yF6NQ1JrP95Vny/kqhYSPvrS/go1DUrJH/eqSo/M/gp6SUahqLTkpnmU9KNQ1Jo6sw1TqzDSkGpchqylVoamT93WYalyH76VpW/8Aq6zYavw0FxNKGtK1+/WbbSfJsq/Z1kWbFn/BXQ2H8Fc9bdq3rCT5ErORvE6fSpK7PSpPuVxOk/frs9KkrmNz1TwNP5d4j19qWc32i1hl/vorV8OeD5P9Mhr7W8Lz/avD+nTf3oE/lXfhThrmvRRRXccQUUUUAFFFFABRRRQAUUUUAFFFFABRRRQBSms4UW4dl3o6/MlcN4T1iLQ7eXS4Fd5rb55Xm/8AQErtNca4/s5/s0qwTH+Nl3Ba5S18JWY1ea5u9akne4i2KibYaAKl5fJqjXNxc7vO+5Fs+4tW/CF9Zad53nSt50zL/D8lamo+H9Dg03yrpCEVdm5ZW3tXFQ/DGEXNtb6TqDzWX2jzruR5f3yJ/An+1VAela1ZxajYmN3VNrb/AL1Z0/jCy028trW7uIk80f613rYhtYLGHYE+T+L5a5DXrGLUvElt5CecipsfZ9ypJM/4n+I4t1tZR/vk2+dvh+euTs/E1xY+S/8AZV1P5Ox97xbEre8SaPFo9/NFH86Om+ptN8R2+pRxW+qfJFaNv37Pvp/cqxHJX91d3yPdwWX755fntnf+CqFzHqce/bFFBD/t799eia1p7z6076InmlVR90J+5WRDPLPZ/Z7lP33mvv3/AH5X/wBugjU861KPWJHT/SLdPk++lvvqaz0fUJN+7Vbh/wDYSJErb17SpbWZ0ZNlP0SdI7a5lZPk+5vrTUNTKs9HSRHilu7h/wCP53r1L4taXBceD7QRxL9nhlTb/sJtrzyaTzN7rXTeLPEUOv8Ah6wiimf7TFEjywwr8n9x6zNC7cfEDS9e8Az22pzImozW7I1tF/E/8P8ASvLk023kuUdkX79WYbWKN3dvuVsWcdl4j1iwt50WyhfyoZdj7N9AjpLPwPLDY2901qiQp8+//YrmNVj/ALK1W5T+BvufJ/BXvsqx2NiwWPfFFFwi/wCz2rxn4n3VnqWpWN1aXET7oNksSf8ALJqQuUk8K+DovF1hdv5uyZF+TZ/f/wBuvPdV0r7JNsfd/v7/AL9aul+ItS0Cab+zbjyftCbG+TfVy40XUtLW3l1WCWG2l+67/wAVSM5u2n8tPuf990940nR4mT5Hq5NpT3U0z2aM6J8/3PuJWbDJ5f8AAz1nIsZol88Ez2U7/PF9z/bStJ50upk+SsTWI3k8m7gT99D/AAf7FTWG+SZJVf5KxAmv53kufKWrKSO/yK+z5KpzR+XM77/npnmfJ9+tNSy5JJs+TfTLaTyJHeqD/wC/ReQPBbJ87b3o1AuPP/erKmkT56el15iJ/wCz0x4/M+elygQx79nzU9/3lD0Ns2UcoEP+rpk0ibN/8CUNIka/7dVppHd6xNNStNO/8P36PMSP52rYsLHz4UfZVPWLHyJtmz+CjlDUpvIn8L1QmnT/AGae9q8iffasS5tX859qVBcTVe+i2fK676ppO8kf+3VD7L5f3kan/wCwr1GpsXJt/wDE9U5vKk+8+ypn2eT9/wCeqaRpH/raNQCG6SCZE3rWxeWqSWaXEb73f+Csd7WLfvVP9ytLRNVijuf36b4fuOlGpMinNG8f3t1Vknff/sVvala/vv3X+peqfkJspcpfMY/l/P8AMnyU/wD3UrVSxXZTHgSnqIpvH8lHz1ZePy6rP+8+7RqAzzPn+5Qk9Pm/dw/7dMSCjUB/mJJ/BUM3+zT3j/3qho1AmSTy0+amP+8of7lMjo1AoXP3qYk/mPsWrN5B5m/anz1Wt7XyF3t87vRqBDNO/wDcqm6fPvqa5k/eUx/3n3aNSCzD9z5UqF/3jvU1rJ8j1MkiUagZV5YpdJsnSjw34juPh7M/2Z/tVncf62zmf5Hq/NH5iViaxpvn7PN+dP8AYraMuUiUec4bW44r6/ubuxtJYLNPnf5Pkieqdnqr2t4kq/P/AH63v7S/sN5rRd32C4/4+IX/AOWqVlaxo6WKPd2f/INmf/R3d/n/ANyqCMvsGk/2e+tnuLb5Jv40rKS+8+F0kTZMn30qbw9fRR70l+Tf9x6ualpX2qb/AEZ186si4y94x3kf/gFXLP8AdpvpiWqbPm/gqy8aRo+75KDq5yheSeZv/ufx1lf6x/8AYSrNzJvfZ/An8dVv9XJ/v1GpoaX2r5Pm/wCAVWSR45t9QvJ8m/fvSpkje6h82D56NSjS3vs3s+96EkfZTE/eIlPf92lGoELyVMl15H+/UKfvKZc7/J+X79GoFmwu4tS3vFb+Rs/uVN5Hl/dqnYf6DZw7f4q2LORJ7b+49GoFZP3dH+sof93vShJE2bFrIC5DO8f8f3Ken7+5+amTT+RCm6mabJ5kztsoNdSy8nz/AC1ND+8+9VPzPn+Wpv8AV0GQ+HzdNv0uLZ/uV6v4M+I1l4je2stTlt7G8d337/uV5dZyJO+xq0pvCv2qzeWDdOif3KiUTSMuU+mb+fztKS3il322zyUff8715v8AHi6fw/8ADTR9Kil/c3dx/qd/8CfO/wAlM+EXxGtI0h0LXH8iFH/0e/euY/aK1KyuvHkNlbXa3sNjaojun3Ed/nrH7RvzHbfsqQPfeEtVtIkZ7y41V/k2fwIiJv8A/Q69F1vw/FI9zaJt85JfndPn3vXB/s9weX4SvPs0rJNNd/Ps/wByvRfCvg6XQ7m5Se7adJn87ZN/A9YSCJxPi3Sn0PRLyXyl37NiO/8ABXjOsaUvko6psevqLxVo7z200Uqfudnz14/r3hmKCweVZd7v91P7lbRkEjxm5jadPKVKwfM/fOkX8D7HrrdVtZYJnpn2pL7T/ss6bPn/ANcn3635ecw5jjLmR5H2Vq2cfkW1XL/w/wDZdm6oXg/gqOU05ytRJJsp7xvTHgemHOVv4qsw/u3qF+tPh/2qz1LLL/vKYkbx/demeZ89Pjo1Ae/3NlVpoH/hqb+Kpof9qjUCtDI/8VPqaaOqD+bHRqBM8lPhqFJPM+9U3zUagPp8MlMT95T0jffQBNbSeW9dzomq+XCnz/8AfFcN5dX9KneCb5n+So5Q5j4zSSpKjTrT/wDWf7de9qfPaj6Z/HQknyb6fRqGo2nUU/zKNQ1Cnp+8plPo1DUPL/u09PuVDT/9XRqGpMmySjy6YklPT93RqGpWtv3bvV+P7pqg8my5rST94ny0ahqVn/jp/wDDQ9CUahqD1JSP1oTrRqGpMlTJUKVNDRqGpchkqZKhTrVlNlZBqWYf3dX7aSs1Pvf7FXIZEoNDYhk+Sr9t9zZWVbSfIlaUMj1JRsW330resJK56zkre0/rWOpvE6fTa7DSpPnribCT50rsNK/grkkbnovhiby5kevsf4Tah9u8G2xZuYmZP1r4s0Gfy9lfXHwKvhN4cni/uvurtw/xGGIj7h6hRRRXonlhRRRQAUUUUAFFFFABRRRQAUUUUAFRqjf3qkooAp6pH5lm9YOmwRXVzvliV/s6b03/AN+uhuZEjh2t/FXMXMnkOjqnz0AYNtqT6kjyy/67e6PWpoTz6XJLelGks9m1nrC1K+eTxO6SoqfaFTZs/v13FtdWmqWdxaLbt9kiXDVfMQbUMizwq6/cZarrpduk3mrEqP8A7NQaFcvdaZC7Q+SPuqP9mtSoLPMPGk9xb+IGlnXzIUH7pNtYWq6bcWP+viaB3TeiV3vxC0t7rSvtUYZ5IW5Uf3a4W41HUvEX+sZpniXYqIlURylC31i6tWRra4a12/xpXZWeuWvjCJreeJLLV3T9xL/erh5o/kqt58sc1MjU7bWtBuLHTbD+0v37tLsfZXPX/hyW1R4ovntt++ui8C+LHTzrPVLhXtdm6KS4bnd/cq14j1KKxvpmj8qRPK3oi/crTUDz62g8zzk/gqawuorVJvNTf+6dET/b2Vc02C3vnmdpdnyfwJ/HWVeQPHWYamVN/dqzbW6Sf7D/AMFCR+W9athpcsn+kQOu9P4KBcxu3njrV7e9+z3wbymiVWhQVy3iee01XUkl0+38iHZ9z/brodS2eIIXl/dQXiJsdP8AnrXMQyS6bqUNxA+yaF96b6DQyvMeD51+R0+5/sV6P4iFx4i8D2lxqGpQPfxKj/ZoXT+P+9/t1yDweek0ty673fe71WmjST5/uf3EqAN3wb4iv/BMzWVxYpImoKjwzTfJ/ub/APYrO8Q+Dr3Q9ktz5TpcP8k0L70envdXF1Z/Z7lPtXyIiPN9+JKmsI3fyUlf/Rrf/VWz/coA577L5bpu+RHqnbQxWN+9ps+/86PW94m1h9U1KWWdVR2/ghXYiJUL6PcR6CmoeVsR3+R6gCg9inz1m3UflzJWlpt1/aUKOv3/ALmytKHSknv0TZ89BfMc9DB9uvE2p8n8dVtYu/PuU2v8ldV4ksU0N0tFl3zOm9/krib+Py337GoAhmj+SoUnlj+9Vx5EnRPkpiR+X/B/DUaljPMpjyVN5aSPs2UJH5nyLRqBT8vy/vVC9WXj+f5t1QvH8lZAWbDWHtYdnlf7lU7y+lvpnllf79TW1j5/8Pz1WuU8iZ0oNNStJI8afLVN4/M+er7x/PUN5H5bpEqfO9SWUHj3/JT0gR32MlTfZUjT5kbfVm2tfLoGY/8AZvlzfN9z+5TLm1/up8lbzwJ/FVN402bKgrmMRIPMf5kah7Hy3R1/4HWkkHkv92mOnlvvoDmCGR9nlN9yobmTyPk/jp/mJ/8AZ1NNAl1bb1/1yUEc5TSd9nzUx5KZ5fz09I6jUsrXM/z7VpnmeXVnyPnemPH/AHqNQIf9Y+9qf5lQpHT/ACPk+5RqAx50qtHOkn8dWXg/3ah+ypH91P8AvijUsP8AWPT0g8ymf6v+Bqeknz0agPeB6pp9/fV/z/kqhczpHNRqBWvI/nqtsSrl5Hvhqn/q/vUakAiP9yn+W8dMefy6f5nmUajGNJ/dqGaNJKJtifPv2Vm3muWUH3ruJP8AfejURQ1vw+mpfIr+W/8AfrK+yy2NnNZTpvTZ/HWwniCyn3vFL5+z+4lYniG+fUrbyore6TY/39n8FKMg5TH1XTX022hf5Xhf7jpVbTdSe1vEl3/P/HU0Mj/ZvKZ2eH+NP7lULzTXjf8AdPvTZW5pE2Nbkt768R7N13p87oj/AH6hmn8uF/nrN8MXaf2wm7+NNn3K29YtftULvA/3KC4mC8dVptk7/K9PtpPMufK/jR/uVc1W1itdSufn2Qp9x0qC+YpzJFInlK9X7bUvIRLTYqJ/frKsJ5Z9ShiXb8z1vfYXk1h7dYd82/7lQacxNeQP8jr/AMDqF/uVZe6/ffZ6rXn3/l+ejUBn8FQ3P7t03VMmz5KheRJL9E+/so1AspH8+yrPmeXUMf3jUydaNSiZI02fM+9/79CwPv8Alpn+rqzD/tUagULy+T7i/fT79WdK3yWz/wC/RNYpP/sO9TeZ5EKRL/BRqA7/AJbVI8nyVDUz/wCro1AYlbfhvxNceHL9LiL54d/zwv8Ax1gr9+pv9ZWQH0Df+H/A/jjwk+qxJcWWpbPkhsP45v77/wCxXzxbRpJcu6urpv8A79el/C7xM+m6xYW8qLPZvL+9tnfYkqf7de9/Ea80r4yfDubS/CPhfT11eWVXiEWxHTZ3TZ/sVH+IDK/Z+0d/Dnw9TW9Qddl9cfabW2dP4Pub/wDxyu/0q+l+0u9yjb3/AL7/AHnrxPwT8UNQ8OTaD8Ote0K4gv7eXyZZpt7zPvf5ERP/AGevoyTwvfxy+ZcR7R99Fb7/APwOuKR1Rmc54kglnmeKfckLxb3RPkryvxJo6Rp80TIm/wCTfXsd5dP8/wAm+ueufD7+ILnfs3olETQ+dfFWlIifKlee3MDxu+6vePG2hv8AbNkW75Pv70ryvXtNeBN+z566onLIx7bUn2eVL86VWmtUkf8AdfJUM2/dRbTva/e+5WxmMT92/wAyUTbK0rm1S+RGilVE/uVlXMDwfepyJ5it5dTJAn8VENWU61nym5CkKUJBT/4qXmgz5iPyKekCUvNPqQ5iOSP5Pv0/7Knk/wB+m807zH2bKrlDmKz2qUvyVL5b7/lqGaPy/v1JfMTJIkf3q6e5jSfQYbiCKJ/9uuSST+CtK21W7js3t1l/cv8A7FZyiQQvJQknl02irLifHydaP876en9+meX/AN8V7Gp4uof6v7vyU/8AgoSlo1DUd/HRTEp9GoahUyfcqH/boX7lGoak1FMp9Goaj0kp6f7NQ1Mn+ro1DUpzfu5qv2cj7KrXn8DrVm1+5RqGo+b95UKdKsv+8qt/HRqGpJzSJJ/do/1dEf36NQ1Jkq4lVkkqZKNQ1LKVND/45VZOlWUjrINSyklXIf3dU0q5DQaGlb1q21ZEP8FaltJ8mypKNW171t2dc9bSfvK27OT56x1LOn07+Cuw0qSuJ02Sut0qSueR1o7zRJ6+of2e73zJriL+9ADXylo8n3K+jP2fL7y/EEKbs70dK0w/xmdX4JH0pRRRXrnkBRRRQAUUUUAFFFFABRRRQAUUUUAFFFFAEM1us1YN/a70fd8j/wAFdJWJqsb/AD/J/uUAcN4i037LCl2vzzW779j1vaVH/akNzcRXC2sMy79ifcqZ47e6heKf/XP8lZvgmO3tbi8srv79u29Eegg6vSbqKCztIGPzsPlrXrPtre3nuPtUa8r8i1bmmS3heSRtiL95qCxXjWRWVl3I1cFqfgy40y+SXR2aCKVfJYff2bj81bF98QNNtW2xrLcndj92taVj4jstTukt7aUTM0Xm7koA8/fwX5COnmt5yfcrntV0qWxufKnTY+yvbru1Sdfu/PXOaro8WqwuksS73+TfVknj/wA8b/L9xK1YXt5tKdN+x0p+t+GZtKm2b96P9x0T79ULqxuNNhR5UaDf9zfQZ6lmx2WsP2dX++/zf7lbesX2nx/2Pbr5t0m/Zsm+RIk/365WGN4/4/v/AH6uPdRTv/pKb0RPkRPk+egNS9qXh37dfXh02VbmG3lSFfn+eV/9ip4YP7NhSJbeWC5Telw7/wAb0eCbpILZ/Nfy/Jl8mLYn8b/fetXUp31WbVX+yN9st9iM8P3P9+gNTlbmT/SXi37H/wBuqCWvn38Pmy+RbJ9962PE8cUkySwf3Njv/frKfUriB/KTyn+TZ9z7lAaj7yCLUrmb+z9yW0Kb3d/4KzX/AHj7KuXlj/ZUMP8ApcU/2iLf+5/9nqtDH88O/d8/8dQWE0ifafl+5/fetLSt87+b9/Ym/ZVnXtKtNKhhl85Z977Pk/3P46wX1J7qb90+yHbs2JQBDfyJdXjvF8m9/uVt65qrwabbaesTf6Pv+R/4N9Yn2V5Ln5fk2fPVa51y4+2TSyuzu7/feoAmhjt9K33DfImytjRNVijv/N3/ADom+uPmjfUke3lfe7vvSjTb540ubdtvnQvsegDS1vUvtV5NdM7O7v8AO9YM06yP81bD/wCnQv8A3656aB5JvKVW31ZY95E2fLUPmVcfR7iBN8v3KZ5FQWQpvk+79+rnkJaw7KZbbIN/yfP/AH6Y8jyPUagQzf79U3/eVcuYHjSqab9/zUagWYb6WBPufP8AwPVCbfO+9qs/71M8zZRqBTSH99uZP++6e8byTeb996ueX5ib6Yn7t9/8FZAU/L8z71WYY/l+/T9/+zTN/wDs0+U05itN+7fZVZ4/kqy/zvVO5kqA1IX+/TPL/vUx4/MR6YkfkJsV96UGhDNH5b/L9yjzPkdF+R6e9Vn/AHnyVBnqMWfzH2N9+rnl/uazbmN/+PiL76ffq4mq28lsjq6pvoNAjqGb53RKJp02ffqs91FH87bqCiy++P8AgqF6f9q8yH5Uaqc108afw/8AfdRqBT1Kfy7nZLu2VZs7pLj5F/gqhf8A2idPvq6f7lQ20jx/89f/AECjUs3PkqCa6t4/vSqn++9U30pLj5/mf/flqhNocUe99kX/AKHRqPlL82uWUf8Ay9q/+589UP7YSZ0eK3uJ/wDcios7WJ5tn3P9z5KuPYxRw72eXf8A79Gohn9pSyQv/oksG7/ns9Yn2q9kvNifZUT+D53d62PM2I+2s3zPnrOQGbeSXcdy+692f3Eht/v1C8dxdJ81xef9/dlTX8fn3Kbvn/36mhj8tPlpHQTPptv9m3ypE+xP+Wz76oQ2Np9+K3t/+ARU/VfNjtv9h6oWcjxvsioFymk0fmf7FQpH8+9qsw7/AOKh4PMoMDH1XR01JN/3HT+NErkktZbXztifJF99K9F/1fy7GrH1jR/tz74v3H/APv1pGREonE6lo76bbw3ttLvR3++n8FTWepeXv+ff/fq5JHcabZvaXO14f4Pn+5WJeRy2M2z5k/uPW4RDVdK8931Cz+SZ/wD0Cq15dfbtn3tmz56v2d8kj7Jf9T/Glc34qtdQg1h7jT9PZ9iI+xPuOn9yoN4yNKzk8i/S9V/9Gh/8fr0Lw3qWn3zzans8ib+P+P5K83eDy7NLuX5Hd9nk/wByuk8BwPPqU3m/8ezxbNlZyiY1/eiaWt2KWt4jxf6m4+dHqm8if3/krYvLF47l/N3PDs/dVzzwPA77vk/36Il0pe6PRN7/AC0yG18jfcS/u3en20/8GzfVa8kl+0/N9z+BKep1FmzkeR97ffrTrJsJEnfev/A60nj+SjUB6UPJ/wB8Uf6tKbRqBYhk8ymPA3nf3/8Abpiffq/DJ+52bqNQKc0nz1MkfyfNVa53xzfL9ypkn+T5qNQJv92n/wAez+On2Efnu9WbmNPM+X79GoD7ad7X543ZHr1/4O+N7jwvqkVzp6JC0SeWvyb/ADWrxd/7u+uq+HviOXStbtt237Mju7/J871hIo+6PEHw68O/GzS7PULv/QPEtoibNUsfkmt2+/1/u1Hq0kXwz8DzW3jLU5b3ToQ23V/meZ/99f79ee+DPiFZaO6XcUt0lzs3+Ts/2P469f8AD/iHS/jB4ZubPVNN8gSs8L2tz82//aWj3K3u/aM5QnRf90818MXcXi7REu9DdvsDv/wN/wD4iuhvNNuNK0ffvVHf/bqj4Y+H958J9U1SysbdpvDH2f7SjIvz7/7n+9UHizXNK1ia2S282fVfKR0tt/8Aqt/9+uGUJqR6KqKpscNr1j5/2nb8839yvIvFWlXH77cn/jle5TWPkfIqM7/+h1yvjC1eSzRWTZ8/zvsq4+4TI+bNStXgf5kZKp/6tK7nxVYpHv3J8/8ABXHzQeXXVE5ZGbC/lvvrbh8q+h/6bf3KyvLqaF/I+erIGXMfkPTI/wC/V9J0uv8Afqtc2r7/AJUp8oEKVJSQx/JS1mUFJ5dLT6AGUUk1M8ygB8MnlvRNOk/8FQzfu030+GP5PmoAPLpnzxvVlPv0+aNKiQEKSJJQ8nz1C8f92iGT5n3UzU+RqT/gdHmU9P79evqeJqLRRTqNQ1CiiijUNQop8dFGoah/uU+iijUNQp6UxKelGoajJv3kNTWf8G2mP/cplnJRqGppPH8lVnqz/B/wCqz/ALujUNQf93R5lCUvNGoakqVNHVZOtWY6NQ1LMMn3Ksp9/ZVZOlTJ1rINSyv36uJvqgn7yr8NAal+GtW2/d1iQ/6ytW2kepNDVtfv1sWf36xIf4K2LOT7lQbROnsJErqtNkrjLGTy3rqtHk+dKwkbRO20qSvcfgreNb+K9OH/AD0lUV4RpUnl16j8N757XW7OXf8AOkqUQ+Ms+3aWo45NyI396pK9c8UKKKKACiiigAooooAKKKKACiiigAooooAKrXyeZbmrNFAHHvB5bvKqfOlY+pWMsGsWGpxfcd9lwn+xXW3m3zn31QuY/wDRvKXdvf7j0EHR2a7bSIei1HfQpcWs0LBXDrt2tWdNqFxZaPbSxqsj/dbfWdax3GoNDe3bM6Qv9ygs5ibQGW423f8AoUO7Y0z1b8IvDp3ilLe2f7UksTo0zJs/2629Wml1Sb7Kw8yxuJ0Tf/dq/H4WgtL63uLZmh2LsbDVQGv9ri+1/Zd487bv2f7NNubMT1z1vp91p3iV7rzWvUuE2N/fRa6upAyU0VPPSWX5yjZWsTx3oL3dn9ogt/tTp97++if7FdTa3cN7D5sEqzJ/eSrFAHg8MdvPbO/lb/JT56yrmPy3rtfGHhW1tZ9Xu47tUkTYy26/7X8Fcsmh6nq1sj21pLdfwb4U3olWZ8plQ6lLB+5V/k3766/R/HVxY2l9BZ2e+a4+dZX/AIfk/wDH643yHgmeKVPnR9jpVyHf8+2gnU0r++/tK2mluU2TOnyJD8lVtY01LXTUl0+ZdR/dI8rp/wAsqfYWr3VzDEzqjvXfeFtDfw3eTWUsH22zuF85X2b9rpUSKieRpGlxDC/zbH+TZ/cqylrL5yO27Y/3Kua9o+taPD5uoW/2WGV38pP7lX9Hm/ty80S0sXae58r96kyfJvT/ANkoNDH17Vbi62RS/IkP3IU+RErNh/dv8qVq+JNSi1XUrmVE+d5Xdn/v1m20nmO/+xQQQ3988HyL99/vvWPNI8mx2qzqE/mPvVarPvk+dnqALkMf3HVPnT+OqGsRywXiXsX/AG1RK0kn8+FPk2bKreYlxvil+46UAQpJ8m9XbY/z1W+1PBN5q1W0eO4jubmyl/5Y/cf+/Wl9lT7jUFllNSlu4U81FRP7iVTvJPLTYv33qb/VpUMcbyPvZKAIfk2bHeq006Rv8tF5GkL/AO3VOa7ig+88Sf771GpZZmunn/dIlQv+7+Rn2f7lVk1W0k/5eFd/9j56Pt3nvsWKV/8AgFGoEyb5P71DyP8A7NMeSX/nk1M/e1kBZjqGaT5Nm+oU83+KVf8AgFQzWvmfduJf+AU+Y05S/DJ5cLo336rTXSbPvrVP+zU++zyzv/tvT0tYo/8AlktHMHKD6xafdbbVOa+Td9xtn+5V/wAhI/u7f++KpzR/Ps3tUGhmzXUv/LKyld/4N7olQpJqs/yLa26J/ty1pf7yVN5aRpUAYM1rrsj/ADXFmif7ETu9Mhsbjf8Av7tnf/YStzmoHoAzX0pJ3+Z7jZ/H8+yqE2lJY3O+BF8n+4/z10L/AHKrPGkiPu+49AFD7U/9z/vhKhSPzH3y7v8Ac31DNbvBM/yN/sVNbXySfeeo1NSz5cWzZs/77pjw/wAaotD7P4aY8nl/d+5RqAySdI/46oeX8++ppoPP/j3pUNzD5afNRqAx75/O/dPV+GHz0+b+Osp4/M+6tWYbtLVNjI1GoFxLVLV96pVa5fz3+aj7Uk/3aY/SjUA8xP8AgdY95sjvH/261f8AWVj38bxzfc/grI1IbmD9zvWmWcnz1Mkbzp8tVrb93N8396gNS/eWrzwoi1m2cKed81dJc6laQWyJsbztlc8/399QKMi/Jsk+7THj+Sqfmf8AAKPtTyJsZP8AvigOUekf91Khf95VlJE2VC/3/mqx6nJeLp3khe3a3l2b/v7KxE3yaP8AZ7na6f8ALKbf9x69I+SeF4mTej/f31xOvaV5E3zbYE/9DreMjnkclfxy6c6JKjJv+5V+HWEkRHSLfN/cqz9qi1W2+yT/ADon+qmf76Vzbx+Xv2/c/getJAP8SSXcGx7ZGnh++6fx1c0q6eO2R4nlTen3N/3P9iqdnqUsc2xZfvf36mTfBcuy/c/jSoLO803WH1WG2ib+BNj7/wC/VPWLVpLx9v8AAiO/+xWJYSS2rpLB99q0r/UriSb96mx3T5/9us+X3jGNPlkQw/uPkX7/APfqZPKkfY/+p/uVW3tT/wDdp6nXqWZoPLm3xbdlP8x5E+/RDIn8VDwS/fX7lWGo9P3n3vuVJUcciSJvWpv4KjUsN9TI/lp8tVvLrSvLFLFERpVeb+NE+fZ/wOjUCGGfy0f5N9U/LffVny/LSrMMibPmo1LIYZ/IffR/aXmTfN8iUXNr5CP9yqHlv5yPL/B9xKNQNWT7wqzDJ5Fym3+Cs1I33/M9Wfn2J/tUgPcvAfjRJId/mxfJ8m9/v19A/Dvzb6zS9tJW85W+V6+IdB1x7WZIl+RN/wB+vsD4Oa/5Okwp9o/c/wDj9efVjyanTGR7jpfitLu+/su6EZl27JLhG+Rn/uf71eDfHz4M+INL8SJ418I/vIrdFmurMSfN8n9xP469B1q+8P6jD9n+1tZTJcbNkL7HZ/8AbrvPC2recpsbp5JZf4WdP4f7tbUqvP7kzklF0ffgfP3wx8Vf8LU86WVIrW8t4kR4Up/i2BPkilRvsFv87on33eu2+KPwVu9Ohu9f+HkUWl68/wA88SDH2hP7ifwpXl2ieP8AQvEej23h/ff/APCUzb0vf7Si2b3/ALlRVpSjI6I1Y1vhOAv7F9YR5fs8SQo+zeifx15v4q01LW82Rf8AA6+k38AJa2dtaLLs+zp88Oz+P/frx/xzpXkarcpK+/yf/H6IyCR5R/HT/L8xKs3No8c3+qZEqs8nl10mJWf92++tKzvkuE2S7d9ZU1M/1f8Av0+YPiNW5geGqcMnz/NUP264kk/evvRPkRK3odK8yz82V/nf7lIPhM6kenvH5P3qY9QUQyf3KEj+T5aekf8AG1TUAU3/ALjVN5fmfx1D/rJn21ZSPzHoAf5fl1Wm37/kq55f96ofL8yb5f4KkCZLV9m9kqs8HmVq3n+iokTff2fPVNI0oA+N6TZ/GtM+f/fp/wDsNXr6nk6klJ/6HRvp9GoahT46ZQlGoaj6P79FMf79Goak38FFCSfJQlGoaj0j+T7lH8dOpv8AHRqGofx/M9Qw/u5nSrL/AOrqm/8ArvuUahqaqSeZUM1EMlE1GoahDH8lSVHDT3/d0ahqCdamSofMp8NGoalyH/V1ZT+5VaGrKSVkGpNDV+GSs1Pv1cSgC/D9/fWlbf7VZUNaVt/tVJsbFt+8rVt6x7aStW2/d1AHQ2cn3Erp9Nk2VyVhI8ddDps9YSN4nc6bJXovg+fy7yF1+/XmOlSV6F4Vk/0mGogbn3fo83naZZzf3olb/wAdq81c74BvBd+EdMk/6YhP++eP6V0TV7R40t2LS0lLQSFFFFABRRRQAUUUUAFFFFABRRRQAUUUUAUL+1SRN/8AHUNin+kJ/HtSrtxbrcx7G3L/ALtRW9r9nmf+5toAzdcuFguER+UZfuVFb+IovJmiuUVH+4if36l8TR/JbXCrnynrmZv39z9obbsd6CSzf6kscKW8Sb/3u/fU3hnULiGabzy7oy/Jvb7tU5tn2xP49lGm6qkkzps+RInqzPmEs/Fktq8yH+P592356y31C6+wTTLcNAlx8jbGqsieZcu/36x7mC7+0/N8kO+gNTu/BviTTtLsXsrq4WDZLhN9bi+LNP8At13FLdW8UMO0K7S/eavJZoPMvE+f5Kyrmd/tMz/x7/vvSL5jakuoJNQ1TyZpDaXcu8qOjrv+Te9X9B8bS6Pa3NtaReXaJP5qu/8ACn/2dcn9uljheKL+P771veFdVSOw1Xz4onhS1d0R/wCN6kDqdF8LaZ400r+09jWt4z7H8n7m9P8AYrirzSrjSrx4p4mSb/bSrmj+IEsYdltKqb32Psf5P+B12WsePtPZfKn097ryf4vv/PVgcboOgXWuawlosTJsTe7v9yu31ZU8CeF7qK0umfVLtX8l5PvlvX/gFctY/Fa4tdemley2WcrojRf88VSpvHuqReItRtpdL2XUMUTI83pveoGE0F9478J6La3N2v2+a6l2PN8juiVzGpXVxoPia8i09G0vyf8ARvlbe+z+/v8A9utnTbG902zd4tqXmzzkmdPuf7lYGo+In1TTUtJ4oo7jzWmnvv8AltLQUZE33qZNIkFq7s9QzQf3pWqtdWsXkpudneoApvOv8T1DNqVvap8z1M8H8EUS7P8AbqykEX2NPkVJt9AFP/hILeOH5fNd9n8ET0xNceT7umXT/wDANlavlp5NVaCDn9V1jVY5ku4tM8hIfvu8v8FTQ3Wt6l/pcEVha2033EeV3remtUks3Rk376xNJjTR7ybT5XbyXffE/wB+gsJo9QgTfc6hbp/uRVCkdxPseW9l8n/Y+TfWxeWvmJVZ5H2VGpZlXOh28/zy+bP/AL7PTIdNt4P+XSL/AH6v+Z71Wf8Adv8Afo1AEj8tPl8pP9xKfbff3b6heTzH2LVny/LhSsgCaNJP71QvAn9xas237xKhfZQaajPM8tKrfaKfNJ5lQVIaiv8AxpQkaVDNP/HQkn/fFBoPeRN/+xVabZIm9aJpP++KZ5fl0AQ/x71qHz/Pmqz5Hmb91Qpav9+oAEk+ej/ep6R1JQKJBNH+5qFI/wC9VmT7lMSP+7QWVntVk/36xHsfLua6Ty/LqnNH5j7/APvuo1Azf9imTQNG9XPkp/mUalmb5bx/ItQzRv8AxVpeXTLmHzKNQMqGPzHq4lqlCQJHUyfu6NQKz2KSJ8n/AI5Vaa1aNP4q0t60PH8lGoGJ81Ztzvnm3tW9cp5aVlP/ALSVkaRIbbzYIXdax5t8dzvroYZP4KzdVgSCaF2oNCF987/NT/I8z71MSf8Ag/8AQ6m8t9n3P++KgCt5bx/eemPsjqaaN5H+b/0OqfkeY/8AcoAm8x9lHlv/AB/PQ9q+z5V2U9IH/wBygjUZ5jxp8v8A3xVPVY4tSs5reeLfvq+8FUHj+f5qsyOPubWXR0+aJZ0f5N+yqyR291YPbsnyf+gV2E0L3CbFrm9e0q4sXe7X5Id+99n9+tOYjl5Dlbmxexf+/RbTv91n+T+CtX5LqF3ZP4P++KzYZPIf/wBnrQC/pX2e11JLuXds/jT7++tW/niuvJu1f/Y2VlW3lSf63dsqmkj6bM+518mgDobCB759kVPaHy32U/R9V/s2GZ1RXS4T5Eeq007798SffoDmJn/dvs/jrV8y3ktvK3//ABdZUMDyJ5sv33o/1fyK/wA9BZWm+12N4/lJ56J9/wDuPWrbXaXVmjxJTE2SJseq0em3trN5sX3N/wA/+3V8o+YueX89WU/d/PUKSeZT/wC5UGmpMn7ymTf+P09P3f3aY8dRqVzj7b/pq/yU97XzH3/cqFIH/v0XmpJYw72TfRqMen7t/wDYohk/fb9lEN0l9ZpcKnyUx5P9ijUsfD96voH4P+MZbGztn82J7nfs2P8AIleAwx/3q1dH1F7G5heJ2376ynHniXH3D7q8H6tZTzTJLDb+cj73vET5N9deurStbS/2auyZvk+0Ou/b/uV8/wDw98VN9j03R4pbdEmd5rh5t+90/uJXt3gq6aSxubr7lsr7It/8NeebP3zhPjV8dvEHwpsbawitrWd7uLbFc3jvuXB+f/f+Wsf48fD3SNY8C6f468GmBbq1dC2pWe7fc/Ps3L/f+evH/wBqXWJfEXjaztP9X5Nu770f+/X2N4B1W6sbHRdPuo7a1tItItzFYxHfMm1EruhKP2znqr2esDwfwB8ZdKuNN/4RrWrW6gv9yQreXP33f/b/ALlcl420O3j1i52vv+fe82+vpL4ufAvRvi5BDqVndLp+rovyX8Kh1lT+4/tXyLrWj618PvECeGvEVu0KK/yTP9x0/vo/9yiVLkKhVjWjY5zxDpU0aJLv+SuSmj+evePFXhX+zdEhu/NinSZN6bH/AIK8Z1K1+d5dlZxkEomC8dQvsqa4376pzSVZBNZx+Z/t1c8943376hto3jtqkoCRehkS6SoZrVo9m37lQpvjk+WtW2nSeH5vv1Zn8JQ/1fzUypry18uT5f79QvJ5lQaDEjSNN7RM6f7D7KekieX8qbKfN9xaI6Cgf7ju33KNNTzH+X7n8dF5H+5SrltB9l03e333qQIbmTzJqho8/wAz7tMoA+Qn2VWfrS0ida9fU8nUkp1Npy/wUahqM2Gn0UUahqPoooT/AGaNQ1Cn0yOn/wCUo1DUEp1Np1GoahVSb/XVbqpc/wCuRNlGoal+2/2ae+/79Q20lWf+WNGoakMf3jT3/eUvNO/go1DUYn7ypkpajTrRqGpfhk/d1MklVof9XUyfu6yDUspJVlJKppsqzDQBfh/efx1pW9Ztt+72VfhkqTY1bb7+ytW2kese171q2f3KgDesJK6TTZPnSuVs5K6HTZPnrCR1RO20qSu/8MSeXMlee6V9yu58PSfOj1iaH238J5vO8GWf+yzJXbV5l8DL37R4Xli/55SkV6bXsx+A8mr8QUUUVoZBRRRQAUUUUAFFFFABRRRQAUUUUAFFFFABRRUbbd3zNQBW1iHz9PmT2rzKHXLKPf8AabtYPs77Pn/j/wByvTb/AE611IKtzEJtv8NcnLo9l4f8QRyrp8SW03yJtT5Fegk5iHxppUmqzW7Syv8AfT5Inq/Yaqmlb7hbK4n3xP8A8sq0tbjt4NVeK2iXfs+d6v28B/se4e72f6r5asykcHYard3zp9m0e4Tf/G7oiU+/vtQ8lE+yW8Dp/fl31fhk8zUvKgb777Ep+t2P+87w/wAdA9TjPsOsSPve7tYE/wBiLfXPTaPqE775dbuE+f8A5YxIldtf7Y97/wBxKwXj8z5/7lAomDD4Zi+fz72/n/67XFdVo/h+yg0fWJWhV96JCj7Hf+Osqbf8m2ukhE8PhOGJ7j91Ldb/ACU/2EqDQfoljbx2DukSom+i51J9k23b89FtH5dmi/wPVaaNIP8AWv8A8AStzAzbmNLqbfvqH7Vd6VDsWVkRqhmuHjuf3CbPn+SptSuvMfY38FYGkTrdN8VWWqukWoIyfukh3p/6HXK6r9k/tKZbF2e2T7jun36HtUj037XFLE/3EdN/z76ynkfem2gshv7h45kiiTf/AH3qteXT3Vym77iIiJsqykfz72+5WVcyeY+/+CoLB5Hjf5fnetX7CkdtvZ/nrKs5PMd337NiVpTT+YiUAM/g+X56hT92/wA1XIZ/L31C8fmPvoAmhj8z52rE8Q2Pn238XnQ/OmytV5/IR/n+eqf2h533tQBm6VqX9q23zf65PkdKmm3+XWPeQPo+tpKv/Htcff8A9itt/wDZqNSyh5lMf/cqaaCq3l/PWQDE/d0TT+ZsRXp776hSOg01HpHLGm/etU3u33/NV+adNmxUqns8t6k0H+Z5lMfZT/n/ANl6f5f+xQBTf7m+qzyP/wB91cmg/wCAVTaPzH/vpQAJ+7enpJVby337KuQ2tABUVW3j8uqz7KgBn+8lVpt8f+5VxNkdU7yN53/2P4KAGJOn8VPhvk+59x6ZDAkf3qhf/j53NQUXJpKrU/8A4HTP9XUagUL+Py/nX7lMtpPMqzMjz/x1DDB9lm+f7lGoD3kpkn36e/7ymf8AAKNSweD5Pv1TeR4/u1Z/1n/7FD2v8fzUagU0j/j/APHKm8z5KJpPkqs++jUAuf3n+5WVNH/AtavlvPRYWNpPebLy4+yw7Hffs31kBz3meQ9VtSvvtX7pkX5K2NQsfM3uqNWJ9h+d5WoOgrW37t/v/JVx7qoUg8ypnj+SoALOPz/nlq5NAmyqdv8Afq/5DulBnIhhj8vfUM1PfdHTHoHqQ/8ALP56rPGklTTb5KrJv/5a/JVhqM2U/wAvzPlb7lP8uoXkoMjntV0r7LqX2hU320ybGrHk0myk+e2l37/7j/crtpoEnh2MivXnvifQ28OXP9oWbr5O/wCdK3iYyGXUb2vyfx1D5aSQ1ctrq01i2R3dYJv7m/7lQ6x+72Rfxp/H/frQjmBN9js3J8julaT/ALuqHhiT7df/AGed38nZsT/fq5qW7StSeKX54aA5/slmGR/uU+b93T7nyoH/AHTq/wDtpULz+Z96g0CHfT7/AFL7LD9zf9z5KIY3/hqF4Hupt7btiUFGrc2KWux1ff8A7aUzzPMplnP5exJfnSr81i+z7RF9ygOYhT93R5nyPTPM/vUf6yoLHpI9ZusRpOnlffrSqnbfvNSeVU3oiUGkR+myfZbOG3lT7n8FX/L8z51qm8fmffp6TvG/+xUamhMn7tP9ujz3/wBlKf8AJdfdpnl+XNRqB6j8K/FX9m6qnnp5mxPJ85/7lfUuleLYf+EP8pbuKBJX+aZ/k+Svh7TdSexmR/4N/wA6f369vufib/wjPg+b7NbtJN5WyLZ/f/v1w1I++bRkcNaWqfFD4iaxMtz532iXZaw7/Je4d32QolfZ3/CGaJo1nYQeatvqNwiW0Ulu/wA8romz/gdfKf7Hvh9fEnxhhmud0kWn2U1yzbd3z70T5/7lfTnhz4taV4i8YXfh2HT2h1SGeaG1SGPfuiR3Te7f8sk+T7lFSBLn75teFY7/AOF+nxWN9e/21NfXW7ZENnlK39ytj4ofDTR/jB4XNpdNh1Vntblf+WT/AN+pLHw1ZPqUU0cv2qRB80ry7z/+zXgnxs+Nsui/EfTtC0PVLy3sY7hF1Kaxl3uy703xJ/crelUl8M/hMJR5pc0PiPIdYh8QfDPWJvD+vReekX7lHm37Nn99K57WNN+1b5bZ1ntn/jhr7CvvBHgH4/8AhuZ9MVVu0by2v40fzoHX+B2f71fMfxK+G+ofBTxM1m8s15o9zs23f2fYjf7FEocvvnRCtz6M8j1KB43+7WVN+7dK9O17Q01jTfttmipCn8deaXP/AB+Pt/v0gLifcRKkqHmpUoJH+XQ/99aP/QKHkqwJob55E2SUx4Pn37Kh+TZVy2uk2bJXqAKz/wC1U0MfyUybZJcoq/coeTyJtivv+SgCZP3l+n9yrOqzp9xf4Krabv3u7ffom2SO70FFby9iJT/L8ypvL/vU9I6kD4t8ypKT/wBDpa9fU8nUKTfT/wCCijUNQoooo1DUKfTKKNQ1H/7lEdFFGoaj/wDdp1Noo1DUelVrqrFRXkfmIj/3KNQ1Cz/eVoVn2H3/AJq0k/eUahqRc05OtMm+/T4/umjUNQ/3aWk/joSP5KNQ1LMP7tPv1Mkn92qyVMlZBqWUq5a/98VTSSrMP7ugNS/D/fq/bSeZWbDJVy1k+b79BcTVtq1bX+Cse2k+dK1baT56yLNuz++m2uksJK5i2kT79b1hI/8AwOs5HVE7bR/3ldzoknz/AC1wGiSfJXbaJJ86VzGh9cfs633mWt9b/wCyj17T/DXz9+ztc7dQlh/vQsf1r6B/hr1aPwHm1/jHUUUV0HMFFFFABRRRQAUUUUAFFFFABRRRQAUUUUAFFFFADV61zvjuB5NBmliXM0PzrXRL1qjqjp9mdG27G+9voE9jz6wnfVYUuGf/AEl2/e11mu2qWWg/e+5trn9Etbe08bX9g/8AqWbfEldprq79LuOVXau75qojlPP/AA3H5Gqpcf8ALFEdN9P8SXSR20NvEu93++9U9Knfe6L9z+CrniGOW1sbbdt+dN/+3WpEjj9V3x23/A6ym/d7K2NSk8yH+/WJc/u3+b79ZlxGQyfN9+t7Un/0PSv4P9FTYm3Z/G/z/wC3WDbW/nzJu+49b2sTxT30yQPLNbQ7IYnm+/sRKgZM++OzTdWPJOkafN9+uhmsXnsE8r+5vrlb+N4/krcwKbzv9q37KmvIPuOr/wAfz1Tefy5quTXXmeT8lYG5C8nlvvqFJPMd6m/jf/xymJ/coAZsT7Nc+a+z5PkrN8tI4XetK5j8uz/33oTQ7iS237Pv1BZlQ2vmJU1xvj+9Vy5sZbGZElT56s39ilvCn72Kfem99j/c/wBigDKttkn3np/n/PsWqDyeZNsX5Ke8j/3/AJ6AJrqN9/zUxI0jfYtMTfP/AMAoTen8dRqBDqVrFdWzxSp87/ces3Sr5JIXt23faYf7/wDcrVf949Ymq+VpUyahE67/ALjp/fo1AvvI+z5qreX5dXEkSeFJV+46b6heD56yNyb7L5lvvqg/7v7taU18scOxax5pKkNSFpPvvVZ5KfN96j/eoNC5ZxpInzVNcyJBD8tUPtT7Plpn+s+egB7z1WSTY/8A6HQ8lVn+/wD79AFmb79XIfuVlQ7/ADtn8FX/ADP7tQZ6kz1Quf3dFzO0CVT+0ffdnpc5oWU/eU96ZDIkib1ff/uUz/WfM1MUSGT7wqF/v76uPHTHjoLGJHT/AC6mSPzKe8dRqBm+XULx/PsrSdPMqm8dGoFN+tH+x/HVl4Hqt/H/ALdGoD3j8umeZR88lM/1jf7FGoDGg8z52X7lQ1f/ANZVZ9lGpZWeTy0qg8fz72q5NH5k2/8AgqF4/Lo1AHk/c/LWa8ab9n30/gq5cyeWtZXn+ZN/sfwVkBZ8hP4UqGaNPuL9+jz/AJ/kpiR/Pvag11JobVI031chjSSqySfJU0O+1hd6A1GX8Hl/PWb5f/fFTPfeY/zUx5/MoDUreX8myqz/AH9nzVZeTyKZ/HQGpD5fyVD5dTPH5j1We6ig37pVTZ/fegyHVFqWnWmqw+VcpvSobnXLSBE/e79/9xN9MTUvPT9xb3E//ANlBBx+q+FbTSrn7RFcfIn8DpUM3/E4dE3r+5T+P+Oun1WxfUt6Mip8n9+s3y7SxhS3nil3v/y2RK6oyOaXuHKpBLa70/1b7/vpW99qt9SRPNfZMlQ6lH9qm3wP5+xPnrN8vy/k2VYi5bWt3ptz+/T9zM/3E/5ZVpf+gVZ8vzLBNz732ffqhD5sdykTbdj/AMf9ygIyNKGT5NlM/uf3KheT59i1Mn9xf+B0Gg9I6uWF08HyfwVTTZU38FSaE1z+7/3KZHT7P94/zVNNavGm9fuUFcxWmkei2j8i23t/HT/M3uiNRNH57/L9yoNIyGP/AH6hedPuL9+rLx/uXqFI/L/gqNS+YfD+7epnkeSqyU+Z3kXYr7KNTQspP/BT7zXLu6tvsn2uX7N/zx31DDsjh2bP+B1WSD5/mf79LlA6/wAA+IvE+i339n+FtUn0y/1bZaf6PLs83d/t/wDs9ewfCX4W+J/BXxQk8Maxc3mlR6hb77g6bcb3uv40Tf8Awfx15H8NJLS18baPe3Nw0FtYy/aXdPvu6fcRP+B196+C7XSrrWnmaKR7+0+SK8ml3zOz/frll7sivM81+K3xa8N/C/wFc+HdGuvL8XAeSLS2Hz2+3+OZv7mz/vuvnv4R/DfWPiFryXFpZNqlhaXCf2g7y+Tv3/wb691/aG+Gt5401aa28P6JDdHS7U3NzdxOEdXb59jO/wB93/8AQP8Afqr+yz4ZuRpF7YX+myWvk36/aIYW8mZ5v783+wibNiU/sijO2p7VDa3vgeKdrCCGz06H5vJhi2o23l3/APZauaxb+HvjN4ZfStUSJGmXzFtjKpkT+49P1KGfT9N1C5gkn1Evc+UtrNcfINzhMbv9nn5favHLrxFaeCNav/EUGlS6xrFo32Pztj/un/uIlRGcoe4HL7b3vtHhXxc+C/iX4Z6lc2Ujyz6O/wA9vcw/cf8A2P8AYevJUtfLf/cr75+Hv7Qmk/GTTrnSJtIlju9uyWObZsb/AG/++6+d/wBoL4X6f4W8QB/DVvcTWz7/ALRs+dEf/YrbmjzGkOfl988Nq0lQ+Z5n3amhj/vUiQemPJ9yppv3j7F+5Vb/AGmeggkop3ybKbQBLD+7+eriQJIm/fVBKmSTZ8y0FlmP9wjp/fpnyeX8tCfvP4/ko8tI3+WgASnzSJ5Py0zzPnpj/c2VJR8Zp1p/+r/4HR/BS/8AfVevqeTqJ8/31o+T+H/vimf6unp/co1DUfR5lM8zy/u0+jUNQp/8VMenx0ahqMp/l0UeZ/BRqGo9PuUUeZRRqGoUs3+pelpX/wBT8tGoalO2k8tq1U/eVjp+7etW3+581GoahNvjoST/AL4p79abzRqGoc05OtN5pP8AV0ahqWamhqsklWYaNQ1JvM8urKSVT8zzHqyn+zWQal9N+yrNt+8dKoJJVxJKDQ1bb93Wxb/cSsS2k/jrVtpPkqSjbtpK6HTZPuba5uz/AHdb1hJ9z+/WOpvE7PR5PLrs9Hk+dK4PR567bR5PuVzm59H/AAB1DyfEton98eXX1EK+N/g/qX2XxJpsv92VK+yBXo0PhODFfGLRRRXUcYUUUUAFFFFABRRRQAUUUUAFFFFABRRRQAUUUUAFUruFPJdpE37qu1DcfdoA898QxvY+Jk1Pyv8Aj3ruNXTz9Hudv8cdYWoWv9o6lc2/8EybK6O6j/0OVP8AZoJPNbD9xefL9ymeIbr7deP8/wAiRbNlbCWv2WHf8vz1zdzG/wC+qzMwrz7lZNzH5k29a3tbsXsbn7POn75NlY9zH87vUGw/QY/P1KFJXWCHem9/7iVZvJIp9Sv3gdp4XuH2O/8AHVOwk/0xE/vvVyH/AI+rl1+55r7HoiQdD8kFmm5/4ErE8TxxPZwywJ8/8dX5o/LhrBefzJn3fOn+3VkanPXP7y5+atW8tUkSHyk/g+eqd5YpBf7Gf+DfWrNGkkKbX/gqCzKmjfe/z/dp8MfyU+b9592n20HmPsqAGa3HbwW1mkD732b3/wBh6fZ65+52NEz7PuVW1L95N/sVW8xIPkX95/foLNK8klupvNnff/7JVO8/fw+V/fp/+vRE3tT32R/d+SgDKa1SCqzx1fvKpvHQAxJ3jofZv3/x0xI/L30xP3n3UqNQIZtn9xqhfSopPn2b/wDfq4/3/mSn23lb/ml2UagYmiQS2ty+ns/+3FV+bfHR4ktfP2S20vz2/wA6P/fpkN0mpW3mqn+/WRZT8vz7n5pVRP79Q6bA91v3bv8AgdTPH5nz/Lspnz/7m+pNNSG8gSB9lVv9Y+zfVx46Z5Hz0GhW8vy6en7xKsvH8lQpvqDPUZ5FMePy0d2qz5dMePzP9ygNStbRvs3tu/2Km/gqZI0SP5aZ5dAakMyJInzJ8lUPsvmO+37lXJpH37FqZP3dBfMY9noaWN49wrsm/wC+ifcq7UslM/joLIfLf1o/1dWfLqs3+vqNQBJKmqtH9+rPmUakjHqt5fmVZeouaNQI3/1dUJo6vvJUL0alFekSobmTyH3/AMD09JEo1AkqOb93T0kqG6f5Hdvko1LKd5P5ab6ynuvnpl/InnO8Ts6VQmvk/hilf/frIcSzeXT7Nm9dlZsMbyfO33P4ahmupd+zZF/wOWqzz3cnyLLFB/uRO9QbRiav+rp7z1iJDcTzbJdQndP9hESpv7NSP5/md/8AptK70cwcpsJIkezdKqf8DoudVSNNnm7/APY2b6hsNNSN/N2Kj/7EVMedPtmze3yUcxOpQudVi+07Ft7h/wDtlsp73Uv/ADyVP996v3lrFdTI8qK7r/G9VpoPn+4v/AKCyg8l3J87PEiJ/cTfWPc6rcPNsWW42f7GxK1byN9+yf7lVoY4vO+VNn/AKBcpm/Z72+feib0/23er9t4cijRPtKK+z/YrST93T0k+erIkP8vy0RF2fJVNLF7V5nV/vv8AcdKueZTEj8x99BgVkg8v7z7/APgFUNV0r7VbOi7d/wDuVt/x0x4P71aRIkebpYy6Vcvu+R/v0x4JZ98q/wC/XW6xo/npvV/nSqFtbxaan735H/v11ROMxLOd0TZvq5bSRTzbGen3kEX+tgT/AH0rNmj+R601KNKGTy97r/B/BQk/8a1lW0FxOyOybE/grShj8hKNQLkP36f5j76rJJ5afLT/ADKyLL/mfJ8v36ms5/4G+5VNJP8Avin+X5n+5QPmL81r9x1pnmJvd1+//HTLa6eP5KhhjeTe9SXzD3+5Vaafy/8AfqaPfuqs+yN97fPUHVEPM+5T0nqm8/8Adqazj+eo1NyzHP8APVxIFunR6hmjijRP79CT+W6baNQNvQ5LSx1WGa8RZ0h+dEf+/X1DafGix+G/hGJINV059evovtKJ5W9Iv4E856+TEk8xN7V39t9i8R+GEtIrKLzkTYjzfO/nP/crCUTaJ7XffG6/b4b3mlXP2/W/EmrSvefb7OLZbKm9Nmz/AGNifcr1n4SsNX8E297FO1tq2uQpeXE1vLl1/ub2/v8A9+uH+EfwsuNQ8N21x4luo001bfyfmfZuT+5XrPgCOJFuP7O0tNP0WFvJs4Y/vyqn8dYyMnyHN+MPA9/4b0+3v9P1u8h1W1ldrN7m43w73++7o/36xPCvjrUPEmsf2PqFguoahDKltNcQz7YX3p882z+N/wDxxK9C+K3irVvDdi1xZWdn5Ih+Sa5Xd++Z8bP9n5Pmrm9BvIpdAdUs/s17qcomvLi3b55Syf8Ajn9z/cpS9wulKU4nnuo/CDRPhnqV/dW/iHT9EtPM895Vn3Xif7EUX/oFcL42+MWmaH4Yv7KDSr/Uby4T7NF82xLe33/8tn/vvXqGveC/DXhXVl8S3NjBdaxfN/o+m7v7iV5NYT3GuTaxrer2iz3KO7/Y7b5/n/2Kj++dEInm9z/Z/iPTU1CXT7fSN/zpsf8Ag/grlX2ec/z/APfdfRWpfZJ/D00U+lLa+IbSy2WsKRbIUeX7n/A68N1v4ZeI/Dlt9o1rT2soXT5HmlTfLW0Jc5jKJg3M6b0Rah8uoZo/L+Rqm/1dbEElJ5lM8ymeekb0ATJ1p/8ABUM3mw/61GR3Tem+pvn8tP4KgB6b433q9Tf6z7tMs9jzIs77E/v0z/Vu+2pAPL+f5qe/+1T0k8xkTb8++pnsX/2aA5j4up9FR/6z/cr19Ty9SSk/2KPL/wC+KHf7n3qNQ1E+epE3/wC5TI4/n+an0ahqPpiUJ9+n0ahqCf79Hl0U9/79GoajJKfTKPn30ahqPp6fvEplPSjUNShNvjua0raTzNif8DrNvP8AXf79WbORPko1DU0nqGP79TeZ/dqtJ94UahqSc1GnSjzHpiUahqWU61JVVJKspRqGpZSrKVTjqyn+rrINS5DJVyGT+9VCGrkP+roDU0reT5K2Lf8AgrEtv3latt/cqS4mxbSf3a3tNn8zZurnraStizk8uoNjttKk+5XYaPP9yuA0qSuz0qT7lckjqPYPAd95F/C6/wB+vt+xmF5ZxTr92RFb9K+BfCU/lzQ19vfD28F74P0yRuvkhf8Avnj+lduGkc2Kj7p09FFFdx5wUUUUAFFFFABRRRQAUUUUAFFFFABRRRQAUUUUAFI3SlooAwZNsGtQvtZPOrXuJFgt3dvuKtDQJJKjsvzrUepWv2qxuIl+86baAOR1LZ/aUKK+yGma34c8yF3g2fc30kc633h+KWO3330KbJd6/crO1LVbiO2dF+5/frc5TmNY/eJ5sr/PurEmk+/8lbetzvI7vs+TfVCaNNj7tqVgbxKelbI9SSVv4Pnq5YXXyOjfcd6oQ/u3fb/cqawjSS23/wAbVpEUizc30U0O+KVX/wByq00nmQwvH9/+4lM1LZDCiRRbE/uJWP8A2xd6b8ltaNO7psTZWchxiTXkbzP+9q48Hlwwpv8Av0yaPy4U81Pn/jp8195dtCi/65/uUACR/wCk7K0vIeCHeyfJUMMHlvsZqfeXXl2bp/foAwb+Tf8AO3yf7lU4ZPL2VcvNmze1Y/nvv3t9yoLNXzN/ztT3k+Sq1tJverNzInyJ/HQBWeRP4vkrNeTe+ypryTy/9+qyfwfx1GoE00D+Tv2Ns/v0yGfy0+VPnp7yfJUP+xto1Ahmkd3pj9ae9WbOx8//AGKNQKDyb/nrNhkTTtSdN+y2u/8A0OtWaNN/y/PVC8tfMf5v+Ab6CyaaPy5vKbbHVb/gf3KoQ6k91M8Tf8fMPyPV9JKwNNQf79PSNP7lMm2Rv8tMS7SOgNR80f8ABTNhpjz/AO3Q89Aah/rG/wBihnTY6L9+oX31W8zzJvlf56gNS+myNKY/3NlQv/uUzzKA1HpGn3KHjottkn3nWi8vrSD/AJeF30BqQyUyoX1KH59qM/8AuLVN764/hsm/4G+yg0NJ5Pkqm8nz1QmnvpH2N9lgT/f3vUNz5vnJtuG/3ESgo2Ekp/n1z03myfJsuP8AvvZVyx0d5/8AWouz/bffUahI0pr63g+/KtU5tVt/4dz/AO4lX0023tfuwrv/ANyi5j8xNn8H+xRqREynvpZPu2kuz/b+Sq1zdXf/ACyii/4G9X3g8tNlM8hf9ijU2MS5tdQvoXSWW1gR/wC4jvUOm6bewI9vc3cs6fwbNibK6GSP+9TFj8t/79GpAyG1eBNn/ofz0y/glkX5Jdn/AACtKaTzE+VapvJRqWcrf2txI+xnZ0/36yksbfztmxd9dbc7I9+77lcTfzvJfukG5ErnN4lm2kWC8meW3in+T5Ef5KHsftX/AMXTPL8hN7ffq5YXSbKk0KH9lJav5v8A7NT/APWPU1/J5kiOr7ET+CqyfvHoAvpJ5abKheBPvtUKTpG/zPUyT+ZQBCnm797f98VMkdD0eZ5dBBm3knmXWyq32H99vX7n+xVx4/n3/wAdMT93v/gqgGJG+9//ABykqSaTy9m7+OnpH5ifNQRqQp0p/wDrKkpPMTfs31ZkH8FQzSeXVz+Cjy12fc31qZGV88lUNS037Un8O+th4KZ5f775qqMjORyX2WW1+9T3gaOF3VPuffrevLX988rP8j1W/wBHgR/n+et+YwMSGf8Agp80fmfdqtf2qRu8sX3P9ir+g30UaPuf5601IlIoTSNps2xvnT/Y/gp6bJPnX7lTeXbzv5U/36mttN8zeip8iUal8wxJPMfZ/HU3meX92qf+rd6IY3kb/co1AvpJWlbSfJsasqGrKSeYn+3QWTalB/HF9zZWJcyfwf8Afdbc0n7v5nrHvIPueV/HWEjeIxIKmh3xslPSDy403Uyb9wm+oOqMg8v5HdqfDI/ybvuVWS6/vfPQ915k2xajU35TVe6TekS/P/frVsNVeNESNJX+f5PJ+/XNwv5bu67nd6swyS79m/Z/tpWQHvGpfF7xH4H17R31qK41TSrGJH+xzO/7p9lfVum/Frw54Y03wpbX89vFqmsW4mS3Rx+7XZvLV8mfs/eNE0e8mivJrjVLm4dEezeJH3W6J/G7/cSvVfiX8P8AwzrHg2+8cwKmg6hprLIj20WxH/uQ1zc3JIqceeJ538aPjVr/AIh8QJpkk8mm6YkrSz21rO++VGf+P+58lfT/AIdiis/C9jf3Mh87ULdHit/41T/L14/r3gTSvi3/AMItFptvbwXPlJc3/wBmVPlR/wCB3/jd9leyeNpdH0nRG1O9ETR6LbZljV9kPy/cR3/2KiXvlfB7iG/EjwPb65JcXE1q32fTbN3RofvvK1YXhnwdFofhOV7XS7e9vHi85ftjbIf9968b+J37Uuua5Z6p/Y1jdaZpV7ElvDcyNsf/AG/9yuzt/jBq3wz+Aen3OqWq6n4juP8ARoI5v4X+/vm/77+5RKIRlOENTxX4nfEa7vr6/wBJtXW6uXut9xrCPv3bE+5DXE3Oq6hqqvb61cS3ro/yf33/ANiuk8ASJq2m6l9sSK6vHut7zP8Aff8Aj+5Uz+B4vtkzz3UVklx86Ps+f/bq/gFI89ex895kl+R0f7lZvltB8jV0mtwf2G/lRIr/APTzs+es3yHu/kb7/wDFWxBmvH/t0+2k8i8hl/uPvplzay2M2xqE/ePVgWby6l1K8muJ/vvS06GDzKHj8t/v1ABR/HR5dHmVIBVxL7+BvvvVB6h8vz5v9hKA5ec+Rf8AYo/3qEk/jpa9fU8vUT5Nny0PG9LTk30ahqR/PUlHmJ602jUNR3mfPT/Mpj/7VFGoaj6mTZHVaj+OjUNR8lFPf7lQ0ahqTJT0k/u1DHT/ADKNQ1K1/H9yn2f7z5P7lPvI/MTZ/BUNhJ89GoamtVV/9ZVn56rTfu/vUahqP/4BQnSmeZ70eZ70ahqP/jqylVk6VPRqGpYhqZKrJJVlKyDUuQ/x1NHVNKspJ89AamlbSVpW09Y9tJWlbfc31JobdtJ5b1sWf+1WDayfx1t2cnzpUFROn02Suz0eR64awn8uut0edKwkdUT0jw3P5bo9fbPwV1GW+8FQpJ/ywbYn+7Xw1oNwkbpX2D+zjfefoN9b7s7XVq2ofERXj+6PZaKKK9E8sKKKKACiiigAooooAKKKKACiiigAooooAKKKKACiiigAooooA537VFpesS2rRKEuF3rsrjdYk8zzrfZ9yus8ZI1rCmoRbPOh+7urjb+6+3Qvcb9m9P8Ax+rMdTEvP9Kh2/c2f3KzbmPy6v38/wAnlL8lZVzIkbolQWFhB58zp/0yen233E21Z0e6igvH3P8A8sn2U+wtXgh+zz/I+/fQKRQ1K1+T5qpwx+Q+/wC/WxqU6yfdT/b+esF5PL3oz+ZvokM1bCOK+Z0nlWDZ89X/ABb4f/sP7NLE++zmTej1zCXCedvavQv9H1TwMkLfPeW770R/4EqAOP8AO/j/AI6oarqSRw7Nm962HtYt+ysTxDGkcyJ/fqwMdJ3vvnb7lMeN4/u1Ztp0jp806SfwVjqWVkkSP599TJG8jo/9+qf2pPtKO33K2JpLfyUf7776NQKb6bcTpvVPkT79U0j8l9laU2qywWzxRPsSb79ZqfvJv9igCykHmfP/AAUJa+Zc/L8+xKHni8nZ/H/v1Do8H2q5mdZVTYjzPvfZ8iUFg8axu+7/AL4qm8jyf7FU7/xHZSXLxLcK/wDufPWbN4mi/wCWUV1P/uRUAbCUy4rKTXLuR026VKif9NpUSqF5qWuzu6Lb2dqn8G+XfWEjTlKGuSf2bqSXsX/bX5vvVsQ3SSQpLE67Hrnrm11XUUdJdQt0R/8Anjb76rabB5N4+ny3t18n+q2fJQPU6rz/ADH/AL9Vrm+t4Ed57uKBP9t9lU38P28ifvd0/wDvyvVn+yrKNNkVvbwP/ub6CytNqunySJ5Fxv8A+uPz1Z/tLy02RW8v/A02UJYy/cW7+T/YSpk01I5vmeV/996gz1K3mXcif8e6/wDA3p6R3ez78Sf7nz1c8tPO/wBUtTP8iUBqZv2GX+K7lf8A3Ep76akcf3Gf/gdXE/ePT3+d6A1IYbVNn+qVKZNa/wC7/wB8Vf8Ak2VC6eY/+xQBWmj8tET5n31WuYPLTZs+Srj/AH3/ALiVWm3yfP8A36jU2MqaPy/u1fs7GKTZL8v/AH3Q8abKpva/J91tj0agX/Ii3u6/c31Zs5ER/mqhD/Am+n+Z89GoFmaTzH+WrKbPJ376ob6heT56NQCb949U3/d/3v8AgFXeajfpRqBWSTZUP8dWfLeSiSPZRqWEMn8DVTufkfZVxNlVryPzH31kBlXMnn/JWDc2KW8zuv8AHXQzQeW9Zt5B5af79QbxOeuY3qt5jpW3cweWnzJVa2tUk3+anyVJoZX9pPu2eV/wOmJdPI/y1cubVd/youyqyWro/wAtUBcex+Tfu+f/AHKem/8AvtUybNnzffpKkBsP+r3tT3+5T/Lp8n3KCCn/AKv/AH6pzTp8+353qzeSeYmyL/vuoYYEg/3/AOOgCFI3kffLT2kdKs+X86UeSkn8dUZyMqa6eR/9ihJ5d+/5quPBFHTH+5tVaszHpI8ifLT0/wBr79MT5E2VZSB5ErSJjIY8aVDNH8/y1NsNP+SSnqRqU/I8z71ULnQ0n/jrb8tPSofMqomBzF5o6Wqff+Sse8tUtX3rXW6lavP937/9yuMvIJZrnYyfP9zZXVEz+As2caTv/cer9tqTwb0/8frE8h7ebe336m+f79aE6k3nvJM+7/gFPeTy/u1WSPz/ALv36Z57wO8U7/In3KjUvmNWGSrMdZsP7v71XEn8ujUsZeP8+z+5TLadI3+ai8kSSqyff/2KwOqJpP8Av/nWqdzIkiIrVcST5E21QvP3b/N/33WcjeIy2tXvpkiiT56uTaPLYunn7U3pv2b6p6b9ogm83e0D/wCxVyaSWd97Ozu9YHUPSOrMMfmTfLTIYHpj7/uVrqBpWd9Lpu97Zvnd0r68+H3xM8K+OPh3qlv4uuLWNEiSG4uJvkhiT+BE/wBuvkBIP7z/ACf7FX0vpbrTYdPZ9lnFL5yJ/ff++9c8o84Hs0Ph+08F3+iXGn6h4gtdKu7h9+qwo9sjw7/n2fx/In8deu/F/Vjq3gS003wPe6dc6NatsuFdPNjRv4HaV/l3f4766r4HfGTS/GXhiy0/Vlgt79V+zLCkf7mX+DYleXftOeNtL8H+Lrbw1o2mwK/kfaL1Ym2Jvl4Tf/wFKx+wPn55++dZb3fgXxb4P+w/b7O2s9EaJEvJotm50/jiT+NKztL0q98cax9u/spo/DCb4dNsLxd817M/37l9/wDBXU/Bm68OzeB7C10OWCe8aJHuN6fPE/8Afeuj8Ralb6LqM1lYXEEeqxaa8yTTfP5X+3WJ0eR4knw1t5PH8yLK1lpWzyfJs03uiRf7H8H9yoby+uPEDPqsfh9IbCF5fssP35pX+5vmf+PYn8FbvhCbUpLNLe81D7Fc3Fu1t9shTY6b/kebfWtpugReHNetk0zU5dQS33798WxIn/2Epcwcp8x+NtHfTXht33QTTS79j1zaT/YX2ffT+CvQvGela34g8SXmp3Nu08KI7/af4P8AYrj9b0N7W2SXY/z11ROaUTHuUlupnf76VT8t7WrKTPAv+xTLmdJ03r9ytiASemP+8+9T/L8tEdabUAL89L/HTPn2U9KCxk0nl0eZ/wCgUx/nemRzpJv21jqbRifJGw0f6un/AMf+/TP+Wb17ep5ItFFFGpnqN+SpE/d02nUahqH8FFFFGoahR5n+3RR/q6NQ1Hx0J9/56ZT5KNQ1H/7tM/uUeZTHo1DUszfc31lQ/erV/wCWO+sqaPy3/wCB0ahqbdtJ5iUy4plt/cqab7lGoalZKdTUqT5KNQ1ESSpkkqHzPenp0o1DUspVmOTZVDzKsp+8pSDUuJ0qZOtU1+/Vn5I6zDUv20laVtJ5aVjwyfN9+tKGT+7QaG3bSVq2clYNnJ9ytWGT+Osijp7OSut0ef7lcNZz/PXVaJOn8T1nI3iel6DP86V9Yfsx33mXl/Fv+9b79n/A6+QNDm+5X09+zLfeX4oWI9Jbd1opfEXV+CR9TUUUV6h5AUUUUAFFFFABRRRQAUUUUAFFFFABRRRQAUUUUAFFFFABRRRQBn6hai6ilRl8zcmNleX21q91rFzp+zY7pvSvWbp/Lhd/9mvF/FWsS6VJZ3q/cSV4Zf8AcoI5TKv/AN5N8259n9yqE0f7lPk+9Wrf3UXybf8AUv8AO70y4ki+xvKv9/YlBYzwho7aj4gtol3BN3z7K1/FcIt/EWoxpLsBlzso+FkiXXiZNssX7reNn975KufFhIrLXYZlid5pold9ib++yiJnI5a42Q3KOz79/wB/fWDqt8kly7xJ8lP1XWJYERINPld0/j+5XMXM93Ou/wArYn9zzazkES5Jqrxui/LXp3w3uE1i8vNPn+ea4tXRH2/c2V4n/pscn37eD/gG+u/+FmqXWn+KrBlu1upppfJ8lItibHpmh09/Y+Q8O75NkXz1wHie68u/3tKu/wD23r0f4rJCt5c7W37Jfn2t/fTfXjWoQW/nb/s6v/tvSkEQfVbf+KX/AL4qzNqT+T+63f8AfFUIZ4o9iL5Sf7iVcmk+f7+//gFSWUJtVuJPkXT7h/8Avirj32qxwwpFZRQIn9+4qt5b/f8AmrSmvovsCRLF86J9+jUChNPqs8myW4tbVP8AYTfUPn3Ek3lf2hKn+4qVM8/+7VO5/dzJ/B/uVgbkM2lJG++e4vH/AO2taSQWnkp5VoqTfc+envaxR3MO7c6J9+mXN8kFzvg+Temz/coGQ3OyN/l2p/wCiwjSSbYz/frNuZ3gd/N+dKv2cnyI/lbHoETXMCWrvtqg/wD4/U15/G7PVB5H+/UBEY8fz1larB++huFfY8LJWk+/y961m6lPL5PypQbHTw+VcWfm/cqrXFaPqU1rqTxSuzwv9ze/3K61Lr+98mygx5Sykn96obaT53ff9+q0115nyK/+/T0n+T5U8ugvlLn+rSmPJVbz3p8M6b/moJLP+rp6dKref8/y1N5nmUGepZTrULv5lMSD770eWnmfwon+xQA/y/kpiR+Zvpk0j/wpTP4ajU2C5h/vVW8jy6f/AOP1DcyfJs/jejUBjybPmqaGPzE3tVZN91sRvuJVzzPLo1APnj+7UPl1M8lNo1AKR+tCSU/+OjUCLmoHj/vfPV96rPso1LIXjpj/AHN6/wDA6e9Qt9ysgKE37t/9+qbwb3rSmj/vVW8vy6AMTUrVPnqgkHlx1parJ8+ys354/wC9UHQVpo/npiR/P81E0bzv9z/x+npG8b0Fkzx/3aZsqZI6e8FBBW8z3p7/ALz+PZT3gpnl/wB56AK1zIkHyLVbz3k3uu3fQ8b3Tu/8D1Mlr8lADEkfZ+9TY/8AsUeY8n3dyVN9l/vVMkCUHOUHj/77/wBimJG9aXlpG/8AfejyPMqyCGGNKJtSSP7v7z/cp72Pmb0VtlZSQb5vl/g/2KCOU1fPSRN+yofLef7v3KYtr/e21fWD93WupEiH7L8n32qs8fl/dRq0vL/74p/2VJP4KszMqH+OsfWNH8/97F9+uke1SN6ZNHVxkRI499Oe6T/bX7/z/frHv9NlsX/vwv8Ax12F5a+R88Sf79Mjmt54dkqK/wDsP/HW3MY6nErI8f3auJPbyQ/vU/fOlMv7GWCb5U/c/wB+qz2vlyb9nyJWgalyH/Upuf8A3N9P/jpkOy6ff9ypv4HT/Y+/UalxKzyffoSqyP5b/f31ZS6+Ss5HUTeZ9yqc0++b96/3PkSrKSPIm9qoeX5lyn+/vrCR1UjYTrTEkSoUneR97P8A+OUNG91M+35KnU3LiXXz0+GTz5t//jlQwweX9779TQxpHHsX+/RqBM8nzf7FWbOTy3Ta/wA++qfl/wB56mhj8z7lGpZ9M/AjTl8RalDdyXtra2GnxPNLvl2Ps/j/AP265j4S/ZfjB+08+pamI72xmlutUlWX7rIqbIV/3PuV4+/iC403R5rKKVkS4TY+z5N6Uz4e6qlr4n+0NdtZW0KbLiZJfJ+R/vp8lcnLyS5iubnifbvjr4V6t4P8aL458Dwxy2x+fUNMhbb5/wDfdV/i/wBymeNvj14fvPD1zFpen7NWl/0a4Gq2/k/Z4v43ff8Aero/hN4+sobqbQLexXTNFs4kmiu7u42b0dPk+T+D/crJ/aU+Dkviaz/4SHSIkur+z+d7Zyqo0SfO/wDv/c+7WnLzx5oHPGXvqMx/w/0q2hjbXJXidYLYSxI/zpu+5F/49mszxp4i1HR/C19Fa2S6h4mvb1bB2s/332VH2b9/+3/BSeG/jPBa/DfVNW1XTUj1Szk2Pp7siP8Auk+Ten8Cb/uVd+E9lfTfDGHVbu/bT59W338syRIz75X/AIP+Afcrh+A6vindnmPxcXUNFhm8NaT9jg27JrhLdvNmeZ/77/7H9yvOPEOlXf8AZqS/Z/keV3ff/cT+D/x+vffGXw/bwnr11LF/pv8Aaf77ZvTzvk+/8n9yvO7iDU59c0dLx7X+zdPR5vsez5POf+//AH60jIpR5zwrXtDuNKhhSdNjuiPs/wB+sG5j8vYn9yvQvG0731/M9zdrPM8rzSzP999lcNDavcO9w3yQo/3P7710mMizZwPJbb2T59n/AHxVa5geD7tav277PDsWJX/vu9DzpdfwbKsxMfzP++6ZNJ8n+/Vm5sX3/L8lY/72R/mTZUSOmJZTZsf56fNO91CibFR/4HRKrPH5f3qswx+Z92sdTc+SEj/vJT/9ZR/Hvor29Txwf95Tacv3KHo1I5QT/wAcptFFGpGo6ij/AFdH/fVGoah/HRRTH++m2jUNR/8AvUUUfx0ahqH8dP8ALoX7lH+ro1DUfD/q6oXP7t/+B1fST56rXmyR6NQ1JrOerLyVm20nl/JV9P3lGoakPz73Spnk+5UPz/xU9/uUahqFPSof9X96npJRqGpa5qwklUqnTrRqGpcSRNlP8z3qmknz1ZrINS/DV+GT56x4avpJQBsW0lattJ/t1g20lasMlSbHSWc9dDpU33K4+wn8yuh02fy3rCRpE9I0S6+5X0Z+z3qHleMNMb/npJsr5h0Sb50r3L4Oax9h16wl/uSo9RH4zpex98UtIv3RS1654oUUUUAFFFFABRRRQAUUUUAFFFFABRRRQAUUUUAFFFFABRRRQBVv4pZ7ZkiZUb/aryDxn4R1C6d4rnUF8l3+5DF9+vaa4XxwrQXaSsm9N6tQB4dokf2r+0tPvJZd9pLsRPN/grVTQ9PjtXRk3/J/G++s3xVInh/xtNcbP3Nx9+ttJ0+zfc+/URA6D4QSJDrvyxRW0Ox/4NldD8TNSt5LuwiWX+B/mX7lcl8P/Kt/E1irfIssvH/fFZfjPXIp/FV5FbI3kwv5Pz/xv/HVhIoarJbyQzP5rb/4K5V5E+5vZ/8AgdbesR/boUii+R65i/kisbx4mlV3/wBis5BEZcxxbNmxa1dBuHtXS4i+R0T5HrBmkeSZH2fJVm2u/wB9s3/JU6m53Piq+utY01NbW0+y2EzpbIiPvRHRK4a5k8+uqsP+Jl4Y1W3VLie5tP8ASYtjfIifxv8A+gVyrxv/AHKyAreWkk2/+5UzyeX/AHaPM8uoX/eJ9ypL5TpIfKj02G4Z4vuf3/46wb+PyESXfsd/4Kx5pPLmT5PnrVhjeea53P5/2dPk/wB+jmDlGTRyyW3mr/A/z0/xDa/2bDpqK/zvbpM/++/z/wDoFXNE36reTWk6KiXCOkr/ANypvENimpa2/wC62b03on+wiVnzhylCa+lks4fkXZ/6HVCb9595PMrevND+y6JYP5rfbJrh4UT/AGKZqnhx7W2ubtf9TDKkP++//wCx/wChpRzl8pzcMHn6lCjP+5rVuZNj1WtrR7W8hu2i3/aPkt0rp7zwjLapf3eoS7Et32JDbfflf/2RP9v/AL4o5w5TkppPM+/VZ4/M/gqzNG/nOmzZTPLeSbYvzu/yIn9+mBmvP5abNlQzTxfIjffq/cwPA7pKnzp9/ZVD7DL5aXDJ8m/ZvoLMTWLGWdEltk2TQ/Ps/v1c+1fbtPTyk+9/rdj/AMdaTwJsd1+SuA1X+0PCOpJdL+/02aX97sT7lRqB2dnP5iVa8z/brJeOWP54n/cv/BVyGfyIfldU/wCAb6NQLiSJ/fqb/V/x1Thk8v7z76md/Mo1IJo5P4/v1NDI+/8AuUywgeeHetTXMaQPsqwJvM96Sov4qEmqNSOUmSNJG37KSm+elQzSeZRqWE0nmPsjTf8A7dH2VI/vfPQjpHT0k30agM8vy/u0x46fTN9GpYzy/Lp+1/7tCfvPvVZ8xI6NQKyR0/y6m+WmPIlGoDHjqt5P+xVmaeqE0/z/AC1kBM8dQzfeoeR6rPJ89AEM0n+xVObfs2Vcm/eVQmjffQb8pm38fmTb2/gqg/7yr+sb403VjvdNG9QMmmjT+5RD/fqHzPMT/bqbzPLSgsf5lDyfOlQ+fQkieclBBfeBNlVrn/U7Kvv/AKyodn/fdBGpT8v+Cjy/L/gqab/WUeZ8lAakPl/J8tHl0/y/Lo/gd6syDy/LoeTy0oSB5P46PJ/vUEEL750dF+RGpiWKR1pJsqteP/drXUkrJav/AH6swx/JR/BT02UaikCUbDQ9TeZ5ifLRqYFeoH/1dWf9XUXNWBVeCsfUtN8j7qLW8/8As1TuYHnTez1fMRymPYeVJC6Tpv3/APj1cxqsctrePF8uz/Y/jruY9NiT+OsTWNO+1XOxUXY/3Hq4yMdTkvMeB6mmnaRd/wDBVmbR7iCZ4vKZ9n8aVQuZ/IT7lblwHxx+em9aEos/3j/3Kswx+fcui1znUMf92lZttJ++d2f561db2WtsnzfPWJpumxQTPdru3zfwb6xkdUPgNtI/MRP79PhnTZsb79QpJ5CfNTEj+Sp1Nol99+zYz7ESnpJ8+yq1tJ5mxJavtpXlp5rfwJRqRzBD/rKsp+4SqFtOkj/Nt31co1NCtqUjyTbN/wB1K2PDHh9Nltti+23M1188P8D/AOxWOn768/33rb0fVbjStVhu4H+SF99KQH2N4ftdS1Gztkn01Hs3fzri5sF/jT/bf+5sr3TwV4gt5tK02AStJDNB+4mm+/LXyT8HfEy3GkzXuq3t9BFNdJYQ20MvnXNxEib3RP7ifPsr6IsPFWl3mtf2FBtivERUW2T5/s8Wz771xRlKjI1nGNaJjfHX4Fx+NGbWtORYLqFWluIoYmd73Z9xNn9//brPuPHmlSeG7ywvrCfwrNpq29slncf652/gRE/uVsX3xhufBPgZ9bn0+41CP7U0UFvcS7JnT5v43/u4/wDHq8a+PHibxzrmi+DvEs2j2eg6qsz3NrZ20L3F46p86b32fKn+z/wKtJxpVvhOeHPB8kzr7nStd1D4uar9muL+AXGmp9ommTZ/H8+zf9xKqWeleH7XUvN82XW3sbffLDCm9Hf+BKt/Dv4xQ+LtE0/TIre6tfFupv8A6RDc2ToiKj75n+f7/wAif8Dq02uax4pvteuJ9CXwxpVou9Lx4vnuETfs2fwPvrl5TvhI+Y/iRsg8XXNpF5W/Ym/Z/A7pvdKh8YaPF4fms9KgRn+zxb7i52bN7vXZ/CX4Z/8ACY+PrB7xPtVtby/abq2R/nf+5vqt8VJ4rrVZruW4tdlxezO6Wf3NifIiJ/sV08xjI80eOkpUk8ze+zZ8/wByoXn+erObUY918+ymPa+f8lVrr79TWb+X/rPnSo5zpjEh8vy32NVm2g/jb7iVZmjinTetVn3wfIv3KjU01Pjn+OpkqKpUkr1jx4h/q6KP/Q6bWupY6ij+DfR/q6NQD+/Tad5ifc+Wj/gDUakjaKKdRqZ6h/BRQ33KYklGoaj/ADKfJTKKNQ1HpJRc/vPu0UxvuUahqQwx+W//AAOr1Z0f+uq+n3KNQ1GN9+j/AFlE336Z5lGoaj6I6ZQlGoallKsp1qmknz1Zhko1DUmSpo6rJ1qZJKUg1LiSVZT/AFdUEkqzv+T5azDUvwyfcrVtpP4axLaStKGT56k0Ni2k8t63tNun+8tcxDJWxZ3HloiVBR3mj3T70+fy69d8Dar5FzC++vDdKvvL+9Xpfgy7/wBJh+f+OoOqJ+nHg/VE1nwzpl7G+9JrdHDfhW1XnfwJvor34Z6UI/8AliHhYf8AAzXold8fhPLl8QUtJS1oQFFFFABRRRQAUUUUAFFFFABRRRQAUUUUAFIx2jNG6sfxBqH2ezdY2+f+KgC5b6pbzI7iVditsq596vO4ZJY/k2Ns+/WjouttYs9vL9z7+16AO0rjPiJbyyaf5sTtvT+Cte41vf8AIvyVR8QyfbtPeJvkoA8W+Klqk83mr8/+jpNv/wCAVg+GNc+1WfzfvHT5Hrv/AIhWqSWGjyrt/wCPd4dleUaV/wASrxJNaSvsS4/1VQWdt4Tvmh8Vaa0bbH82uSv7549Smdv3n7197/3/AJ61Yf3GtwvvZE31zGpRywXkyN9xJfuUDiWb/UvMhRFrKmg8y83rten3XamWf7u52b/46z5ix8m+NPKqtJJL/D8nz1t31ikkyPE/yPR/Y/yO+z5ETfUcwcpf8KyXE9/9nVG2XcTw7E/jqhD5z3myVPkre8HyJY69Yf6X/ZybHm+2f3PkrE/tK3+0vKz+fv8AnR9/36wlIvlMrUoHg/3/APYp95JFJpMKL9/fves2bVUupnR/kT+/TNbj8izmlil2QvK6L/wCp1L5SG/ju54bmWBN7xJv31fs5H/tjypXVIbiJH/3Kzf7VlgT7Js2Js2O/wDfes22un+0pudnfZ5KfP8A7eyjUs6rQb6K11W5dtsexH+//t//AGCVq2fm+IEhvdjTzXFq7/3Ei3/xvXAX/iBLX7Zd/Z9iJbu907t/Bs2IiVlaD40uJ/DafaZfPuYU8nyf77v/APZvRqdB7Z/bFrqV+93s/wBDhSGzRP8AP+5/4/WlqVi+pWdy8u2Cw0+J5rp/78z/AD7E/wCB7P8AvivLodV1DSteh0zZsmRH2Q/9Nn+5/wB8V2Hi3VIdK8G22lW1xLP9rlS5aZ/40i+RP++5nd65yNR3h3yNHmh1q9UXv2FdlhYL873F2/3E/wBxPvv/AMArc+IUNxY/ZtKll/0z5Lm9m/vzbP8A0BN//fb1g211b6HpVnqGz7aiS/YLK23/APH3Nv33L/7m/Ym/+5Wx4k+0R6k8U9wt1NcbPtHk/c3/ANz/AHP4/wD9irFqcrcQSyQpF5W+/uHRE2J87/7CVNoMDxzfZFt9l/8AwP8AxpXU+GfDN1fac9+qeRYf6ptSRtk1x/0xt/8Af/jl/wB+rXhnw4kmpXN2sTb9/wB+GJ32Qp/BD/fd/kTf/cpykEffM3QvAt1qmk+QYv32p3H7pH/55J/G/wD6HVO88M28j3iaYjajYaejonybPNm/2P8Agdexa1qHkWF3LAkVk7RJCz/7f8EKf33/APsK5vTdHg0e3v0+0Lqer3EXk/Y0l/c2v9/e/wD6H/crDnL908Lm0OXzksmTz7x3+4n3ETZv+f8Az9ysTxDY2mpQ/ZItz23lbN/99/79e43XgeWDRo7Kzj3pfS7L2+m/cvcf9Mk/uI7/APA32/3K5O88K2nhy8/s+8/03VXfe1sj7Pk/vzP/AMsov9j771fMHKeV+FdDu7Xwq/n3Cz/Z7jyU/v8Az/PVzyJY4d7J8n3K7bxNp1p4V03R9M8pXvJpXv71ET+/9z/xxET/AIG9YN5Bd6lZpetb7LPfsR0T5P8AcSt+Yx5TBSOX+L7lPSR/79ar6VLBCkrRff8Aub6p+R8/y7aYiaz1K4tEdIpdiP8A3KekjySfN89TW0CRp8z7Hpk0nz/LRqBZudnyfIv3KreS1MSfzPvVq2F9p8dheRXkUs83/Lu6P9x6NQMry3/u/wDj9Dx+X/sVcSSKSF3Z/n/gqnZ/6U7u3/AKNQGf6z+Oh7jZ/HVzZ/sUeXRqBWSTzP496U9/9mnvHTPnkT5aNQGeZ5f8dMf94/8ADQieXS80agJ5mz56N/mfPuqGb9/Mn9xP4Ksv1rICH59/36Z/wCnyfeFJQajX/eJ/cqs8Hz/cq55dDxps30BqZrx1Wm/1daU1Ztz+7/3KgsytSk8uF91YL7I3/wBitvVd8lY7x+YmxaAB9lP8vy6rQyP/AKqX76fcf+/VxP3lSWU3jerNnH++R2p/l/7FTWcf33oAt1RuZ/Lm2VNNJ89UPM893dqoz5QmnffT/Men+X5ifNT0+5soGQv5slHmOn3t1Pd0/wCB1JQRqRwz+ZT0nTfRDA8n3qmeBY6s5+UPtST/AHahf/WU/wAvy0+WoU3x/wAFPmAm8v5KH/d1TvJ5f4X2fPVlJEkTd/HV8wcotOSSoZJPk+5ULyPso5iOUsv9/fvo/gqn5n8FE06InzOtHMHKPemeZVP+1YvuLunf/Ypj3zyf6qL/AL7o5iOUszbJErntYneN0df4K1ZvtuxEVFT/AIBVP+zZZ97zy/8AjlXGRnKJm/a5b5P3r7ERf4P465u/geB66HVdHTYifM/+xTPJi1KZIl2psStOYj4TlYZHgdHrbsJ/I3yr990qHVbF7WbY38FU4ZPLfZVFlDxDqr2qPLP8+xP7n3Km026S+s4ZV+49P1KO31L7yK6b/nSmW0EVoiJAmyFPkRErGR2mkkj/AHFqbem/ZVZJP7tMT77/AD1OprqX0jq557yfum+f+5VOGN6m8t96UahqWYdN/d/cZKHuvIR0b7/8FPsJHjR0Z/k/26szab8nzUai5itYR/I8rVchqGH+BP7lWdnl23m/xu70aj1O2+HviC+tdStv3qzwwu7/AGZ/ufPXumi/GTQ/h74b1q4Fg+p+Jr6VXf7TvRHf/bf+5/sV8w2E/wBlmhl+ZNnz/JXp3gzxpax6ffy3MVm9zcfuftlym/yvuJvRP7/zvXJViaxPo7QI7DxFpvh+48T6umr6s1v9purlpdlnArv9xP8Ab+dE/wCAV6VpOr6b4XtPOuoG0+3dktoN4d22J8ifNXj/AJ/gX+0PDNpB4ibVL5HR4U83Y8SonyfJ/f8A9+vSpJNPkvHt52a6+zy+T/pD75pW2b3/AO+N9c0JShLnKlCMzN+LXwb/AOFpXlnrmm6w9le2tr5VsjDfb3Cl93z/AOw3/jwrzrx98TtU+HXhuHTfEkE58T3D71f5HhZf76fwIn8Fdbod5r/huCQ2WoXEmmm62HYqPDFt+/s3/wAFaPjD4D23xOuNV1fW51mvri1W20zlilki/wAf+0zfert5oYgw96j8Z518BbpU+DPiPV5nRLu9vXtFeFPn3fL97/vuvJ9e8Dy3U2t2lnLv03SZZnS5f+D/AOwr3rwN4i0f4c+BbfwxqsH2W80y6mSVHt333TfO6On9x3SvLPFviq3/AOFY3jxy+QmsOkKQwt8jfPvffs/3Kw+0dEPhPFn0eWOHzW+RKx7z92/+5XpH9j/6GkSp59zsR/kffXmOqo/2x2Z2q+ccYlP/AFk1WUj+eoYY/nqbfUammo9JHgT5amT/AFPzPveq3meXVObUnjf5f4/4KjmNox5z5Op9Mf8Aefdp9eyeIMp9Mp/+r/vVrqAxKKfTKNQCm07+P5qH/wBqjUiQz/gdLTv96ijUjUbRRTKNQ1H0Uj7KPM+ejUNR9P8ALTbUPmfPU3lvsf5Pko1DUoeZ86VpQ/c+/VC5jfZVyzk8xPlo1DUfN9xahSppv3iVDRqGoUfx0PTaNQ1JamhqGnpRqGpZSSpk/wBXVWp060ahqTJJVlJKppU3mVkGpftpPnq+k9Y8Mnz1fhkoNDS+1VsWE/mJXNp9/wCV62LCTy12NUlHW2F15b/NXeeEdSeOZPn++9eXW09dPoOpeXMm3+CsdTeMj9LP2T9Y/tLwTe2/8dvdb/8AvtAf6V7o1fIX7FPiZZNa1TTWf/j4tfORP9x//s6+vWrvj8JxVvjFooorQwCiiigAooooAKKY8mymyOvlbt+wf3qAJaYsiydKzfPSPe7S70qG2vnnffF/qaANuiseO+uI45pWX/c3/IlGl6xbyP8AZ1uPPf8AvUAbFQ3FwtrHvf7lTVz2qX0rQskkPyb/AL7UATXmuRW9w7L8+xK5jUvEfzvL5X3/AOCoXuvnfa9Y+qSeZDvi+/v/AI6gDp31V/scN2rxPC/zpXPX9891qH2hvvtWPpslxJviVG2P9+qb3XmNs376A5TubO6T5Nz760prVJ7b7/z1wdtqLwbE3rsrudEukvrZEXbvSgJHGeM7HyLD+J9j/wDfFeReKoP+PbUIk+e3f79fQ/iexSSwuYm+46ffrx99N/tKT7Fs3732bKDSJWe+TfYXtmjPs2O+/wDjes3xhJ9u8SalKyeTvl3ulb2g6HcWN4+mTo29LjYiOlU/FmnXv/CSaxNc/fif97SkETlXj8uFPk+dnomgi+3/ACpshdPk3vUzyJHv/gSFP/ZKreIZIp/Cts0CfvvK86WHfvf79cXOdvKM8Qz3FjeWcSvvtrjf8/8AwCtLQdVSa5e0vnbyf4/9tK4nW9Vu77R0+f57R/tMX+5s2PWVD4m8+zs3V/32/ZKn8ez+CmI7nXrqLToYbSV/9M3uiIj/AHErBm329tsV/uXD7H/2Nlc9r3iOLTby8eX/AFOze+x/uPR/asuya3nTfvdHT5/76fcqNTQra3ri/JKv30fY/wDt1Z8YeMXj0eFJ5d6Iju/yfxvXMX88X2NNr75nR96f7n8dc9c6r/bFjc2/m/OtumyFP9irMz1TSp01TR0uPNXzt/8AA/3HSs3/AEvStNe7nT54bjYn+3v/ALn+5XMeDPEdvo9tZxSo375HuX+T5IkR9/8A33/BXQ+PNVTVb62lge4+xpFC/wBmTZ88z/3KjUDmPtV9qularcX3/Hn9oR0h2bP9ysfwrqrx3lz58W95pUm3/wAHzv8AIlasPiB9S8GPply6x3l9dPeOkKf7fkw/8ARPkT/fpnh7TbSe/wBNRrhfJS4dH2J8nyfJRqPmO58Saq91qv2tpWS5mllRHT/vj/P+/V9J0k1t7SD7RPMlu9ta203+ud/uJ/ufxv8A7FY72N3Y6rDdq7Tu907/ACf8sk//AG6uJdW9il5cWyNBM8WyV/8Aff7iUuUOY9OudctNH02zuJ3afyYks7J0+5Eiffm/4G++r/h//irr53n3QWf/AB7eTCu92/2ET++/3P8Avt/4K890r7Xqr+bPEv8Aoif6PvfZCn/A/wC/9+un8H3UtrbQxfaIrWFH+aaHfvff9/5/4Pk+R3/4BRyhzHsniLUrfQ9Dt01f/Sr67XybPR7G4XZb2/8AH8//AI47/wDAErM8N+MH1Hfe3N60EP8Ay8XmzZDbxJ/BCn/jn/j9eS3/AI4ee+vNQaKKeHe8KInyb0T5P++P7iVq3+s/2lYQ6hrLrZWex/KsIfkTYn+3USiKPuno8PjZPGF4uneG4J4NPh+Sa82/6RPu/gT+5VzSV03wZeXMW6O51F0RGtrf/U26f3N/8fz/AH68p0fx9rFx52n6bDFpFnM/+lX6fI8UX9zf/B8lVtH8QWkdy8sFw0NtvTZNs+R0/v8A+29ZyiOJ7RqWuPcW0Pl3DWUNujvLrDps+d/4Id//AKHXP+DX0qxmm2WVvBDC7zedctvmeX/ns7/7H/7Fee3/AI8/tW/meVZZ0sdiW6XMvyI/+wn8b/7f8FZVtqviDWIYfs0W+237E8lP3KP/AHN7/wDfbvUSidMZRO51iBNU8T38sUW/W7h98rzfP5SfwJ/3wlZt9a3El/baPbRb9EhiS2tZpk/fXFw/zzTIn9z+D/gFaum6UkFt9n0q7afzf317fv8Afl2f+yf7FTXmm3ckiS/ceb78zvsf5/8A7Cp1LObm8OXGqTPEtxbokKJ9ommf5Ld/4If9t/8Acpmt+FYrF0srOKV7mFER3m+SaWZ/+mP8FehW1vo+gX1h/pGz7DFE8ULp/H/z2dP4P9hKv69Ha6bYRWlpElq98/8Arrl9lzcO/wB9/wC/sqoyIPHPE+jf2HDZxTyr9seLfLCj79n9z/gdc9sNel+M/hzcXU32hbuLzt6QokPzp/sJv/v/AOx/c+d64PUtL+wu6W3mzww/I9y/3HreMjHlM2aP56Z5dH9+pktf9De4d/49iJWmo9St88j7Fq5DsgRFqFI/L+5Q8nyUahqWfMSmeelVnouZ0j/1UUr1nzBqWXk/gpn2r+BdtU4Z/M/2KspH8+yL53/uJSDUf8/8P360tE8JalrEM1xaWUs9tF/rbn7kK/77v8lattodl4fh+0a46vc7N8WlI/zv/c3v/crH1XWNS8TTQ28twz2y/wDHvZp8ltF/uJ9xKjmDUpzWnz/fX/fSoU/eb/8AYrpodEh0exS81y4dLaVN9vZwj/Sbv/b+f/VRf9NX/wCAV0tt4OvvFGjprWvyQeE/C9qm+GGFcDY/91fvuz/33+/TEeaeXTPLSptVkspNSmfT/NSz3/ukmf59lUJpKXMHKTPP5lQzT/wUyOib+5QXyla5mf7i1TeOrM1Vnkeg0K1zB8m+sT/Vu9bdzJVObZ/BQBlX9i8kPmr9+obOfz/99Pv1f+eN6yr+GWxm/tOBGdE/1qJ/HQBqpU3+rSqcM6XUKSr9x6vv9xEoIKdz+7Tf/fqt/q0q4/7x9lPeBI/vOtSWU/Mqb56hmure3+TzYv8AvuoU1i0+4rtP/uJQQTQw+W+9queYnrWJNqsu/wDdWUr/AO3v2UJPeyfwRQJ/33QB0MOzbUM37yse2gvZ9+64/wC+Pkqa80dJE2NcS/8Af2lzmfKXHnSBPmdf+BvVabXLKPejXa7/AO5TE0q0j+8iv/v/AD1NDHb2v3Ylq+YOUzf+Egin3+VaXU/+5FTH1LUNn7jSmRH/AI7lkSr/AJ/8dCT1HOHKZr/23I/zPa2qfx7N70x45bX55bh56vvIkj7N9WfLtZLZ0l/j+5V8wcpiTTpHs8h9+/8Aj/uUW10kk2xovk/v0/y/L2KtQ+Ykbun8dAcpqpImz5UoTdvrNS68x0i/v1M+q/YYdk6f7mygiUS5NH5n3qh+ST7tCTpIu9XrE1uS9tbyGWLc9sn8CPWnMZ8p0nyRw/cWuV1XR/L/AHsH3/463raeWe282VGTen8aUP8AvKvmMZRMSaP+0rZEZPnSuVv7V7F3+eutv98f+qSsS8sZdV/dbNjp/HV85ETmN/mXn+xV9I/n37Pkqglr5Fz81X0k8h/9imdgW06TvNt37EfZvq5D/cqm1u8e94tvz/PTLOR5Id8qNC7/AMD1GoG9bTpGiebRNceZ92qCUPI9Gppyl/zPM+Ras2188HyN9ys22k8x6mm/dv8AN9yjUvlNX/X/AD/cp8MnzojP9ys22uvL+RavvH8iPRqHKX9/yPV/Qb7T7W8huNTt5bq2hff9mh/jrB+1eZ8jJU325I2RG/jpSND2z4UWtp8RvGFtdtL/AGXc2Kfafki3p53nP/338le4+Jteu47N4rbU5dL06Jvse/7Kk15qEzv87/7CfJXzP8KNVt49QmiivfsTzSonnO+zyk/j/wDQK948AwaPdaxc3F5cNrSf2l/xL4bm42PcTbP7lefI6Y/AerNZXt1ZRGW8jRLiVZtjfIiwu/8AHTv+Eh1GGWG9jumn015fndFdIl/2/wDc/wBj+OsjV/HWsXWpW1pF4esZ/wB6yLCk297dE/5bP/4/sSpZ/G2n+HY7e01248mRLd76XYvyIn8Dt/e/2UrD4BfHH3zLt/gv4d8UaLcXVvqz6nY3fmzTX8b+Zcy3H/oKf7v3v4a8I1S+/sfxMng3xL5Xk6Pa/Y7WzsNjo8z/AD/O/wDf+f569G+H+u6H8Sf+Egn8P/2p4O0u3dEvb9r/AGTXDyv/AAfwI+xK1vEX7KnhTxFoEz+FNTlGp7/tP+lXHnb938Df3P8Aerqj7xgp8j988m1i18i2m/dfuYfkfyf9j+CvK/EkHkPbRKjInlbEr0L/AIWVqGh2Fz4S1eyWe8t5fJS8vH/1Wz7/APv1g+LNHu4Lr9/EyO/8FZnYee/ZfL/jX5KmSNNj1f1K18ubyv8AV7P4KzZv3CO//j9aGfKUL+68j5KzUk856H82ebfK/wB+hd++uWUj0aUeQ+YPLo/hp6btlQ19LqfLhRT6KNQDzKKZR5n36NQCh5E3/NRTP9ZRqAb6P+B0fJGz7abRqY6j6ZRT6NQ1E/gptFI/WjUNQf8Ad1cs77yLaaL+B6p/6x6E/wBZRqGpDef6mprOSi8j+R9u16hsJKNQ1NSqj7N+yrPmf8ASqz/f+5RqGotMp38dM8yjUNR6SVN5lU0qyklGoak1WUkqnU0P+ro1DUmSSpkkqt5n36eklGoalzzP46uQyVQT7nz1ZhkrINS/DJ89aUMnl1jpJ8lTJP8AOm+g0Oktp63tKk/eVx8M37z5a29Nn+dNtSUfX37HmsJY/E7Rf3uVuGeL5/8AaR6/QyaZbeF5ZG2Ii7mr8sP2edc/sv4heHrhpfuXsL/+PpX6deKLXULvSXi099lxuH8e35a3h8JnV+yTw6sZrj5I1+x/8/DSDFabMFrh/DOmy3FxDdT28sH2f5Ps275N/wDfqtqXii6gtXWWRHMvyIqf7/36rmMeU6+x1aK4k8pv3c29k2NWn2FeX6VrF7A8MtzcJIiPsT++iV6Ykm9dy04hKNiWoWmTfsb71P3q9Zs0b+c9x/B/cqyBmpQP8nlXHkJVN57iBPK+0ed/vpRNJcX14ifZ1+Sq15dRaPfuksqwfJ8m9/v1AEPny3XySvshqa61VI0S3tkZ9n33/u1Tmukn+eL5/wCP5KPnSwfzXWDzvn2IlAD7+6uLrYn/ACx2fc31TjurfTZtjffpltIkifNKz7PuJVa5sYo5vtH+3QB3ml3yXUe3+Oub16+eSZ03/ItXNK1hI7Xzdn8dYmt3UUjvt/v/AH6AMqb92lU7yTzE+V6fcyfPsiRqrTWtxJbJ91N//oFAFC2upftL+Q/3qhmtfLtndX/j2VsWehvA7ur/AL7+5WbeQSx+d5vybH+eo1LMe2jljm++zvXYaDdXGlPDuSuSf/Xf3NlPfWJfkRno1A9y8iLUtN/v768ovLX+w/EL3apsSGXzq2/B/i5I08qeVtn/AH3R4hnsp4bndcLsmT5HT79Go+U898eXT2vxITULSX7j7/v/AH0esfxN4invfGWtJcy+dHL87f7CVNeQW/2x0b54UTYjv/t1w3iqdbXxPeSyvsR3RG/74rPm5y4R94reJJJbWzm+b5LhH2J/uVxn/CTS2MNs/m/anS1R9j/79dD4t1hI9Khm2bEtInh3v/fevHLnWPI0r7bF/wAfNv8AI8P9/wDfVzandqehTeIIru5v4rHzft9ujzRQzJsR9/8A6HXH+EtVl+32zzpvmuEe28n+DzkesTXtcuLXxbYan5Wyz3pvd/4Pk/jpmtzy2s0O2LZD9t+RET7ib0erMjev9kmsXNpqcUqTOj/7jvReeJ0+xpdqu99/z7/4Nn3KufHvVYo9E0e9tpYnub50m/c/P5X3/k/74rw2w8QPHeI/+3slR/n2UoxHzHsFzYyyeTcK/wDtomyuVhn+w+J4Zp0byfKf/gHyVTsNc+3Qu7P/AKfDcec6I/8ABsrSfw/ceKtKv7hpZUttnnSzbP4E+4n++9aGZWe6+1albW+/5PNRLjY/8G/5/wDxyu/8PaHLHfo8svkQwyzO/wDH8n8Fc3pWhpa+HkiltIv7VuN7pv8AvpWxoM72Om21oqbP+B799HKRzlPUrrT9K8YfM/n+TbpsRP433766Twxo9pHpthd3Nvsf7Q8yQ7/9vfXMXXlalrz3EsTbLeLY/kpWrpXjRP7YhuL618iGG3dIkhfe6b/k30coc51VzqMsdhM8/monzzbP7iVlaVdJrFm6Lu3w7HRJvuL/ALf+/W3f+JtKvvCs1lY+b9peXZK77P3qf3K4+zuruO58qJ1RHfY7vF9yjlGei3/iO7j0dNP/AOPWFInT50+eX+/8/wDcqgniB/scKeb5EKJ+9dP9j+Cub1LXE8l7hpW3pLs+f599ZUN08m+WVG2ff+egz1O8/tX7C/2vZ58z/cR1+SjUtY8tba0V/tVz5SPLN/c/2P8AYRK4BNcuJLx5Vl37E8nf9zbVzQbdJLmbdu3v87v/ABtVD1Oq+3PqXnW6yslhC+xEf+P+N6uf8JAn2xLhbuJEhTzvkdPk/wBuuY16SKOb5pVRET50/grH/tW0k2W9t/H88r7Nm+p5SuY3rDxNcalrFtaK7JD5rusMyff/AN+u8ufEdvavZ6f9ra6R33u7/c314beeIEtU32btdalv3yvv+4n9yhPEbxq7tK17MkSfaLmb7kSUvZFxlKB73bfFS4gs0tNI+yv9of5Hf76f8A+5WV4h+NP/AAiqTWmmSxXuqujpcarMm/5/433v/l6+eNS8cXtilylmktrNM+yJ/uOifxv/ALFFhfPJbQ3t8lvOiOnlWc33H/25v9/79T7KBpzHvem+NJdKs4dQll+23NxKk0Vm775rq4/g3/3/AP2SvbPh34c1CPVf+Eo8ZzRXWvTW/wBpSzT7llD/AAJXz38H9Ht/EGpW2veIbhnmf/j32Rf+P7/uIn369v0G7i+IF5NF/bcUFhbyo8sMNxsR/n+Tf/f+5XJKJ0xPTbbTbvxHNNrE9qs1sm/7PC/8f+2/9xPv/J/H8m+uP1/4Z6vr2pW1uYrq6eZ/Oeb7kKr/ALH8Cf7/AP3wle22FvZ+HNNt7BVa8nRPlhiT73/Af4apT2+q+ItYnNxP/Z/h63+TYvyvdf7e/wDuVvClyHJ7X3j5V161lnublIolsrDTN8P/AAPf/wCPu9VnjWB0t5fk2J8++vbfij4c0m6tftFjYSTrbuv+pbYn/wBgn/of+3Xh9/Y3E6PLs/1z1mdBThge43yr86b/AJKsw6O8kLys+z+5/t10lhpUUdhbWTXCpcu+/wCT+CrlnpX2q8+xNcLaov8Arby5+SGKtOUjmOMS1/3qmttHeR3Rt0D/AO3W3eWOn2t/NbrqEV95P35rZH8nf/c+f79Caqk8O9pfnR9iJ/HvSo5Q5jBs9NlvtSS3gVp5nbZ5MKb3d/7iV1upWNv4Vt0eC3srrXnb53+/Daf/ABb/APjif7dGieJrTw/M6ROn2+b77/3If403/wAH+3VnUtNSO/hl1d/7Ohu0328Oz986f7EP8Cf7b7KOUOY4a8kuJ7m5lnfz7l3d3mf+Ouy+Hfha43u8tot0/wB9IblH2S/7/wD0yT+P/nq/yJXovwy8O6fqFtNfabo7/Y93kwalefPNdf8AXFPuRJ/t13llbBbvaipK0z+b5Kr8j/7b/wCwlZ8kjOUziNP+Hdjp5l8SeIhNd3u/em753ll/g+X+N/8AxxP+Ab65v4nRX+p2cN54l1NdFsN2+C0mf/0CH70r/wC09eu+LPElp4btYUuJfMu0X5I7aL7Rcu3+wn8P+9XimoahqmsJc31p4Qt4dw/5DWuslxLv/wB+bZEn/AK35RRlqeTXMflv+6+dP4KpvJ/erbv9KfR3/wBJvbO6dPvfZrjzv/H0rnnvorrUoYllXfM9YHYTJQ8nmO71QTWLT7M9xK8qWyfxwxb3f/cT+Oqc3i6XUkSLTPD9wkO/ZEjv87v/ALb/AMdAF95KY6J9+ubudV137Y9u0Vna7Pk+/vp76brcz/v9V2J/ctoqkvlL94n8dZT6lb2u957iKBE/vvT9S8M28kO+e6un+T/nrsR6p6P4L0ee2e9ubG3tbb7iPMm95X/uJv8A/Q/uJS5xENz4m0qOF7iXUIkRH2f7z1WbxxaSWz28FvcXqTfJ+5irVfTbed/3Fpb2tsnyJCkX3Kf9hSB9/wBzZ9zfTA5uzvtQtYfl09k3v8iTPWwketTp80tna7/7iO7pV9LWKeH5nXelFndP/qpf+AUElObR3jTzbnVbjZ/0xREqnDbpPM6ROzwp/f8A4627zSrudPmf5P7lMtoEgt9jJ86UCK0NjaRp+6tFT/gFP/1afcWtWGDy4d9ZupR+Z/qnX/boJGP+8qnNC8b79/8AwCnwyPv+amXkjyVnqAzSp/IR9tWfPST599VngeOHZEjVWs43gm/e1oWaX+sp6Wv3/wC5TLaRJE2VN5lBBm3M/kfwM9VpvNjdHX7lbDxpI+5qPJSs9SzEeTY7vsplt993Z2q5NavHM/8AGn8FU7OB45nil+5RqUMe68uHzVSof9ZN5sX9zfWlc2L/AGN0X7iVQ02F/O/i2bKNSSnNA/8Ard/3KrP5s+zdudK1byxfznSJPkdKrJYvAjp/HWgjbSNNiOqVf0q60/SZkvby3+2v/wAsrb+Df/t1T0STzIUib79M1Lwzfarcw/2e8vnP8nkon362pHn1Z8g+bXF1y8vHXak2/fKifwf7FH2F4/n3/wDjlc9r3h/VfBd/Db3NpvvE/fS7H312drOk9sj7GT5PuPW0o+8Yxq+6ZXkeZ/BWVeWrxzPKn8ddPNa+Yny1mvayxzfcqdS/jOV1LQ0un+0bNkyffRK5ibfA7o3369FuYJYJkf8AvfJWPrnhn+0ke4g/1yffT+/RqEZHJWcj+clQ38F7Ik0sXzzfwJU0Mbx/e/dvVn7V5aIn8GzY9Gp0kNhcSz28LzpsmdPnT+5WkmzZ81UEj8tJrhf9xE/2KrWGsRaqn7r7/wDGj/fo1N4mkl15FWXdJ3+b7lZXmfPVxP3lGpoX4auJJ86Iz/7lZUM/8FWUn8t9/wDBWRRpXMfmIiN9+qaf67Y1PhkpkNum93ldnd/uf7FA+U3tEn/se8Tb9z+5XrXw31y3k8YaJcQXq2t/ClxM82zf8+z/AG68TS6+fY3367bwNqtxHNcvFaRTTeU6RO/3E/265pG0T6Q+Hd1pVjLco17eXUUN1LuuUT99ep9/5/8AfercfizU9Q8STvrXhuCGze33ppVp89zdSyvshSZ3+58n8CfcribP4veYfDegaVEtrb3F68b/AGaLe7v9xN7/AMdaurWd3Z+PrzQ9F8Sx3OqRRPc6leTfOmlM/wAiIn9965i/iO10Hw3H4DtNdvLDSdOudX1OVIrbSAn+jRSp99v9xN9cVY+KvGUnjLGiae/hSwtbV31LWJrVH81/vu/z/J9/5ESun8D+Eb2C8tr2+1O81DR9Psv9EQxeTMr+d99/9uofFHjTU7rxFLo9loF4dflR3s1uW2W1rF9xJnf+OlGZfs4mvrnwJ8O/FLw/Z32laj5XiALunvLhH824l/j81H+evmLW9H13wPqtzpPiGK6tUt3/AI/uf8Af+NK+hP8AhFbhPGGlTQa7FNeaSifakhfZ5s2z7m+nfGbwt4l+N1in9l/2bAmmq+6wml/fP/t7/ubKuNQw9lOn/hPm250e7ktvtCpvtpvnSbf9/fXDa9J+++zxS/6n+5XYTeKtQ8OP/ZWro3k7PJS2vPk+z/7dc3rem28Du9tKs6In34X3pUSkd9KkYKR+XR5aelE2+P8Agp/+sSo1OvU+XU/jpj/8Cop/+sr6jU+PIaf5lEdFGoA3+zTKfTHjo1AHptO/1j/7dFGoDaKdULx0aki0n+so/i+Wlo1M9RH60zzPndP4Ke/WmJRqGovNOTrTeaSP79GoalmaOqf/AC87Fq48n7mqDyfvqNQ1NKP7nyffqGanwyeZTJpP/wBijUNRiSU3mneZ8lMejUNQSp6q+ZU9WGpLU0P7yqySVMknz1GoaktSJ0qGn+Z70ahqWUkqZKpwyVZSSsg1LiT1N5/z1TSSpkkoDU1baT/gFbFhP+++/XPQyf7dX7CT56DQ9d+HepfZdVtpVf51ev2D0m6GpaPZzn/l4gST/vpRX4w+Brry7+2/36/X34Q6oNW+Gfhm7Dbt1hFub/dTZn/x2tKZlL4TbfS9kcyxS+Q7/feorzwfpt8kSzRM4Rt/3vvVes9m+aX+9/HTmvYmfbv2KtaGJQh8J6fDuxF/u/7NX2tfstn5NpiE/wANP+2xfLzTJNRt432SHD/SrAzv9Ig+Rpd7/wAb1rmeL7rPWdcalFIj+Rtkqh9qSSHZv+eoAmmmlWzufLuPJf8AhdE3vXN2Hw5t59S+16hLcahM/wA+y5felaryRbPneoYdSltZneL+OgDaj8NJGv8Arf8Ae+WhtAt5Lf8Adrv3/fd/4qr/ANsb4U8zc8237iVYXWJfJ2KiI6/f3t92gCpN4dhsYdyOsG6sR7VJ5nt5ZWRE/v1q3k/+pu55U3/wb6oO6SO8rS/O/wB+gA03yrVH3fc+/VC/nT7T50Sb9/8AA9XEukj+SLa/z1Q1v/RbzzW2vv8A7j0AMmtWmRHlfZ/sJVC/ukunSKLd5MP996ralrDwf6p/v1lJNLJ8jP8AJUalm3bar/ZrvL9nWf8A3656/vpbp3dk+9877Km+ed/3VZrz+XJs/jo1AIYJZ5kRU3u/8FZt/JcOk3kJv+z/AMFXJru4j/e2br5yffhpk2pWkGnw3v2hUm37Li2f7/z1hKRuZX9qy2r2d2v/AB7XHyS/7D/wUa3qr6lC9v8AaFS5hTY/kv8AfSsR9WSxvJtMuYmS237H/wDi65vxPdXdpbW17Zu3nQuiO8L/AH0/go5i+UuJ4muI0/s/UHVLyH9zvT771zfi3WP7SuftGzYn3JapvrlprGpTPc/uJn2fvn/jqhr2my2ty7tLvhuPkfZ/B/cegBniS6ePw9eSy/PeWl1Dsh/v/wC3Xj+sXFvAltLYpL86Tea+z5N+/f8A+yV3/wAQr7UNH0q2uLm32JMn2aV0/v8A/wCxXkut6xcaVps1lBb74fNdER0/v/x1BpGRpa9qtxPZzW+p3u/7X++i2f39laUOpXEkNnE8v+k3EW+J/wC4mz/0N680htf7Shtt1wybH/evs+RK63R9Nt/9Ju57iWe2+d98PzuibP8A0CrM+Yv/AG63utHvNPa7/wBSnnRQ/wBz/crz3/RLqa/8p22P8/z/AN+tJ/8AkK/Z1uNif8sn2fPsrNvtDl0O+meV/km+f/fq4mMi/wCGILjUtYtkivVgtpv+Pj++iIldzZ+KtY1J9NWKKJ9Ht7tPNffs+T/c/jrmPA0dlo73NxPErvM+z5/n2f7lTXmuXGj39zLYurzO/nf7D760DmPUdSuv7cmubuL5PJR3d/uO6f7lVtB8rWHs7vRb37V9n/4+ERPnid/7n9+uGs9ci1KG5uNQS4S52bERPuJ/sVpeGNVi0Owd2ilneb+NP3PlUamZ0OsRy2NykS/aIJrh/wDU7Nju/wDBXQp/Z/hXR/8ATLeKfUrj7/nPvdKwdK+26rrcOpafZS3T26ec9zf/AD/98JXoXg/4ZP4qvJtT1e4Z5v8AllDv2IlZyA5h/DN3qVtDFZ3sFl8nnOif3KhsPDNxGnmq8s+yXzpZn+RP9xK9OvND0+10S2srOVUmmd3uJk/8cSqHnxaVbOius+79yiff30cppzHE3OlXd9c/c+//ALH3Kytegl+xvbwfP5z7Efd/6HXT6xdXsDXNusux3+TYn9z+5WPeaV5bwxSy/P5W99lQBgvay/ZkSJG8lP46uaPrl3pUj7beLyUT53m/5av/ALdPmni+RN6vCnyLD/A9PubVILZPtLq9zN/cT/VJWfMbE2pXVx4gdJW2wI7p9offs+T+4lU/EOpWkn2a00rT4oLn7mxHd3RKeupRRv5U6KlsnyRQ/wBz/wCzqnqUn+uSJ1hR/k+T771oRynPQ2NxI/3/AC96P+5hf53f/berl/G9jbfNcK838CJ9xP8Ac/8Ai6pvH/ZW/wApPnd9+x33u/8AvvVC/wBVvYJklvkitUm+SJPvu/8AuJ/8XQMoWc7zuny+e/39n8D1NDdWU+pPdzus/wA//Lb50/4An8b/AO3T7aP79pBF/v8Az/O/++9Zrx29jePdzuv+/M/yJ/uUFHsD+IL2+0FEtrtkSb+BE+eVP77/ANxKyvD3iq703xDZ/Y7trVLd0/fJ99n/AL9cSnjGKewSKxt9lnC/zo8v33/vvWrDdS6lC9xbWjI/3PtNz8n/AHwlZ8pvD3z9LPg34+/4T3wbZajzPeMds3l7dkT/APsqf+PV1mpeIotGuEh1CX7Vczf6qztot718bfsS/EC6tLzVfCXzTzXEu+1d3Tyd6fff+/X2Po+hWek3ivM/23VpU3eY6c7f/Za0pS5zCvS9jP3jlPHVn4k1uG2SSC3srDzd8u9/9Uifxu9cVfeB7u+hS30+yuPJR98t5cxbPN/3E/uf+PvX0K2yRP3i/L/tVk61M7WEn2S5+xSbtomWDe3/AAFP4quVIxjUPlR9Kuv7eubKx829vPuRQp99H3103jTSE8GaTCuqyte6jNFsaHf+5sk/9neu+vn1Ma19l0zTU0S2+694uxJZ/wDY3oj/AD/7CVl6pqGk+Ery5uL+fS9L1potyw3N+9xc/wC+/wAj/PWJseBPdPsd/JZE/gd0f56ytY1hIPEKI3m/Zn2fInyfwV3+sX2t6lf3N1d63LPvfzk2RPs2fc2fP/B/v0Q+Dn8Qaa+q6rqq2Wmo6J53lb9n+3vf5P8A0OgDm/Cs1xHqSS6VZfatVRN6PNFv8r/b2f8As9ekeE/hze+JvEj3uq2/2pHffdfaZd7u+z7j/wDxFVI/Gnw/8Cww/wBl2Gp+IJnLb4oUSKG42fxu7/eWsW++PV94iUNp5+zWyNsWLTZf3P8Aub/4/wCD56z5pAfR+p28NrbwQXV/Fp9ifkaH7nmr/c3/AN3/AGErlNa+JFlomn3dl4fsZb3V2b5nvF+zwov992+TYn+z8teVyeO/sMNtewaLdeJLy7bYkz74bZJv9/77/wDAK4Dxb4/1PVbmbRG2z6kj/wDHtDa/ubd/+uP8f/A63jzBynqH/CYeJdYhSK21i11H++ljEkVgn+x/01/4HXJ+IfAHi3xBMkupxalqjv8AJE80T+Sn+5Xm9t4j8ZwWyJc63Lp0O/Z88qQ/P/cRESvUfBPwr8YeLYd8up3mnO8WxJrmWV5nh/3N/wAm/wD29lRKMgOeufB0vhW2f7d+4+Tf88W99n+5XPX99pUFnbf2R4caCb53+338vnXMv/fH7pE/3N/+/X1Do3wP0nwfHaXTv/aGrqFRbrUi9xsb/Yt0+Ss+x+Fngvwy1zrXii4bU7hX3tc61dLFC038aJCnyf8AAPnqvZBGqfPXhnwX4g8d3Pk6Zat9gX/j41LZshi/4HXQX2gaLo95PZeDL2XXdR8rZLqTtvRHf+CH+BP497/3PkT+N62PiJ8Wr3xZeJ4fg8H38mlzfJpunLvtku/9yFE3un+2+xKzn0D4i+GdNmi0/R4tEs7ff89hsheV/wDYd33v/v8AyfcrmlGMDfmmUH+G2meC7Z5fFUrfafK/0fTbOVEmlf8A4H86J/wCuS1WOKO8/cReRC/zpDvd9if7711ngvwPcvdvceJryys4pk3pGs32i5lf+Paifff/AH3rI1jQ7uCa51jV7dtOsN7pbwzbPOl/uQon+59/+5WEpG8JfzmD+5j/ANennp/BD/f/AN//AGKhvJHvpt8vzvs2L8n3E/uVN5kUiPdy/wAfyRJVZI3uv9V/Am9/9ymAz+DbVO6k+fZVn55Pu0yaBNm+gozX3x/P8u+mJa+Zsdn+f76VNN+7h/26hh83ZvbdsqNSZHbaDsuodjfO+yth/CNvdQ7/ALjvWJYRvBCjr/6BXZ6PI88Kbq7IRPm8RWnD4DidU8F3ED7IJd+/7lYj6HewP+/t2r2xIIp/7smypn05JP8AW11RwvOebLO5UfcPAZoH/uNVaa1efZXvz+GdPkTfLEtUH+Huj3Sb0RkqPqcjSHEFL7Z45DBFs+ZKzbm1SR/levWrn4V288jpBdyp/vpWV/wqG7+5Fdr/AMDrOWFkehHOcLL7Z57Z2MUn2m4nfZbW6b32fff/AGKZ5lvHs8p23v8Ach++9dtf/CfWIIblIniff/ceof8AhGZbWOG0ttPiTZ9+bZ9960jh/dCWbYf4uc5v7K/lpuTY9HkVsW3hXWLWZEa3+1I7/wB/7lbCeB9Qkf5bf/x+sJYeZt/amF/nOJmtfMqm9j5b/c+fbXqMPgDUJP4Ik/4HUP8Awqe9urze0sSJUfVZk/2vhf5zzRIJZH2fwU+2tf7qbE/v161bfCSKR9897v2f3ErbsPhlo9r88/mzbP777EraODqnDV4iw0fgPE3tU31q2Hg6+1X5LSyln/4B8le5aVpXh+1uUt7O3t/Of50+Sunto/IT5a7qWBieFiuJ5w+CkeFaP8E9Qk3y30sWnQ/x/PvfZXpHhjwzpnguwmltkZ9iO73M333re1i1insHSd22b97/AD/frzr4teLorXR4dHs/ke7T5/8AYhraVKlh48xxYfFYrNpxpyPN7/VU8TeJJr2fdvuH+RH++iVqzaVabN6otZWg2sUk2/Z86VsXMnl1xU/fjzn1WJl7OUIRMqa18uqE0fmVvP8Av4X+SmWelfakd6iUTeliP5znrm1ST7yVlXO+xm3qldnc6Hcf3Kx7/TXjf56z5Tq5+c4nxJo6akn2u0ibzn/1qJXEzfu/kr0iaN7WbZ/e+eue17Skk33Cp/t7KnU3hI5iGd4H/wBimQ2sUdzM6xbJnf53/v1Mkfyb2qazvntZnfYr/wC/RqdJCkiSL8tEMiR/e/jpln4fuNk13c3C75nd0hT7iJVy2gT7+ysjeMgePy6PMeTYlPepoY0+/UHWP894/kXbVm2umjh/v/3KoPJ5n3auWv7v5Kkssvv2fMi/79b3h7xpFawvFeRN8ifI6fx1zz/u/wCP5KHtf3O9fnT+/WcveDlPSPA+uXEMem/2fdRafcxXXnI6JseL/b312HwNtf8Ai52q3GlP9t01N8L39+v33d/kf/gb768Q0rxBLpqPbxbUe4/c73T+/XrvgbxVpXhGGwtINHuNR1W4/fXFzc3DpCjp9z5ErkkdUYn1PNN/o2qNeS3U6O8P8Gx2+f5ERErntX1JND8UvfX2lSWVm9qifb7h/wB9cSom/YkP36x7bVNd1XTbO00qW8tUeymubi+TZ5zO7/cT/nkiVz3/AAguoGG51DU7iW61hXV7iaa6dIbJG+5C/wDfldPnf+5WJR3A8RWGjRzeINct2j0uKw+02sNivzys/wDf2fxv/feuW034k2X2G21O2h8QWUKOj/Jb70uE373d3T+D/Ypvib4qeF/CL6bot4nnQzbHupobd9kr7P4E/uf7dOvPiC10bCDT2l07w/C3+j29smz7Qn+5/cqDaMDY+LngC3/aY8L2GoaFaQ6b4kgXztl0yJM1u4+RJv4/9yvkm68A6v8ACm+vNF1awnsm+/LCz7/++Hr1/R18W2vxEm8dXF/eaej7tmz5Jri3/gh2f3K7W5+McXxs8C6lp3iDRtP0q5SXZZy3KNy7/wDPJP43rq5o8vvmMYzoz5IfAfKd5apseW23Tp/t1W/1fyMmx66TxV4O1XwHN9ovEb+zZvuTbP3Mtc288V1bpcROs8L/AMdQdmp8tN996f8AwVCklTJ/3xX0Z8eM8uj/AHKfTPLoAKH/ALlFMb7la6gHmU2kf/x+meZ/3xRqBJSPR5nyJTPMo1JJKZRTOaNTPUd89N5pHo8yjUNQemeZ/t0PvqOjUNS7/wAu2/8AuVmzfu5vlrStpKoah+7ff9yjUNS5bfwPU033ap2clXHj8z79GoalZKH/AN+j/VvQ9GoajP8AV09JKh8z3p6fvKsNSyn36PMTfTPM+eloDUsfw0+oaEqNQ1LP8dTeZVbzPLen+Z9yjUNS4lTJJ/BVPzKmSSjUNS5D/q60rOTy6x4ZKuW0n3/4KyDU7nw3O8cyP/t1+tX7Kuq/2x8F9MTd/wAess1t/wCP7/8A2evyJ0STzPJ+f/gdfpv+wVrjX3w61Sylfe8Nwk3/AH2n/wBhWsfiFL4T3y/2TuiL/B/t1ZhtU2b/AJd+yo9aR4bj5W+R6qTSeZD8rtVmJqzSLHbff2PWPNJ5j79//A9lPmg8uz3797/xvUNt5Un+toAspC8ds+3/AL7qn8mzY336mmuvPR/n+T+5WbJ9777UAWXj+T7lVpo/ufPRDO8k2xk+T+Cib92/+xQBfTyo4Xl81YNiffrKh82Dfcfvdk3zo8333qFN+pXmzcsCJ/fqabUkn+9MzoqbE3/x0AVnuvtT+cz/AHKpzXTxo/8Af/2KY/799q7kSoby6igR933P/H3qNSynNdXEDo7PsSb+CriXHn2eyX53SqDwPfb3l/j+5s/gpkMfkIkW9nfZs3vRqA+8gSf52Sqc0nlo/wDfrSvJG2In/fFVkjijmRJ0ZN/8dZyAmsL6XStN/wCPLe7/AD73eqyWtvfI/m7Ed/uVZ1qC33o66h577Pk+SuY1jVXsbNH2bNn3NiffqOY3jEralJLpt5Nbt87p9yb+/XPJfWWqyTRXO15vk3/36hv/ABVaR6wj3zu8Lpv8mF0R3/uVzfi3xj4f+2PLplpeQInyS+dcI7u//slYSNOUxPFupXv9q/6dds7p8iTP/HXPX3iq40O2+XbOj/O8L/P8m+jXvEaarYTPE6/ufn3v9/8A4HXld54mlu9YRJ0a1SH5JbZPnTZVxibSkd/qXibT/sb3ETrGj/x/xxPVD/hLk0ewT7dexQWyS79+yvMfHOq3E9zDEtusFt/fR/vu/wDHXGQ6rqEifZ/NaezT5PJmf/vit+U5ec9O1X4jRarbXKT7ntrjfNvd/uP/AAV51czr4jud63cqTTJ5OzZU3kaZ/ZqPA96ly7/PDNs2JWPdaakbo9m90+ze77LfZSDnDzLuC5dPvoifOjv9+rkOpS2Pz2zypDN8lxD/AH656aB7W8hlidoPn/e760raeyntniaVvv0+UjU2IdVXzt88Sp/cm/jqzZ3Sarc3P2n/AEr+P5655JPI2Isqvv8A9utK2nSDTblPuPN+5Te++kGpvWFq/lukVxEkP9/f8/8AuVWt9NSDUoXuZV8mF0f5G31veBvA+oeINNmT7PKiO/7q5dH2bP43r0iz8ARWrpFKj3qRbH2QpWuocpwyQf2xrHlW1vFBNM/yO6P89dz4M8APqTvb3NlLPN/A8ybER67nw34OeS8TyLRUm++m/wD9Ar1fw34D1jWNSSW58qxhdNiO6f8AoH/xdZBqeV6VpqaHv+fe8MWx/n+89bGm6rcQI/lS7Jtjpv8A7lenar8OdCsfOSe4/wBMT+C2+49cH480q38Pp5VjE0Hnff8An3u9AHN2ek2l8jyy3Decj7Iof7/+3T/7N8h3fYzzP9+Z3+SKqeuXUvh+zhRZYke7+RN/3/8Ab2Vm/wDCRJGkKKnmbP4E/wDZ6DMPPsrWa8SKJn8l9mxP43/2657WJIr68e43s6fcfY9bb65aTo8s7Km/7mx99Yl/Pbx3KRTusdg7/Om//wAfoNIkOlWNpawve6nFF9miT91Cj/fesTWNS8yZ9QlldLaH/ljCib3/ANhP7lTXPxASSbytK0S1eFP9V9p/ff8AjlQ6r44ik037Fr259/yJYQoib/8Ab/2EqYxNpSOetvElxdTP9hsltUR/nd337P8Agb1Ze+edH2+a7u+zfsfe/wDuU+GO3sbZLudFtYdmy3/uf8AT+P8A36wbPxU0dy8S3Esdy+9/9G+eb56ojnNXTbWWTzt3yOj7ETZ8/wDwD++9att4Vt5t97Klvaui/PNcvvm/+w/4BRo/kwWb28sX2K52fPbQy75n/wCuz/8AsiVZT+057C5eKWLS4YfuXM3zun+f9ipLOV8Tz6ndXL29nLFa2afJ5MKeTvT/AG/43/4HWVYeH0u7xJblP7Ue3/j/AOWMVdtbaHp/+tVLy9h273vL9PJR/wDbpnkWnzpsadH+5DCmxP8A7OjmAykuIoIfKiRr2a4ff9mtk37P9t6yryDU597yokCfwI//AKHsSjW7q9k+Sxt/sSOmzyYX+eqE2lXcEMKahdxWvnJ86P8Ax/8AAKg3pS5JnYfDrx5/wrXxZpupLdrM9jcQvKn/AD1T+NPk/wBj+Cv1D8P+PIfEsunzaPptxNbX8SzfbpV8pFT/ANmr8iYbXT9N3xRWjXTv/wAvL/J/45X6T/sm/EvSNU+Eej28rw2V3aReTNn5E+T+Pc9Z0vckdOMl7aPOe/zQNNC4aXy3/vp/DWfaeH4bRQpnnuHHDNLLvaX/AHqibxNBNdfY7XdNcv8Ad4+XH9//AHal1DWG09BJP5EcK/eZ3xu/3a7eaJ4vvHCar8LbvxJ40GsarrVythbxbbfTbXKKn/fP+Wp0nw30ObVnWBGtJ5tkO6GBPORVT7+999WPFHxQttJhZ7SHzpo/ka5lXZDE38aea1J4ftdT3PdXupyPb3Dtc+Tbpsf/AL7f+CsZcpt7xPJ4M8EWE0UupfY725V/kk1KZZX3fjVvxHJLd6RbxeHrSKdRzFJHEnlJj03fKtD+LPD2jpGkM0U81x8kVvBsl+b/AIBXWWMi/Z0iZl8+NF8xEP3av4yOblPmfxF8LfEVvLczalpWhaveXzu8v2q/mZ0T/cVPnrIT4bXc7vaaHpl1500Tpve1e2TZ/fTf8iJ/6HX1qzp8jf3vutXHeMPEcvh/T5Lq4057uLftt0t2+dm/2t33KiUeQ3jVc/cPBvDHwt1PQLZ31vxTLoNs7Zlt9Lf7RqUy/wBx7j7sKf7EP/fddba/BPRZoIbfTL/WNI0jyvObT9LVLaaX+48z/wCuf/gb1R/4XRb6/qT6euoWuiIiI721zKm93/ufc/8AHK7i88SXOnTAzNeajfybWttNhi2IP7jyv/4/89RGQSuYPhP4M6F4L1CHUNP8J3GoXOdn2nVJfOmX/bRPuJXdasbyzs/Mm/4k2lw/vXWzZ2mZf+AfLXmfj748T+DdLI1V11SS5l+zRW3h9fnR/wCPfK/yfJXK3finx541sbjS/DfhH7OGbdcx6jdPK+z7/wDpFw/3N/8AcT563jykHoFz8QbrxhZpp3h3Tb6yimRpvtFwjw7kT+N5vuKn/A2evJPGWraJa3cZ1Lxhpd7NatsaGxnSWZn/AOeKfwJ/v1z2peA/iJ8Try4kvtRuPEkMP7lvs8XlWEH99Id+yL/Y+49Sab8E/BvhnfrfjG6g1CwhVHls9Nld7Nf7kPybN7/8D2f79Zy982hLkOf1L4+eIrG6mbw7a6dZG7/d/uVe5uGT+/NcP8z/AO78i/7FdRoPgXV9R0u21TxZb6D4RtnXznv9aldJmT++kTvvb/gddbb+PtI1TRzo/h3Tj8PtHU/uXW6trF2T+++zzpv++ET/AH6wk+B+nyX9z4o8QzReKLPd5K/Zvtdzc3Vx/vv/APF7EqOWMCPae8XfE3iHwT8MfDr+KNP1FfFL3aPZxPP5uW/vv/Dsh/g2Qp8/9/79fPWt/Fu78R382q61NLO+xEt4fkRIof8AYhT7if7H8de0eOvg/dfEyKz3266dqNunk2uhaarTPbxbPkSb+CLZ999/zvvryDVfgLL4Am+2+L723f8Aj/s37V5Ly/7+zfN/3x/33Ue4X7xj23jiLWJvsltZSp5L/I+z53/23rvE03+w9NeK+3JqV3s82F/vps+4n/xdVtBtdbsdL/t7TNKt7LR3d3tUtrJNLs0/2/3z75tn9/59n36he6t55priXU1ndER5X2fP/wADT+BP7m/5655R943jIf8A6umOnmUWzvdP+6T5H+5T3jee8S0tkaeZ32IiJvd6k2Kz7I/narNnBLffJBFvofSriBE3Iyb/ALlQwyRWu95Ylf5Pkd3+5WeoHc2HhyKCFPtmsWFq/wDHCkvnP/3wldJZ2NvG+yzllurZPkS5eLZvf+Oua8P6da6bDbal4geW10uZN9vZw/Jc6h/uJ/BF/wBNn/4Bvrok8Tf25eJ5UUVlbQ/Ja2cP+pt0/wA/x120JHzGPpS+wb3ltYw79n3/AOOrMP7xN/8AHWrpWyeHZL86f7dareGbSd0feyP/AOOV69I+HxEonMJHULwS/cWuhvPDlxB8sH7/AP3EqhNpt3Yv+/iZK6zzigkb+Sm6hLH/AEnzVd/9ypnk8z5Km/1f8dUcshn2VPvtVO50u1k+eWL56v8Ame9MmkTZQY8piJo7+d8u3ZWxDavGn8NPs5E+/Vx5K0M+VxKCWvz76fNpqSI/3v8AgFWVkRKZc3SR0EcrIYYEjTZWb4ktbuawS3s0++/73Z/cq4+pJBvdUZ3rNS+uJ3eXf9/7lYSn9g9DC0JRl7Uf4Y8MvY3/ANtnmXfs2IlbbzyyXmxUXyU/8frKfVUsYURt7zPTH1VLWx82d1g+f771EZch21cPVxEuaZZ8VaraWNm6SyrsT52+f+5Xz3rE8uralc3c/wB93/74rtvGeuPrD7LZH2O/8CffrK034a+I/EEn+h6bcbP+ez/In/j9cWI560vcPscrp0cupc9UwdK/0Xzn/jrVsbW4vrlIokaeaZ/kRE3u9eneGf2cNSutj6nfRWKfxpCvnPXrPgPwHovhmFrjTF+1O3yfbJn3u/8Auf3K2oYeS+M4MdmdLn/c+8eC+J/Bdx4O0rTX1Dal/d73W2T+BP8AbqhYaa8Nt5qpWr8TvF3/AAlvjm58iXfYWj/Zon/vf33q/YQf6AkVEYRlL3SK9WVGlDm+KRgpJ5n+tSoZvD9lfb/3Wx3/ALlbE0ab9jJT7OPy32NRKBnGrOHvxOD1L4eyzo/kXCv/AL6Vzdx8PdQgmTz0/wBG/i2V7NNH8ny0Qx/udjJvqPYRL/tSrA+XfGfh+30q4eW2eVIXfZ5M1cwkFfXV/o9vdb0ZF/26xLz4e6VInmy6fbyfx/PFR9V5zSHEHJ8cT5j8PalFdX9/aNt/0f5K1XtbjzvuLsr1ew+HOiXepXksVl5CSyo8rp8m+tV/hfpUifK9wn9ze9R9TmdsOIsN9s8T/s1JG2b/AJ3erNzo8tiiJL/HXqifBbT5NShu7bULjen8HybK2Lz4QpfWaRf2myOn/TKsPqdU648SYP8AmPCktfndFSrn2XyIfl++9ewJ8CLeN083WJf/AAHqzc/CfRNN2Jeardb3+58iJvrP6nVOn/WTBy+GR4t9neRNlVnkeBPlf5P7le8eKvAfhLwBo/8AaF4l1ezP8lvbPL/rX/8AiK8H8TWN7ffZotKdYJppUd3f7mzf89c1el7E97L8wjjo88fhHvYv9mR2T5Hrs/hj/wAJBrnjDR9N0y3bULmV/wDUon8H99//AIusqGCW+v0t4omnd/kSFE3109/4/eDw8nh/wuraRpT/APH7eI/+mag//TZ0+4n9yFPk/wB+uWUT1OeX2D6dvvF2gfDvRLfRNOuodW8QfIk9/wDfhgl/2f72z+CuL8SajZT+H5tN0i3v/EN49x9p3/aNiec6bN7/AN/5P+AJXiej+OPkTT9ai+1In+qf7m//AH69Q8J61cad4OuLPRYluvtupRfbbjennLD/AAWyO/3/AOOuKrE6cPHkOu0Hwel1YPcavb2FqmmW6Pvd97/In9+rmlJp7tbXF0jT392/k6e8Pzu//smypdT0O31iA2+vSwQ6OzI8ts9/5SRRb/8Als9cPeX3h/XPGyafoupvOlja7JUsJf8ARrf/AGIXf79cp3HT+IbK01zxA9laaguqXKp8/wC6d03p8nybK57WPDk2hwpe6faNPc/6n533+V/wCs3wHa6ha6qlvqCSvC6fZoryFP8AVI/990+5v+5V/wAbSaFa/JpuoLB9kfY6XN187/7H996sZyXxm8aN430HTv8AhIrqXTrnT4tkGm2vz/a3f+P/AGErwS20m4853s/ntt/71K7b4kT6hJ4k+16nb/ZfOiR7WHfv2JWx4bureT4bzWUEu/WJriZ/syP/AAfJ9+r5hcp8Mf6unwyfJRTE+59+vpz40mb79FQzfdqssjyPQBc/1m9KPL+T5qP9yib/AHv+B1rqBDNvqF/3lWXkqn5dGoB5n+3R5n+3TH/1lM/go1MdSZJKk5qD+Oko1DUk+SpOag8x/WjzPko1DUSlekpr0ahqTW0n775ajv8A76UsP+up95H5nzrRqGpWs5Pn2Vpb2qh5bxuj1cTfso1DUhk+8KY//jlPuKZ5nyVYajP96npTKPkjegNS1zTvMqHzPkSnp/BuoDUnoqNOtH8dRqGpZSTe9PSq2+n/AO9RqGpcTpT0qsklWUo1DUspVm2k/fVQ8z56mhk+dKyDU6fR5PIdE/v1+i3/AATw1XzH8QWW7P7hH/75f/7Ovzms9mxN1fc3/BO3XP8Aivr+3Zs/aLJ0/wC+dj1pEv7B916jpr3F3M/36rWcEv2Ob5fMdK1NUtGZZWHRqo2H7yGa33/frQ5QeF47b5v3jvXPeW8cz7nrof8AV/JK/wAiVz15H59y77/v0AX/ADH8lE+XY9QzSUx5EjT5paykvn3vuSgDVtpP333P9iqd9O8k3lbPnSq010/8O6n3l15aO7Jsd02bKAK0M7wTTOqffTZvemJGsfz/AMdPh2Qo+7c7/wB96rPO+x337EqNSya8uvsqfMnyPWVc2MsmyWf+P+Cobmd/ORGdn2fJvo+3S/Ju+59ys+YC5DImzZT/ALLLJDvbbs/v1Cn7z7tM89N6fO2yF9+xK0ArarJcQfPv37PuJRZz2V1DvuZZUf8A2P4KfrF1FdOjqmz5Kx5rV/JeXf8Ac/26wkaRN5I9K3pF9ouJ5n+7s+esfx/o8U+jpcae7Ps+RXd0hT/viuVudS1C33y22mS3UKffeFN+z/viqdhff8JN5yW0SpeJ9y23fO71idUT5++JGuS6PePZXnm+S/zxXiVwaeNLifZ/acUvnP8APFcw/wAdfSHir4c6n4m0q8ivNHld4V3o7on/AKHXyd42j13wX4kSJru4nR/vpsfyU/2P7lVGRnKQz/haH2XW7yXZstt7p5Kf8tX+4j7KZqsiX3/Ezs73yLm4iTzba5R96f8A2dDwReJrb7RpF6+l6lb/AOteGJE+T+P5/wC/VOzki0r5LzVZZ7y4/wCmXyf7j1sRzlaz1V57l4tQ/fo6fJMnz/PVxrrSr7UoYm3JDs2IiInzv/t/3KrX9qlrc+bvl2P9z91WDf3V3dOlvtifzvufOiUEam9NJaWs0NurtP8A7G9HRKp6r4feRHeC78h2/g+4j1j/AGVLW5eVtTXzvubLb/2SrjzpHD5ty+9P7jv86UBqc9/Y+oQTIk6NA+zem/56vpGlqiPLFv2f7FWfPl/5Zvshf++lbfh61ike2lnu2upn++iJ/wCOU+YNStoPhG48TX6W9sjJ50vzv/Aifx17T4b8K6VpV5DL9lR/s+xIvO+4+z7lHhixisdN822/10z7E/g2f7ddtommpHpv2hovPdE3vM/3KQanQ+H7q91K2TzX3/c2In3E/wBut5L7yN+20tbX+BHhT53qt4btbf7NM8tpLvT5/nf5P++K5vUvEF7qV5/ZltFF9p37N+/YiUBqehQ6xZWumo7eV9sh2fP5vzv/AMArodN1i9ukS7luP9hErwe/ki0NLnT11iz/ALVtHSZ7aF3d0/33/gre8D/Fu3j03zWeXYlxsld037P4/koMz6Nh8HSz37y797un8ab/AJ68f+IsEUGq+VfS3CXLvsRP7n++9e3/AA7+LGlXzpp6SxI6N/rnTZtiT79fOv7R/wARdPt/FM2vp9n/ALG2O+xG/fNs++//AAOnEcjzrxzrFlHqTxRP9tmsU2fJ/B/sV5F4q8eS3XnW9tFFa7H+d0l/1r/3Erm9b+IT6xYXKK8VqmpyvM8KPvdE/gTfXnVzrDxzPb+bs2fJsR/uVtymB6vpXjSWR/3VxF8m997/AHIqLnxBcRpN9hsmuppk/wCPy5fe7/7n8CV5RZ3VpdWc0s9xK/k/8u0P8f8AwOuq8K+NLefWLb7dFKltv+fY+9Ef/c/uUcpfMaUOsXciQ/8AEzuLXZ994f4K1U1LTNL2XDWnkInz/abx/tNzL/uJ9xP9+s2/j0/Vdbm23EUFm779kKffqbxJ488Naaj+VF/a9z5TpEiRfuYv9+tOUOYZ/wAJbe6lfvLsed3+REd/uQ/+yVZttVu/tNz5D75pvkZIV+RErzT/AISaWN97P56fx7PkSnpqSak++WX7En3/AJHfZWHKWeu6DqUVr/xL18qN4U3vbW339/8Afd67n/hI0j0pNl3Ely7/APHtD++mRP8Ac/v14/YeI9PsfDdzaRJcb0+eVLb5Hff/ALb1ZTUk8P6bZyxS+Q8y7/Js33un++/9+o5TTmPV5tVlvvJSdG86FPkS5Te6f8A+4lYjvqHnbINPa6f+/c/In/fFcr4e8VRWNyiNLcb33u/+1/v12Ft48a+h3wW6ps+66f8AxdRKJtGRM/hy4tXhl1rVVsnf+DZ++2f7EKVpPpumSPvgSV4X++lyu96x4dOu9Shfbtghm+fe/wDH/wCzvU1tpviO1dIovNeF3/5Yonzp/sVBvyj9VsbfydkFk3yJ8m/+N60vhvquj+Gb+5lvJbx3f5/9D2fJWknhzU7W2eW+tLi1vH+TZs+f/gCf/F0f8K51CSzTyrKL++n2x/8A2Ss/cD3z61+F/wAVNcvLdlsrS1nhZt7TXN8vnSu//PaV/wD2SvRrfxxot8Imi1BL28ildx5LI+7/AG0f7iJ/tvX5wal8OdVtZt/9n3V0/wBo853d32V6X4V8aalHNZ6f4h1O4urNLXYlgieSkSfx/PRIOSPKfXGp/Ezwjf30Nv5D6jJpiu5uYE3W0T/7G/Yjt/t7dtcD46+Jdp4pNuJU8RXtlF8y2MCbHuJf4t+z5ET/AL7epvCGv6bqvhe2dILeOGJfOi0qzZF3t/BvRN7/APfe93/2K17rwR8RfHkci21vpPgjTok8lIIVD3M3szpv8pP9hKiXNIXLGB5ho+seJYLyGKXwk2kW03zo9+nyIn9/7/yJ/wCP121n+0dL4ZS8i1WKL7Skrvb23lbHuP7nyJ9xNn+Xrzfx38OfE3/CTQ3Fp4ks/EmpfIn9pXVw6Q6f/wBcUf5Hf5P+AbKs6lfaZB4Pmt/FHiPQ9R1L7/8AbE0v+mPN/cRETe/8Cb/k/wC+KuEiZH0r8I/iYnj5dUiM0Di1WFm+zb3jh3c7PNb77f8AoNWfiBfadrFrd6LNrtrY703/AL75vm/3q+Xvhd4q8R2OsWdlpmiRPc3H7mKabeiIn8Dw2/8AH/vv8lQ23xJ+3abDqGoXtxP4hsdQuE+TZM72+ze+z+5W8pGfJ73unqeqaH4Y0CS30Sa/8hL5Udry4tUihff8if7bf+O1rP4msvDNnN4fn2v9nt3mSaGye53w/wBz7/3/AOP53rwGHUrvx5baImuafcQPD8lvDC/k+b/cd3f+BErb037J4Vf7XqF3/aO1P9C0SzuPJhf/AG3m++/z/wDfdYcxcuY9ktYfDWpaTY6rq2mvaw25zFCsEVvNE7/wIi/x/wB9vv12ugfFbw1pNmNM03TrxZohvNjp9p9odf8Ae2fxvXzx4J/4SjxV4hfboUWg20yPu+Tfcy/J/wB9xRf8ASvaND+Huu6fpqW9nqmo6Q14Ns9zaoiJbw/3ER/uP/tvvf8A3KuHNExl/eOg1jV9R8baLNFFoOo6TNcN9nWa5SJ5kX+/5L/Jurj5vgHZWLQ3OqX7X0kP+qfWP+JjMHf/AJ5RfJEn9z5EroLzxV4f8L6gbdb3WL82v+vcK8xLf3Hf7yrWBp/xG8aeItSuLzQ/DLWump97UdV/cpL/AN9/PsrTmFGMjT1LWPDvw3ubS3vtTuLjcv7y1s7K3gtotn/PXYn/AI7vrxT4sfG+eaVxpnhWfUoZZn2Xnim8mSH/AL8rsRU/2K9ljvvEF1HN5/iOz3w/O6aPYfafs6f7GxPv1yGu/C3SPFDpf63c+ILm8VWZH1a9t9PRv9vY7O//AI5Uc0ZmnLyfEfOL+Itd8Vab5XjH4l2/h7RH3pFpulWUtpZ/7/kw7Hm/z89WfB/gPVZLzyfhvare3ifPceKtbV3mt4f76W7/ALqH/Y373/ubPv122q/BPQvDjpLLqsV7c798qWd08KKn9ze6fP8A79b97anxho/9k+HL7xBs8p45rfQdGSK0j3j5/wB7cN1fn97K+96vm/lCP8x89eMJ9dtZnli1O3n0pH2S+IdVuv3166f88Xf76ff2eSmxP4P79ZX9mpY6JbS/8JLLO8zu6Wyaf9ms0/2983zzP/t7K9pT4J/Dq1d01P8A4Sbxlrbom+bTbpJkt9n8HnP9/wD4Amz+5XmPxI1L4f8A/CQzaVY6F4gne3T54dYlS2/4HNM77NlLlDmNLwf9k1ya2sv7VutUd/k8mwt32P8A7G/+OvV4dS0zwG72WntZz63s2Sun+pi/v+dN/G/+wmxP7+/7leS6V4L8R6xo6Xttcab4Q8Hunz6lcyvDbXCJ/cd/31x/wBNlav8AbnhL7TDZaL9v8S/PvlmeJ7ZNif3E/gSvPlD3jqjI3rm+fUppkiuLjVJvk+0XKRf52JTIdS0LR1+bTJdb1X5HRHl2Wdv/AL/99/8AY+5Va88VS31t9k3waXo+/e9hZ/JDv/vu/wDG9Vpr75NlnZRP/wBPNz/B/uJ/7PUamxsXnjT+0tSmvbzSrOe8m/5bXMsrvv8A77/3/wD0CodN3xvvrKtrGX+J/wDvhK6fR4Ukq4fGctX4TvPDGsXEiIn9yvQtN1Xf/rUrzSwj8j51rrbCf5Eda97DyPgcfh4c53ltPbyfMz1f8+3m/uvXMWc/npV9H8uvUjI+Ur0DYfSrKf71vE//AACqs3hLT5/+WOz/AHKrpO/9+ofMu5/kWVkrfmied7CX8xC/gSL7sV26f76VWm8By/8ALK7XZ/tpWx5jx7Pnar6Tv/fo90zl7U4z/hB76P8A5bRVMng/UNn34v8Avuuw85qY871fLSMeaucf/wAIdqf92L/vuh/Bd68Lp+6T/gddb57yfx0998lHsoh7WrA4lPAF2kbpLdwf99Uyz8D+Q7o1x/45XYeX5k1TeQklZ+ygdv1iqcH/AMKyinfzZbuV/wDcqzZ/DLSp5k+2JLdbP+ez12yfu/kqaGD599P2UA+uV5/aMqw8K6VpXyWen28H+4lbEMH7vYtDyJG/36p3V1cSPtg+RN/zvW3uQMvfrS9+RpTQJ5LxN9x/kevLvid8QovB3gz7Pp+2O8vk8m3RP4E/v13eva5Fa2LLv2PKuz/dT+N6+TPiF4mfxd4hmu1/49of3Nun9xErxcZiuSJ9pkWV/WKvPP4YlPR50nmSu2tr7zE2V57o8nkTb66eG68xPleuHC1fdPoczwfPLQ23j8ybfv8An/grVsY0ut6MnlzVyvmPIn3624XSdN67km/2K6+Y8SWHmbc2h3Ece+JN6VWSB4H2SpseptE8QXdrIkTJ51dbDPaXyfv0V/8AfraPvnl1aVWHxHDXP7tHdaxLa1l8QWd5cXOofZfJ+RIYU+/Xqk3hnT9Rj/dfJv8A7lcrqXwv1OB5vsNxE6TffTfsrflPP9rA4y203+zbbZv3/wAb76ZNJLPC8UX8dX/+Ec1uP/R76yuEeH+NE376oXMctrN5TIyP/tpXVD4Tx6v8XnLjyS6bZpFF99/46s+Hvtfz3Fz+/wB9YN/JLdQptfe6fPVzQfE0sFs6NaS7/wDc+So+0be9Ol7h2CRvdTb2+RK5jxhrmleH3S4uU33P8H990qz/AMJdaaVDc3eqytDCib0RP43/ALleIa9rFx4kuXu50VJn/wCWP9yuGvV5In0WSZTLEVeet8JW8W+KtQ8Y6w97fOu/7kSJ9yJP7iVQtrWWd0SJGd3+RERN776PLf8AiStvwxrj+Gd+oW1vE9/9y1uZvnS3/vuifxv/AOgV4Pxn6zBQo0uSidgnh+08B+DJrTWtTbRLnU0/4mU0KJNeSw/8+1un9z++/wDH/uVweseILS+udmlWS6XpUPyW9tv3v/vzP/G71W1K6vdYvJru8llvbmb/AFs0z73eqb2v2WHfUSNMPHl+Muf2GniCN3W4VE/jR62/h14j0rwr9v0rUIl+zO++K8RHfZMn/slcxo+uXGj6rDNF86O/zw/369IufBdx440q812B/nd/kTYkKIn3Nmz+/wD+h150onqxnyDPBPiq31zWLy0vpbi6/tB0ht7ZLd38359/zonz/wByvW9A+Ctzpuvaj4u8UpZ2FoX3/wBkWcXkpGP4It/8H+3/AHE/23p3wL8L2vwLbUtf8S28L+JprL/RtLT/AI+beH+OaZv+WW/5KPE/iDU/i232KfVbW10qGXzrq5T5Nqf3IU/j/wDZ6xlGMCYynWn7nwjL7xVqD3NncLdLBpXlPc/ZrZ0SGV3/ANhP7n8FeXW3wyi1V7zxLLdxaXpv2j7Sk039z7+/fXrXiHR9P8B2FtLZ263uq3eyzsra/Teif35tifJ8iV578afGlxa+EniuW+2/bkSwtdn+pt4U++/+/XKelD3Dxnxb4gfxV4kvNQb7kz7Ivk+5Cn3KuaJYywaX9tV9ju/kolZthHFv+aLe7p8iJ/frs9N024j0qG0liXZv3/c+d61ND4emj/77pmz/AG6mufub6h8yvqD4ken7v71Fz5U/z/cplH8f36ADf5f3aYklD1C9a6gTPJVbzE30lRPI9GpI96HjpnmUPJRqZ6hR5lHmUz5qNQ1H0eZ8lMpnmPs+ajUNSaiofM8ujzPMo1DUmq5/rLZH+5VBJP8AbrSto0kh2b6NQ1GQp5iVf8hPJRKx4bryFdG/getW23yJ8u10o1DUzbio6nvI/LeoUkqw1Gfx0x/3dPf7/wAlMf8AgoDUf/BUySVW8z5KmSgNSZKf5lQ/x/LT0qNQ1Hp1qSoEk+ep6NQ1JYam8z/YqmlTeZRqGpZ8zy3qaGSqaSVMklGoanSQz+XClfU/7CGsS2Pxo0JHZv32+H/xzZXylpUi+S6N/BXuv7Meuf2H8UfDd3v2bL2Hf/33RqXE/XnVJJdyRIn3/wCOuf8AneZ1gfY/9+uj1m6S0sTLvKfw/LXJwyfuX3bkmT7++rMCzDH5ieVK7O/8dULzfH8+yrL3Xlom6X53T7iVlardJb79ztsT+/UakD3nWSFPupsSsrzH+4v3/wDboed5LZ5Yk/77qs++NH896NSybz3++zrRNdPJs2o07p877KoeR5/yQRM6f39lTabPLsmRl2fP/wB90APe4lkd3Xa7/wC3RDO86fvdu+oZpIoE+/8AP/v1W+3RbJnaXZDCm933/IlZATQ3SSX/AO9/4BvovJ7f7Z+6ff8A33/265688QaVa7/9L3/+hvVZPEHn/PbaZeT/AO2kT1Jpqbc10ke/59iVq6JptlInm32qxQf9MfKd/krm/M1i6/1ejqiffRJnRKmtND1691FVvr+zsrZvv+W7vt/74oDU7j7D4TkVt2qSY/3dif8Aj9bEHh/wtazQosomuv4I2fe7f8BrK0/wjpuj2UNqdQRNTl/5frq1Rpt/+wj/AHK6Wx8K36s32vxBeXUOzaqRIsJ/76SgR574+jt5I5lgS/REb/UtcbE3/wDXGvGfFXwn8RyQ/wBp6fpVvZWyL532mG42JL/v19b3WkaTb2si3dnb/Z9vzSzBfmrzvxl4a8N6npdrFCbm4i8nfFHZONvlP/fdv4P9+o5eQ3jPmjyHyDN4je+vPter6xLdalbomyzdHd5f9hH+4if7dedfEv8A4SPVf9IuUW1R/kiS2+fyv9jZ/BXt3x08OeGP9Au/BtrOlzafI2EeXzdn8f8AcSvEbbWE1X/RGe306a4lffNcv9zZ/wCgUAee22pXccP2eV5fsyff+RKf4kvv7HubO4n0pbWG4i3xXL/O8sP3H2f3K2Ne/tjw/efZ/wC07BERN6eSnnf99vXK6r4jfUpk+eKB0REeab+P/braJjIzdV8R290n22WJkhT5ETdVB7G3kRJVRt/30ff9yibTbeeZHaW6mRPk2InyPV+wkSDemyWf/wAfrTUDNm/eOiSyxb/77vT3tU86GKBGun/ubKv/AL3znSO0V3+5v2VpaDoeyZ7u++RP+eL/AMdZBqMs/DmoTpD9udoLab7jpF9+vVPB/h+0js0f7IqIn332fwf7b1Q0+G9khs7iCa3SHfs/0n+BP9itiw3+ILyFIrj9ym9ETZsR/k+/QGpsPH5959nWKJER9kVtC/yJXYaL5Xh/7Mly8UEyfOj/AH9iVxmiX1lAkzyv+5t9/lJD/G/996oXPjGXVLmaWfcmyLZa/wC//fetOUzPZviF440/VdKSy0q3a1tppfnufuPLs/vv99/nryh/FT+D9S+1qlvv+f76PNVy83x2dhbr/pTzW+9nmX/Vf8ArBTUv7OvL+7lu/wDRndE8l/v/AO5T1AxPiNPoVrba9rst79l8Q3F1bpa6bC/nI/yJvd3/AL/+xWVf+IpfAd/4bvYLiW9e7TzriGHeifI/3KZeaa/jLW5tQ+yW9rC9xsi3/cREqH4o2sVrbW1o1211Nbxf6Pst3RE3vvffv+//AOgVYHsGj/E20kmv9YsUaDZa/Pf3Lo9t/ubH+TfXy14/+JSeLrOa3VGe5uLr7Te3Lvv81E+4n/2FWfGHir+2PB+m6fsl/tK3fe+yL5Eh/wCAV51f7IIU8t4vv7PubP8Agb0okSIb/UvPm3r8kKfIqImxErHff533/uVNfzxR30y21w11bI+xJtmzf/t7KZN9xK0IOt8H2NlqV5Z2lyjJZu/zon/LV/7ldV4n03TPD9tCkVu1r9o+4j/ff/7CvNLOd/ORItyfP+6Tf89aU32i+vN9zK0833N7vvoAmttVuPOmRn+R1++lUHkSf90vz/7eytiaS3jtobSzsd82/e838b1zdzI9q/zfP/sJ/BQA940jhSJk+5996ZDP5/8Ao6xNsRHfej1NDJ/y1li+T+Os22nuIL/fZy7N7bN7p8mygDY8MTy3V/N5srWtmmz5Ef7/AM/369F1i+fXLxHs7dYLOFE/74T7lebw3SWPnJAnmO7/ADzbPuJ/cSvbPhX8E/HfjiztprbTJbWG4+SKaaL53/64p/H/AL/3EoA5jTY3kd/KlWBP45nevZvBPgB/7Khe5ilS2m+dPOTZ5rv/AAIn33/369j8E/A/w78HdKsLufRP+Eo8VXz+Tptm7pNvm/vp/BsT+Ob/AIAn9+u10nTbXwPbt4q8QImvaltdI4reXZDuT5HSF/4Ik+ffN99/uJ8m+sJRN4yMr4a/s9/arYarrg/sLRLRfOeab/XS/wCwifcSqniT4qaJo9/c2Wh2VvJYQyui3MP/AC1/4H99/wD0D+5XB/Fr9oy78RXiWTf8Suzd0d4Yfk83+5v/ALif3E/77ry7UvEaec7rL+5/g3vXLVPQh/ePTr/x/wDbrneySyO7/wAb/IlPh8QJJbTW63Hkb/44X2P/AN914+muSvN+6lWt621iKCFN0u93rlOk6q5gu5If9G1i6RP7jvvSoXurudJkaVXdE+/5X36x019YE+Wmf8JG/wB+L79HMSenfDf4jal4L162urpGS2X77WGzzl/77r3ex+KUutzTTQ3GoYcIIIow986v/f8AndIt/wDwCvky2+1z+TLKjIkyb03/AMdewfDvx3deD9NvLeDak0yfupv44v7+x6xlVkbeyjM9B8XfDPSr65k8SeLtb1a0i3I9vbySRRN8n3/k/wBz/Z2J/t147pXxC+3eNLm10zw0unWH2rZZa3f2ss01r/feFNn/AI/s3p/wOukh8TXE9z9tvnlkuZf4/wCN66fR/DmoeILNLiO3XS7b/n/uX8lH3/3H/j/4BR7UjkOGs761+F/izV/Fdtcap411KXzbOK51Xfbojunzv993f5N6bPk2VZ8PalqHiOzhsvD3h+43u6J51nboiOmz53ff8iRf79dnbfDVNVhfzf39nbum+Z/3MKp/vvXYQ3VvBZzWmh2P9vW0L7EtoYnhsIk/2/8Ant/wOr9r7pnynm+ieEdV01EvfFUv9qWCM/m3nzzfaP7kNu/8f+26JsrpL/XLfVfFVne6H4Cur2aa3SHyZn8lPk+/sRP++N7v9yuyuNJl1u2trrxHewPcts/4ltm6O6p/An9yJKo6hrCWML6Lp9utlDKn+mzbHR5f9jf990/74rH2oRjznHXXiz4hSa9cyrr6aFYJ8j22l+S6b0/ufJ/8XXbeEW+IniONIodbZrL7nnX+x/4/++2f/gFSWeq6bp0KPP4aWy3J/o9/eOib/wDchqno99qt8iS32oalPD99/J/0aFP++KIVZcxfsfdPYPDXhrUNJZ7jV9ejnEzbxbWo8qH/AOKar7+BNGkkFxfWFtdXfmfKXZnVfwdq4W88D6HPpdjcLqDQCb+C8utif7nyf/F1Yj0PUGb9z4jsbXYjQ28djEyQxf3/AJ/4K9HmjE4uT+8dfe6HdXkiRhI9PtsbfLt5zGv/AI7Xl+u+ENL0m7u9bni0t0swkUNxNpr3CxN/wDfuf/vuus08Jrlwl9e+JbS+ktP9Ssc+yGL/AH0+8z1nWeuXXhGDUZNZ8VT+IdOuonf5NNRPsX9xE2fw/wCy9KMftmcrx908U8SftAeKvE01zb+Fb7QUubRv+X/TfOvL13+4iQp9xP8AY+d/9uvKddb43/Gi2+xeINSun0pGZLjTbC3+yQxf9dvuJs/77r6TTxN4P8O6x/bGq61eXut2770sLBEhRP4E87Z8m/8A33rlPEXxT0DwnoOsa7d+CI9WsLR/OebVNSTyUd/uJsf771fPI1jB8vNynz/4Y+BPgLTYZtQvvFC6jr0L+TFZv5vyf7eyH/xxHesrWJNQ8Kpf3Hh7wVFr1y/3Nb1Wye5h0/8A3If9Tv8A9t99es6L+1xrXifSb4eCfDWhOyRbPJz9o2u//TJERP8AY/3Eq54f/aY+LWl+cmuJbT/x/YLPRleZE/3Ef5P+B1v8ZgfLF/rHiDxBqs1x4x1W/wBUvJovn86X50T/AIH8iUaJ4q1D/j3/ALP/ALO0f+BEl2I/+27v9+vofx9+0R4c1rT0v2i8QwarcM/m2d1FZRQ/J9xER0+5/n79fOvj/wARy+I7Z5ZdVs4HR/OeH7On2l/7m/8A2KiUQjKR3+ieKtM1JESDzdQufv8A7mJ/J/77robC+ef97KjIn3ESvnvQfEctrDDex6nefYEfY7uiJv8A76V9CfDHWLTxNpqS/aLieaZ0TZeJ8iPv+4lcsqR1RqnQwweZCnz+Y71pWEj6b/rd3/XH+N//AIiuz8H/AA1uPEdz9oVP3MzzIk0L/cdP/ZP9uuSudN/sq8eKVJX2P/c+/WHKXzQmbFn4ui2J58XkJ/sfPXZ6VqsUn+qlV0/2K83h8M6nPMm+3a1Tf87zfwf5+eqDzywPvglbZ/BW9KvyHl4jLo1vgPbH1KWxmSWJ/wBz/Glb0OpJIiP9/fXhVn4u1DTYUSeV54f9urmm/GJNH1WHT9Tt3SF/uTJXr0sZE+UxGT14HvH2upkn8v7tcHZ+P9KkfZ9o2f76VpW3irT7p9kV7bv/ALG+u2OIhM8WWW14/YOq8/zHSrMN15dc8l8m/wD1q/8AfdWUvvv7qv2x58sJOJvJdLs+/TLmby/u1zyXXz1Ze+T7m+t4zM5YWZq203yfNVzz655J/kqZL7y4fv1fOYSwszS8zy5qf/aUUH3qxPtzb6e99FGnzNUe2NPqk5mk+qpJ860yG+lk+TfXK3PibTLHekl3bp/wOsq6+KGj2O/ypWnf/pilYSxUIfaO6lldWfwwO8ubpLGHc33/ALif7b1j3niNNK02a7nlWDf9x5q8xv8A4sXF1eebBaLsRP3STP8Ax/364bxJ4gvfEFz5t9cefs+4n3EX/gFefVx8fsH02C4fqSl+9Oh+JHxU/tVP7N0+Vtjrslmf77pXnUf3Eplz+8m3/wAdTQ/3a8GrVlWlzTPvMPhaWGhyQHw/u3rYtvu1j/6t60raSilPkIxFLnNK2k+eti2n+5XN+f8AxrV+zvkg2Iz12xqniyw51qT/AGV0lX7lbFtqXlukqp8lcrZ6kn++latndJa/x74X/wDHK6oTPHxGHO8sLry/nq/DqX8dclYX0v3Jf+AVq20/3Pnr1KVU+UxGFNt7pJ/vJVC5ginffKiz/wC+lPSaue8SaxdwXNtaQSrapcPs850+7XoxqniSwfOaV5pWiyNvnsrdP+AUyHwr4fkf5rTYn+w9Zr+C9PtdeS4bVbzVHhX/AJeX/jrY8tI/467Y++eFODhL3JHMa98J9C8TTfv2ukhT7kKS/crKT9m/w/JJv/tC/T/cdK9FSqz2uqyXNn5Gp28EM0v+p2b3qJ4elP7J6lDMcZRhyQqnDQ/s0+H/ALjarfv/AN8Vq2f7NPhdETzbu/n+T++iV6dbQPJJ99d6fx1cuZ7eCGZ5duzb8+/7lZ/VaEPsjhnGZTnye1PK/DPwa+H+uXlzb2tpcailu+xpnlfZvrxv4y6t4XW7bwx4T0mzt7C0b/TdSh+f7Q6fwI/9xP8Ax+uo+KHx232d5oXhP/RbN18mW8RNn7n+4n+//G9eG+f5cO+NNiJXzGPxVL+FSP1vIctxXN9bxc5f4R8NjFH8/wBzZXq3wzvNV+GOuaVeHw+dQ1HVF86ws5X3OkP/AD8+V/6A7/7b1D8Hfh6mq2b+NPEf2Wy8J6fL8k1+2xLqZP4Nn33RP7iff+5/fqt8RPjLFdXmsWvhqK4gfU/k1XWr599/er/zx2fdt4v9hP8AcrwT7X+JLkPZL+x0X4jeGdSvtO0qzutV1a4T7RfTS73XZXEeGvB974L+JCaF4n0qJ7PU3863eFv3KbE3/I6f+gV5l4D8XS6HePLcur6a7p9qs0fY8qf7FfSWj/GjQru5/caKr6all/oHG91l/j3/ANxK86UuU7eb2Jha94Vuv+E5h1BdQ+1WflbEhf7lun9xP79fOXxd1y31jxP5Vsm+z0/eiPt2b3d/neu/0342XGm3+q/25p91dWaSulr87p++/wB+vGf9ZczSy/fmld32f7dEIndzmr4JtftXi3Sk/g83+N69OvPOkvHt4E+fZ8829H+SvPfB9jFfa2iMjSIi732P/cr0tIE87ZBZNO83/Lbds2JWcviGfnc2zyflqs9Phk/0ZKrPI9fYanxg/wDj30x5KY8j7Khkk8vfv+ejUiQ95/71QvJ/epnmVWmn+SjUZceb7lVnn/8AH6oTX3mf7FU3uvko1M+Y2PP/AIN9M+1f3ax3n8z+OmeY39+rDmN77VR9rT+/WIsj/wAVHmPsSgOY3vtSSfPTEn/2Kx/Mf0qb7U8dAcxq+f8Acpidap/bqm89NiOlAcxcSrlnP5D7/wDvis3z/M+7U0Mj76jUNTV8xJ3+59/79VrOfyJnT+CoX/dv/wA86PM8ubc1WGpcuf3/AM/+xVCGT53q48nmJVP/AJbUBqPb79Qv9/ZUz/cqt/H9+gNR6SfPUyfu6hT93/HU1Aaj/M8unpJUL09P9ZUahqOqf/WfwVBUiUahqP8A46mSq3mVMlGoallKmTpVZJKe9Goam3psnzvXovwu1V9K8T6bds+zyZUffXl1nO+z5a6rwldSwX8O77m9N9KRcPjP24svFlvqel2eUa5E1vFMsuz5OUrOmkXzn8+7ig+Xe/z/AHErkfhdo7+I/h34V1KfWLpE+yJthhVNi7K27jwXpFw0qRw32r3UzctNcfe/23rHmlMvljEu/wDCR6VpSfNfW6P9/wCd/neuP1T4m6PGzosrPM/3PkrtrDwH4cjttn9lWs9yn35vv7Kp/wDCOaZa7PK0y1T/ALZVRj7hw2q+NLiCwm229w9sib5b+FH2f7if3686h8f63Ypvl0re7vv865379lfQl5J9utnin/fpv+49Y+seHNP1hE+3RfIlOUZBGUTyV/iVrE7pKsX2W22fO7vXYeGL6XxVeXNvaXEqWCKiPefZ/vv/ALG+uh1vwzp/iC2htJfks4f4IfkrS0Gxt7GzeKzi8i2R9kSJURjIuUo8vuGO/gvT5Lnzbm4v7rZ8nzy7P/QKmufCuiSfJ/Z8Tpv/AI3d60nkeR3TfVbzPL/gqiNQSxt7G2/cW9vav/G8MWyqyTvJD99v9yrM0ks6J5X399PvLWKSFNr7H/8AQ6kNShDCnl71+/VlJ3sXR4n+58/yUyxtZZ32Kjf7ldP4V0O42vcNE29/9VM6/coNDZ0H7FHGzpZJBqTxec8Kff8A/H66CzknktQ1zGsEjD7ivu2/8Cqnp+mra2nlSKHZvv8A+f4q1f4Pkrpic8jkLjQ54fntXWGZF2S3F47uqL/sbv8A0KuJ8SeF9AsYZ4tV8Q20+pSqk3l3jbLZUR/+eSV6nfWKXVjdQX8iPDKPnX+FVrwz4xf8Ih/Z7pb38s2pIVT9y7zf8A/uVzSibUveked+PPD/AIg8OPeXur3em2umwvvdLOXZvTf8ibPv/P8A+yPXz342ki8Tak97Fb2qWEyO++2/j+f/AMfr0L+3LiDR9Vt4tKa9tnffv1L5Pn/z/f3157fz6rqTp5F3Fsd/khs4vkT/AOLrOJ0SkZV54ct/+EbhuNMt7VLl32K9y/k7E/vvXH3+yxvIbRtVt3uXf/ljb70RP/Z63r+d7XUvs8+malq/7p97zJsR/wDcpmm6bcaPeJqd5aWel22x0T7N99Ef+47/APslbxOWRz1zPaR7HlRoJnT79zv2P/wBKraxfeRp8NpZ2TJbW/3Lm5/c/wDfEKf+z/PXT38llrFzbS21uv2C3i2f6S2x5XesrVbe7vneK+u4LG2T7iJ/n53rTUjlMrRLW9mf7RPEz7NmzfWrc6raQfP9+8f5Njpv2JV9JH+zfYYJYk/56unzzPWPqsCRzb9i/cTZv/jrIvUuJqX+uuGiXfs/g/5Zb6mufHj2MP2RYok/5Y7IfubP9t/vvWJba5b2q75U891+dE/g31T+1eXCj7FRPvu9aRMzeSRP7EuXleXfK/ybG2In+3XW6VqVv4cv7C4liid0+d/tP9+vN4Z7i6/dW0SzzPs+d3+4lPvNYeaZ3Z/tTo/72b+//uVoB3mvfEa9u797hXWB9/8Af3/7iJ/frH0qSykhhl1e4iSHe8z7/nd/9vZXJW09pPrE0qoyIiIm+Z/n+eh7XyNS2X0TPN9+K22f63+5vf8AuVZBseKr60jVJba4beif6P5KbNn+3/sVzF5rGlX1tM7StdXkNq+9Jn373f8AjqbWLq7ghuU81vuPv2f3P7iV57NfXcPnbrRkeb/Wp/sVAB9qe6dIoNyb5U3/AO/VDW9NTTf3ssvyb/np95fS6b8iq0Dv99/9iuY1K+e+mTc/7lPuI9WQPs5IpLn5fn2ff+Sn3P7t32p/sJvrKhjf50+5v/jrYtoEt9nmvvm/8coAh0r93cpK3zon3031sQ6raWNm771eZ/uI9Y7zw2s38P8AwCqyXCfP5vz/AOxQBpQ6rLJC6fLB8/8ABVmzsbu+dLe0i+1Xk3yIiffl/wBymeCbWyutVd9Tu4rWzRN+yZ9m+vUfCU+veLtYh0L4faV9qmm+R7nZ5PlJ/G7v/An+3QByum/CTU502are2+lzP/y5u+90/wB/+BK7bwr8CLTxjeI+gy/ZdBt3/wBN8T6q+y2/7Yp/HXqNn8OfD/hGG2t9cvf+Ev1jzdjw2cT/AGPzv+eMMP37h/8Abf8A4AleivBF4fs4ZdauGfWElSHT9Ktrfelk7p8m/Z8jy/3IU+59+o5yzH0f4c+DPhlrem2Wh2jeIfENxs2TX8W+Z5v7iQ/wff8A87K7nVfH+t+FdVm8ORJ9t8VahFseFJfufJ/y2f8AgiT+5XAXljrHg7VftelXcv8Awkl3bunnWzokyf7CO/yIn9968i8YeLovhlo6W8V7/aOvTfPe3Pmu+/f8+z5/4P8A0OrCUT7D0ePw/wDDXTb/AFvxRrcuvX72u+9vLmXY9xsT/j2t4f8AljF9xNn8f8f9yvkj4zftWan8QtYe3s4rjTrPfsRIX+4ifchT+5/n+CvDdV+Juu+LrnZc3cv2Nf8AlinyfP8A332VlQ3SSXKJLFK7v9zZUSkaUont8N9FqTeVL8+/7/z/AMdTXngCWfyWs7v59n+peuY8Izpa/Y1ZPuffr13R/wB5cptrx6sj6TD0ozPN7rw54g0N99zauif36p22sPHcv58rJsf5/kr6csIH+wojJ/v/AO3VbVfAeiaxH/pllFvf+NPkeuX251Swf8h4hYa5FdW3yur/AD7Pv1sW2yPe7Mvz109z8D9Et7d0s7iW1d/n/v8Az1C/wdvrW2f7Nqqz/wBxHTZsrT2sTD6rI6rVfECSab4eT7F9lhhskTzn+/K9TaVqv9pXkLwP8iPXnWreFfHsk2+VPtqJ8iO7/wAH9ytvwzPrGh3kPn6VcJsdNj/PUSNPYSgfQnh7XEg0v9/p9v5yfPv2fP8AJ/G/9xK6GwuNa8R6bDdfZU+zW8rpFNN9z5Pvp8//AI/WN4KtfE+sWaJZeCLqaa3/AHzTXkXyfP8AcdEfYjv/AL++jxqdY0jT4JtXiee1t02QpDOksMX/AAP7n/fG+s+WRyfa5Dce6uNc1L7XdzNqM330mmf/AEZP9xKveHNYjj0i7tLl5L1m+SNHn+z2cSffd3/vV534M+z+Lr/ers9tb/PdXkz/ACImz/PyVpJ4jtI7abVZdyWyO6W6fIm759lWHIeraZ40tbe0kt4NNWF4k/4+LNGhT/f85/uJ/uJXITeMftTu9ntTyf8Al5SL5/8A4t3p+m/a/FVg6aheyvM/755nt3md0/g2J/ufx1Z0rR/DXh+zS7vNTayfY7/6TL5M2z+/s/g/4BT5RwhyENnpV3897eI32mZPv3PzzPTP+EmfQ32Kkt75PzyzbN+z/wBkSuR1/wDaKtNLmmTwrosyOy/67UoERIv9xH3u7/7dcZr3xQ8X+O7e2srnVZ76Kb55bHTbfyba3/39ifO9Zx9w25Zz+wek+Ifi09r9jlldp3ff990/dJ/cRKzdS+KGq6zpqSxfaPsC/Iv9pXvk2yzP/wB8I/8AufwVzGi+HfEGowp9i8GyxvvebfqUTojon+wj73/33dP9yuj0X4E+PfFWoQ+ItYu9Lsbx08lbZLXelpD/AHIUreMomfsJfbNCz8P2V1Z/2xq+rX91NCiTSw6bZO6Rb/78zpsqbw74u0rxB4kuZbHxBcXUKp9mt7C5tZfJ3v8A7ez5/wDfrtdJ+Cmn+Hbd7HXL248Qozed9jvL3/j4uH/j8pP++N712FxY3OmxokdtY+Hrf5f+PNtj7fTf95v+AVcqvKKnGMjmLr4E6TqE0NxbaTZw3P8ArvtF3eTRPvf+4n8Cf+P14r8VP2U7KbxJHea/r80qzNv+xWKbLeFU/vzfe/8AHN9fQnibxNoyWMbXFra3qwy/u7G+Z5pn/ufIv3G/36+cfid4/wDjHBHef2b4X0HwH4YmidFm1u9+zInz/wCuff8A+OQ/P/uVpQ985a8qsI8pj698F/DV9o8OiWfi9dB0S33XMtj4et5bfzn/AOe00zp/3wnzu9cl/wAKht/BcyXug6Z4cgS3+f7frF7qGo3MSf30T9zDvrnn8QanfWbqvjiLVId/zzJ9x3/vpD/c/wB93d6JtS8S+HZnu7HXbrxDpU2xH/dJ87/9cfv769DlPK5js7j9o7/hFbGw0j/hFPC/ivTXl2Xv2zS4rGb/AIA+997/AO/Xg/jzVfDnibxPqt7ofheXSLPf+6SGX5/+BpWxqulaPfa9c6nL4auLWaFNj/abh98tx/44iff+fZ9z5P464+2sdPkmS0s71oJn/wCmT7NlQXynK6x4ju75LNJbdnSxi2W6TJ9xP9iH7ldz4VuHvkhu57u6SZPuJNL9z+/8iV3/AIS+EnjjWNNf+yPAlhrFh5Xz3N+m9/77u7u6bP8A2Sr7/AXVY3+2614g8OeFHd/9TDK9y/8AwCG3So5g5T2/4J/E1Lq5s0ttTutOd5d8sL7/APU/xp/45XuX9m/8JxeW2oXNps1JJUhR0i2J9/8Ajr458PWuheC/Elmlj4liupofnludYt3R5f8ArjDDvdE/33319CaJ8RrfVdNhittdsNRm3pN5MPm7Pk+4nz/+gVXxES902PHlr4g1XxJ/YVs8UFhafuUSFPvzOnzu/wDffZXJTeB3vtV1K309JXsLFHd7n+4ibPnr1RLpNNsIddl1D+0b++ieZ7Z7f5PO/wBv/gf3Erd8N6bbx/DWHRbOK1utSmt99x8+zdK7/wAb/wDfHyVj7Iv2vIeCw+C9T1y2udQitGSwhTfE7p99N+yse88Dp4gtdVff/o2n/P5zp87v/sV9P6rcafa2E1u13vtreySGWaFN77E+SFE/23fe/wD3xXl2oaP9u16bw/A/2Kz+z73s7aJ97un+phT+N/nf53f+OuWUeQ39rznidhI6f6DPu3onyP8A360vL8uus1bwQl1qX2SOa32aZb+dqV/D/qYn/jTf/H8/yJ/feuTf7++mVEel1L/yydk/4HVy21zUIE2fa5f++6oQ/wC5Q/7x6IzD2cJ/YNiHxVqcEfy3sv8A33VlfHGsR/8AL2z/AO/XP06r9tMz+q0v5Dof+E81jZ/x9tVZ/GmtyP8APqEtYtFHtZ/zD+qUP5DRm8QarOnzahcf991Wmvpbj/WytJ/wOmL9yoX/ANmlzzLjRow+CAyaT+Om80k0nzpT/Ilk+7E2z/crLU6rIYkj7Kp3klX2tXjT5qzbmPzH+/WchxkQpH5lPSH56m/dR/dpnmJ61mbh/HT6h8xP4af5lacxhKJZh/dp8tOqun+z89DyfJ81XzGHIWfP8h/lf5/9itWw8TfZUdblN6bK5V4Hk+69P+fZso9rKBEsPCfxnZ23jiKB9kW7Z/02/gretvEcsmx1dX/3K8lSd5E+ZNlP+3PaL/x8NB/wOtoYqUDhq5XSrHvFt4mt43RJbj53/gp+qx2+qwo//LaF/kr51vPHllpsyeffLv8A9umP+0t/ZrpFbWlxqn/XtavXqUsfGfxnhYjIZQ96ke93mqyx3kN3EjbE+S4StuHUrS6tt8Equj1802f7ROt6k/mweB9SR3T5Jpm8lH/77qb/AIWbqeqO/m6Z/ZE39+G4313Qx8YHiV+H6s4/AfQ76r5b7FesdL7UtK1L7RBF9thd/nSvJbb4qJa2yRT/AOlXP9+obz44Jptm+37Q9z/G/wBnRESur+0aU/tHl/6u4yH2D6HTxVqc7okVk0EP+2/zvXlH7QPxeinsIfDmgPL53/MSvHf7n/TFK4DxJ+0td32gvp+ho0F5KmyW/d/9Un+x/t/7deS2euPsSKX7n9+uHGY/njyUj6jIuHfY1frGLgbcN0kafK/yf3KfHdRbn3fOn8ab9m+sG2juINSSVfuTfI2/7mytJ/3n3f46+b1P0bmO217x5qfiO2hW5l/0a0i2WVnbJstrJP7kMP8AB/v/AH64OF3g+RauabdPa3P9/emx0/v1NqUcUkML20WxJqwkFL3SGGTzE3t/HXs3wL8Y6x4P1KFoooHh8rZ88W/ej14nD+7TYtdn4J8Ry+H5t8u54f7j1y1Y88Qr0/bR5T3v4r6Ppl18N5nW9iuvtDpcp53yJbv/AHP9t6+Y5tNltW2Sps3pvWvb9K8YpBcveruvd67Li2uX/cun9xK6NfgXffEvS9U8UxyIJJk32ltbvFsi2fwf7CVEY8h1UH7GlyTPL/hjoFk6X+oXn/LoibPn2V3KQJOieajb3+TfC9edJ/aHhWZ9M1e3ljh375bZP/Q67zTbp9NSwfTHWfYm9Hf7lEonVzH5oWd156IjUyb9271m2M//AADY9XL+RI9jt/HX1+p8bzjJpKrPP5abKhmn/wCB1TmuvndFo1GPubqqDz+Z96npvk/gp6Q/Om6jUz1K3mUzZ5j1sJYpQ9okfzrRqGpleR89HkPJ93560vL/AHm/+/U/NGpmZiWr7Kf9ler/APq99X9K01NSfYzqj0agc95FP+yvJ/BXbal4NuNKtkllRXT+B6wfk37flq+bnNOUx/IeN/uUJH89dD/ZryJvp8OlfN80TfPQZmDDJLG9X7aP+PZWl/ZSR/OyUJGkH3aDTUY8DT/eqF4/P+7/AAVsJJ8mxf8AxyqcMnzvu/v0GYzyHjT7lVm+/WlNvkR0/g+/WbN9/fQaajG+5UL/ALt/lqzULb49iUBqCSVN/HVby/np+/8A2aA1H+ZT0+5UP/AKmSgNSWlTpTEk/jo8z56jUNR1Tp1qH+CpOaNQ1LCSU/zKYlCUahqXLCTy3dK6fRJ/Lmhdfvu9clD96tuwn/iX+ClI0P2A/Zg1S4vv2f8Aw9Ksq/ut8P3K9dsbp4LD7OqK83+xXy7+xb4xtZPgnDaXMypNDcb/AJ3+4myvbNH+IdvPqUyN/otsn3Jn/jrH2sYGsqUpnT/2bcR/PPLsd33uiUPJFIny/fpltqqXVt5q/Ok33HqtNOmx9qf79XExl7hTSD533P8APUN5J+58pf3lH2p9+9U+/wD36rTSP52xqvmICGP+NkZ9nz7KPM1C6eG3gl2fwfJReb/ufwf3P79TW11LYu7xPsf++lZgTTWtlAmyKWWeb+Pemys2aeWNERvkR6mTZO3zXHzv956Zeab5ib4nb5H/AI6A1GQzp/FT/Led9zP/ALlMhsZfO+Xa9dNousaRawompWqQXL/x7N6NUlmdon2j7ZC1t8k2/Zvr0a307ZtaSaWdsfx/c/75qDT7tGmEVvZPHb7f+PgKqpWvW8YmMpXG0kjbBuqSsXWZLJ/luRve3XzlT5qqRmcB8XLBtUaKNNQVNi7/ALNNt2J/tt/9lXz74tvruO/mt5/EFuiJK+x5n85H/wBtNlewePNAhhuLm+tfDX9qajcyp5r6lKjw7/8Arl/G/wDsV57480qyj0t31V7i1e+b7TdW32dIYd/9zf8Aff8Aj+58leZ9s9CHwHlHnrPveLWFunf5Eh2bERK56b7P5M179nfYibPtMz7N/wDsQw/7f996uXP2SPXpksfKguf+WU1yj7ET/YSqd5avqsMyWNldXUMP37+/uEhh3/33/wDiK2iQclf+IHgS5uJfsFkn/LKHfvf/AH/9/wD2K4a5nl1J3u/KutUvH/juX2JF/uJW9ef2Jofztcf2vc/f/cp8m/8A33/+IrK0qDUJIXvZdunQ/Ps2P++f/wCIrYx1M228OahOk13q9wyb/uQ/c2VZ02x0+DUtkUUt1c7P3Tzfcqm91byXP711gRE/5bb3d/8AgFFhrEV1cvLZ2Us6Qp51xczPsREoDU27nfa2DvFbyp8/710TZVaaf7PYQvPEr79n3Pv7P9t/4KoPrj+IN77/APU/P9/fsqteax9uh8resE38fz/JsoDUra9/BLA6wQ79/wAn8FUJv3CP5vyfuvkd/kStJNNSB/NZ9/8Ach/v1T8SQPfeS8v8aPs3/Pv/AOAf3K11IkZvly+TM8t20CP/ABu/+t/2P9yrltqVl9mTyN3nPLsT+4/+3/uVWs9KlvpoXnu7ef8AgWF32f8AfdWbm6i01/8AVL9pRNiOifJ/vvViKd5fahJeXlo33ElTzZvubNldOni7XfHF5DLqdw169vb+SjumzZCn3K4azjlukmuJf+PPzd8tzcvT/DcFxqWq3lxbXrQfZH3/ACf7nyf7H9+rIL+seIPLufKs0b7Zv2fJ89ZV5H5Fg9pvZ7l03yv/ALlU7PXJftjyyp9q+f5Pn/26LnUpZ3hdX/cv/rXSoIOSuYLu+uU89P3P+w9VvLSx1L7Q1os/k/6pH+4n/wAXW9Hay3U1ylnaNs+/Va20d9SmSL5vnqwMFJHebzWT53ffvqbW7q3mhTyvkf8AubKfrFr5E2yD/SnR9n7n7lZU0bxu/mbkSgBibN/mzor/AOxVmztXvn2QIrvVaG1ln2JEjP8A7n8VfQPwr/Ze1rXLP7bq8V1HDDsmfTbZ0hmdP4Emmf5Id/8Ac+//ALlAHmPw98AXHjTWEtFil8nfsd4U3v8A8A/z8lfWPhLwjLpWj3Phfwc8WkJC/wDxMryF3fY/8fnXH8bon8Cf99pXTp4Vt/DOiJp/9mWtr/AlhpX7mH/cmmf53T/YT79ZWt6rpmj2aWmr67F53z7NKsH8lH/jffs+egsuW19pngB3svBNu2qeLfK8m41u/RE+zp/H/sW8Wz+D55n/AI6uQ6lb+B7N7uCX+3vG1xF/yErl/wDRrJH+/wCSj/cT/wAfevLrn4jXt1pSWmg6ZLpGmzb9+pX9v5MP/AEf7/8Av15L42+LGu/afs8EqpZw70if+OV/+ez/APsifcT/AG6gDs/H/wC0Lcabc39ppV39qvP9TLfv9+V/40T+5Fv+/wDxv/sJXzZf3VxfXL3E8rTzTPvd3ffvei/neSbfvaR3+/VP7V5iUAaumxxfOm/76b6v6LstbnfLF87/AO3WPo8b/afv/fqa/glj3vvbfXObxO2ttci028heK4WdP40d69d8H+PLLVXhRbuLzvv7N2yvl3y3tfn83fvermm6k9rN5sD7H/vpWMqXOdtLFSon3anjF/sybUqaTxpboiPK+x9n9+vj+w+JviCxtkiguGdE/jmffvrrdB+Jn2p0+0xKj/364pYU9uGPifRsfib7dNsZ/krpLbVbeBE3PXg9n4u8yHzYpVT/AGHrbs/ED3zoiy79n+3WHsZnbHEQme2f25ab/lda0odct4GR/vuj14zZ6j5jpXZ6JH5/yb2qJROqPvn0PpPxefVbD9/bxTTM3/LZ3md/+Afcq7rcXh3xZbQ3Gt6ffahc+V5K/v0RIv8AYTZ9xP8Acrx7R9St9NdE+WuttvECTpsWK4Tf87uj1jzyM44ekbdn8OfDUiJLPaKiQ/6qHe+yL/cSusvBZXVi+n2dla2VpsRN8MSeds/365+2k/0ZHnf5Jv8AVJvrpNHtfM2PKnyb/uP/AB0cxtKjAq3kF4k32r7XeWyXC7PtD3D77j+CodL+HWmNebV0r7TN9+WaTe7v/wADeus8Sf2c9uku9vtrMm3fKu1Vp6ak0aQx28uPuu+1dm9v/QqJSMIx9z3IGanw70uxukjg0C1e+b/lp5W/b/33V7/hEZdNkxL5Fs3+wVq5dahqd/sUTtHtX/lj8tc7eXEs0z+V8mz5N71zSNaMa03ubk08E2mtB567t3zSzbvur9zav8dTpNHPb26w39z5vyfx+Un/AHwlcvNdRR7PnZ933qpvqSzTJ9mt1+X7+/8Aiq4zNJYQ66S5htt6WjQWe/5N8Lfvn/8AZq56C6jjeZ4tJutc1FN6b/Pb73+4tRS6pP5aXTS2cL/cSFdkT7P4/wDcrP1DxpLp9qN99fW0DJst4rMbIpW/v/J9+uqHvnFNckC54u1IeGvDZ1PWbyLwDpSRb/M+0JDM7/8Aoe+vDPAEeheONSvLfSLjTdX1jUPkTxDqSS3M2/Z8+x3R/uf366rUvDkXi57zU/HF7dQeHrdN6W2pb7NJX/8AR03+4n33qPwX8bPhr8M4HlbSrVrb7PLC+xtibP8AnikPzvM/9+vQpR90+YxMuaRlWvwl8N+E5D9k8Ux6nKj7JYfDOho6H/rrdy7/APxyqnif4oRaVbPpWg3eg+HprRPneGKL7Y/++/8AAn+wnz1jfEP9oPW/HX2NtB8LWOi6HcK0MMxid5kt/wC/sf8AdKn+6lcC/gt54ba717XbfSNEuE2JeXMSWyf7ifc311cvN70jm5vcNXxJap4xubPU9au/D+vQvdIkv9pXr3M0uz59n2e3/wDQN9WfG3xiu7XTYdH/AOEK0bS9N3/cTSEtHf8AuOkMW9/++3rj9S8K/Dzwq++D7fr3k/vt9tdJaTP/ALFumx/v/wB/56zdS/ah8Cab5NpqHw6v502PDK/9uyu6P/tu/wB//vuriY6nVeGPEej+I0eXWtC8VajbbP8Aj20pIoYU2f7bzfcr3T4Y+GfD/i7wL5s/hjxL4U8m/l8rV9bvUhhtE/v73+R/9z56+K7P9pD/AIRXxP8A2h4M0LS9OtreJ0t5prJPOR/7+999ath+1DqGq2cMutS6d4h2S+d5OsSvcvv/AOB7/wDxxKvlCJ9S+NtD8FaVD9k8UfEOXUZpkf7LbWFukO9P77zIm/8A74+evIobrwv4Htrl9PfxBqOsOibLmGyS2tkT+P7773/8crv/AIY/tEaPHbQtPoVhAkO93hT7Xd3N2/8AfR/J2IiVieJPibd6rM//AAj3jBdBe+ld5dEh01La53/7c33/APx+sYxkXzGl4V+JV79js7jXtTbTrNNj2v2xH+f/AHIfvv8A+gV794P8R6J4g028vdPvfss0Pzy3N/cJvRN/9xP7/wD6G/8AsV8YPBFY6xv1W7ur6b78syS73d/4N7vXoXgnWPsNgiRIt7M+x9jp/qn3/fqzGR9a+MvEn2Vp9Um32cFrte1sz8nm3GzYjf8AAPnb/f2VF4VtI/C/h2a4v4WkvJVhe/fd86LL8+zf/G7p9+vO9S8Rvquq6P8A2raNazOm90RN/lJ9zf8A7+xNn/A67W6ur/xpFLZ6bD9ltPtD3HmO3/Hwyp/G/wDsf36wlEuJxvxC1JPEfid9K0zTFtdmxPsdsn8f+3s++9cTrfh+70e8+z3kTQTf3K9U0HTfIs797G3afUri42Pfwp8n2f777P4/nf5N/wDHWbrFu2uKt3rNw9rpVv8AdmhVN8v990/v/wBzf/3x8iVxanVE890TRBIXuryKd9It2X7RND/Gz/chR/77/wD2dZupTpdX8zxWkVkjv8ltD9yL/YrvPG2q2Wj2NhaW0TadMnz29g77/s6P/G6f89X/AM/3E4yGC4kheVUZIU/jo1NolDZNs+VGqZIJf4vkp7yeX/v1D5nz0cxpyk32dP760zYn+1ULz+XVb+0kjm2UcwuSRpJs/uVD5iR/wLUPnvs309/3ifNRzD5Rk108aPt3U/5/vs9Vk/133Nn/AACnzXSJ951T/fo5i+UZeSf7dUH+5vpmq6xp9j/r7uL/AHN9ZVz400+6kTbL5/8AsQpvrllI3jSNjz6Z5nmVif25ezv/AKDo9w6f35vkotv+EjuvvRWdkn+3Lves+Y35TY/jf56JpPL+SsSTw5qck37/AF1k3/8APtbolQp4ZtJJtlzcXl1s/v3D1pzmfKbz6lFbw/vZVT/fes2bxjZRp/rWn/2IYnd6mTTdPsfkXT4k/wCAVfhvoo7bY3yJRzhymb/bl3Om+DSrr/fm2Q/+h1Qe+8QSb32WcCf8Dd6meSWd96ysiU+G1a6fZ9+gz5Sh/wATC6+efUGR/wDp2TZVmHwzb3G95XuJ/n+47vW3babFHVxI0+6qUDMRPD+mQPvgsbdH/gfZUPn3cdw8UvyQp/qnSuh+yf7NH2VP4ni/77qyNTj/ALLcTzfvX+Tf8j0TWv3/APlnXVXNrFs+V/uf3Eqn5FvJ/wAsm/4G9AonJf2V5cyS799ZWtxxalC8TOvnJ/Gn8ddtNGnk/KkSf8A31j39q/34k2f7nyVpzD1PK7PSr21SZJbeX7/yO6Vc/sp/4niT/tqld/eabFrEPlM/+mJ9ze/364y5sX02aaJl2f8AslXGZnKUoGxpuyOzSGWXz/7j7KY9j5Du/wA2z+470+zhSS2h/vvV+GN7pPKZGff9x60CMyhDGm9G2b66qGe1ns0ilt/vp/B/BVCw8P3se/8A0Rk/332U/wDs2W1vP380Sfx7N9cki5e8Pm0rz7x0V/uIn8FMm02Wx2bk3p/fStuzsYo5kuJZWeH7jon3627yDT47Obd5ux/9useY0hKXwGDpUaz3O9fnT+NK9g8Garb2N+/9n3Cwb4v9I0133pcJXl2m65p9j+6+xRbP9uu28K6xbx3Ly7IoN6fOkKUpROrU7D4kfD3U/iNo8Ou2KLdXKIifZoYtjp/sV5voMmoeDnfTNXsmgtpn/epMmx0/3K9O03x3/YGpfbVfzraH/j4huW+Rkrf8bTaT8bNDsItAtoorGJ99xeMm65i/2EqDXnkfjHpX7y58rZVnVYHj2Ps+Sqc0n9m6ojs+/wCetXUp3utm37jrX1mp8sYnl7/71M8hI62PITZ/frv/AAX8J08QQ+bqDy2v9zZWcpchUaU5nl0dr5n3v/QKuJpv7neqV61N8E7ueab7G9w9sn/LbYm9/wDgFUL/AOHtxo9n+6iv9/3H+02uxErP2sDT6vM8x8imTR+Wn366S58P3s+/yrJvk+/8lPTwHrt0/wAumXD/AO5E71pzmEoTOS8v+9QkddJqvg7UNHtobi+sri1hmfYjzJs31Tfw5exqjrby+S/z79nyVoY8hleX5dXLORI33tUM1jLBN8ybKPIf7/zVYjodV8aXuqWENvL5SJCmzeiIm+sTy4fv1C8fl/JL8m+pkjpcppzGrpt1FOnlN9/+Cu28Mabbz+d9pVXT/wBArzTy/wC7W9pXiO403Zu+dNn3/wCOp1CJ1upeG0+07LN2uof9tNj1Qm8D3H3FilSZ/uQv/HXZ+CfHFvqttNZT2lu83+fuUXPirUJNNTT7y3XUbO0d9m9NlzF/wOjUNTy5IHtX2TxMjp/fpk1i8iO8X30+dK6TUpP7Vhd2+/8Awb/v1lW0jwPsejUiRjp/qUf+58lUJv3db1+nlzTbU+R6xJo/k+arLiQ1FTk/3KY9AaglPT929Qp1qSgNR1Ppj0J/coDUm8ymP/fp/l/fo/gqNQ1JoZKe9Vkk+f79WfM+SjUNR6SU/fUXNSpRqGpZhrV0rdHNsrEhrVh370ajUep9w/sc+ILuTwHrFkt3shR0/c/3/nr3iGTy/ORvkf8A26+VP2LfED2tzrdl8rzPE/lb/wCH5Er6Qv7596PK7b3f50rxKsffPdpS9w3rbx/e6O/lRXbeSn8FdVo/xQt762mdnZHhTe+/+OvJbmB3md/4HqGGR4/9iiNWUAqUoTPbLDx5aX1z8yf+P/crb/tLz5kdXXZ/BsrxbRIP3yPt3/x16jolrLJp6Syo2x3+R3r0KUuc8urSjA0rmTzNiLLs3/x0eQkkzulw2z++71Dfxv8AufI/eTVZe1fyU8/5K2OUzYYLuSZ/IuPuPv37K1ZLq4ktv3vzvv8AuImyobaeKCbZE/3qv20n+ko9zbs9tv2bPuVJsTaVa/2r+5tnVJk+f79dlo3h+z8uKae1a5lRv9dMn/stS6G2m6fDvigg09Jvn3eaNzVemu/tixG0u/lP/PHa4b/gVae78ZhI1X+T5qFao7dGjh/eNvf+Kq0ayXaOLlEX5v8AVRt/6FWxiI2pI03lwqZ3zhin3E/3mrL1LQb3U4ZYptTaOGSbftij+6mPuf8AfVbsMKQx7I0VE/urTJZJfORFiymPmk/u0pFHkfjuzl095tQkv5Lm52bLRJpUhSJn/uJ/t/xu9fP/AIz0rU49Yhvbya4vZrj5Eeb5IU/v7Hf5/wDYr6k1e1ivtPuH0+e3mv4WeF7522Ij/wAf/A6+W/HOj6PDNMltqt1qlsj/ACPv+eWb+/8A7n364NTrgcH4k037Lco/kxT39w/nbN/+qh/23/gSuD8W65ZT7LeW4uNXuUf5YYU2W1pv/uJ9zfWr4n1X7Cj28SfZbC3+/Dv/ANa/+2/8f+5Xm/iHxVqcdy9voOn+Qk3z/bJkTf8A/EJW0SR+qz3Foju0SwQxPv8AJRN71zz32qyJcvE/2WHZ88z/AMCV0/hjw5e3Tu95qv225dPnT+BK5j+x0tbmaK5l+2zb3320MvyJ/v8A/wBhV8pzlDR7G31J0S23T/33dNm9/wD0Oma5cS3Vh/Z/2hktk/5dk+T/AMcrY0HxVZaVqE2n2dv9t3xf66zTe6v/AHN/3ErmNbntI7x3aVv9I3ultv8Av1fKBWh1T+zZtyyrOj/J5KfcX/berOm2st9N9rgtFndH+T7T9z/gf+xWDYaqmmzPcNZLv37Irbf8m/8Av1pf8JBLa/JLcKjv/rfJ/gp6gbH9pXE9/eW/mtqNyif6Rf7Nif7kKfwV1uia5p9rpttEr2/29k/ewp8715v/AMJGkGlebYoqO7ulvD/c/wCmzp/G9WdBtbuO28pZWR5t/m3m/Y6I/wD6B/c/v1YD7nyrW8uf3yo7/cd6oalIkFsn775/4ERKNSkt/Jmvb5Ggtk+4iJ8/+xsriZrq7uId6/8AHtv2fc++9BBt6xrkupWv2Rnb7HC/yQw/xvVzTdci8OeD7xJ4rj7Tdy79iJ/Bs2J/ufx1j2H7vfd3SfOjp5Sfwf79WfEkH26w3xXHno7p/BsRKAK1zs1hIZdMiuIEf59j/P8APW9/ZSTzW1kr77mbYm9PuVyum6bewaPc3C/PDDcJCj/3K0r/AFK40N4XZ9832J/n/wBuWgCtNqr2s1zFYy/I+9N7p/BWPNJdzv8AuLj/AIHvrKe6lnm3q7bET59lCT+fNDul2I/8bpQQFz5sE32eJ9n/AAOtjwx4cuPEdx5XlSzpv2P8/wAlTaV4Zl1jW4bSzt2vXf8A1UKJ8/8AwP8AuJX2Z+zv8GfstzDcN9ltfs+x5bmb50t/9z/bo5y+UZ8B/wBle08HQ2fiXxK6pvdPKhmfY7/7n8af+h7P7ler63rDz6lc2+ixLZWcL/6IiL5KRf8AAP4H/wDH66Hxt488NfDXw9NcXN6t7CieT9sd/vu//LGFPvv/AL/3K+WvFv7UP/Eqmt7NLdLm4l/238pP/HKAjE9OvJ72CaZ9Xu/7Rubdd6bJfJR/9/77vXjnjDxdrGlOktnaaNolyju/2a2tUebZ/fd3+f8A77evNNb8eaxriTO+qyzvN86Js2f98fwVxP8AblxdXPlKks80z/O7v87vWfMbk3irxVrvi7WJtQ1PUJbp0+RHeXeiVzdzrHn7Nnzovyf79attPFa+ck9l56fxoj1Qh0eWeze4l+RPN2Jv/jo5iOUyrmfzpvl/8cp8MEUafd+en6lIlq8KIn+/TEk8jZuX/fp6iL9t+7dJV/3KhuYHur/Y2+nvqvlw/wC59yub/tK4vtVTa7I+/wCSs4mhpXli8EcLs+9HpifwItPuZHkkRfNad/43d6s6PsgeaWX+CtNQLNzPb6VYJLP+7/uJ/t1Q0TxA8mpI7Jsttj79ib9lZrz/ANpTTS333/4Nj/IlGmz29rcu7fO6RPsT/b/gpcocx0l/4/eSH7JZ3Fw6Ps3zOmzZs/uVNpvjjWNKdHtrhtifwVw0MbxzPuf+CtjTZ0jhT+N6JBCcz2PR/jTdwbHubeJ/9z+CvSNE+OlvJNDEqfO/397/AHK+Y/MeR96p9/7nyfcrV0G6ljfzf9vZ89cUqUT1KWMmfVH/AAtDT/tH7242bPn3u/8ABXqnhjx5p+q2qXEWp27pv+f5/kr4n8QySyWENwr/ACb/AJ6reGPEd7Y3PlQOv9/7nz1hLDxmdv16UZe+fpZpXi7+0nhT7RE6W6b/AJP4K6S28TW9rI7z3H/A0evzl0fxpdwTO95LdTf9Nnl/j/3P43rVh8Y6nH9mu4r26st774nmuN7vWP1Y7Y5jE/ReHVotSvHSDdP/ABu71f8A+EiaC+Tz/wB2ifO29/46/OX/AIWbqFu7vLqGuTvN/A77Ed/996vv4u8Vz2Ftcaf5VqifPK95epM7/wC/vdP++Kz+pyNP7SpH6IzeOLTzv3ctv8/996w9Y8fWghd59Qijtk2f3ESvhmbxV41j0dLttd0vTrB9/wC+S6hhd/8Ab/vu9cZ4h8dy332a0iSVPJT97N9qeaaX/ff7if7iJRHBmf8AakI/ZPt7W/jh4S019lzrdvv/ALkPz1yWpftSeF7X/jxhlntt+zfM+yvh7Utc+1XL+V9xPuIn/j71Z0rUvIfylsvPd/vvs3v/APYVvHBxgc1XNpT+A+urb9oW08VeJprezS4srZ0/dTfZd7v/ALf+x/wP+5Wb4i+M1j4c1Kz1DTfHereItVT9z9mhuNnlbPvv8m/Ym/7iJ/33Xz3eXX2uz/4mdounW3yPb2cL/O/+2/8A9nWIkl3qVylvZ2X+kumyLZ8n/j/8CV1RpRgePVxVWtI7/wAZ/FiKxm+0ahd654lvJpXd4ZpdiJ/cTfvf5Pn/AIK4P/hozxHa6lbPpkWm6DpSPsezs7Xe7p/vv89U/Fvhy7sbbzbzVWd7h0TfZ2/+jbP9/wDjrE/4Qe3hv0lgu7rV/wC/stXh+f8AufPXVGJ58pmxqX7QXi268Q3mof2xKjzO+ya5Tzpok/2N/wBz/vj5K1bn9oLxx4002w0rUIrPXn+5FDNp/wDpL/8AA0+d657SvA+mfZv7VuZdjzXTw7Jv9T/33W9qsemQab/oet28lzv8l4bZNm9P7m/fWgiHQf8AhO9Hv/sl5e2egw+U7umq3SJsT+5sTe/z/wByuh+3eJfEz21vFZW+qQ2j/wCkWdhpvnQxf3N+z/vv56wbPxNo/g7+yruxu9Ln85/+Wyfad7/7aJ8n/APn/wBv+5XYXP7Sd3rGmpoi+LW06w8357bR9Id4dn/jiO9Zy5jSJq2f7NPiDxpc20r2lh4ahuInvLi5ubhLeGJP8/3EeuquP2I4tEs47iDXbPx3fxJ9p/s+3vU062RP4P3z/vf+B7ErwG/8Y6PrniG8lfWPGGrvs/dPNqCWzv8A8DR/kT/YStXwf4Z0r4hPc6VY6P4qg8Q3EU3lTfavtaXH+/v+4n+29X7xEineSeLdcuf7KZFsksfkittNutlnEn/ffz/770JHL4fd3vNd05LltiPDDdPdzP8A7b7P/i6xPEnwrl8P3n2LXJbOyv0dEeze6imml/2ERN+z/gdPv/B0Wnab9oiTyNkuz53p6mZ2eieOLeTZE1pe3t47/wCueJERE/3N+9663SvGMWmzJ5txeJCnzv5O9N/9xK8c8PXVxpV+lxst/JdHR/OuET/vitj/AISD7LqXms6un8f73fs/4HWQH178IvEdpIk13eeJfsXkp9sf97K+/wDuJ/33/wCgV6vZ3Vx4g1uz0S1vZbLR38nzZvufI9fFuj+I7Se2tn0y9W9udm90hT7n/wAXXt/wr+KlxH4he7bTG1HUnT5P49lYyibxkfYniy6Hh3S5tHsC1gdsVtFbWrI9y0OdiD/fl/8AHErn9c0y00FraC7uHfWk+dLCwTzXV/4E3/3/AP0CsXQvH0X2NNTnuLDTr9N73Gqv+++yo/8AzyT+O4f/AG6uXmy60ubxE13L4e03U9kPnP8A8fjJ/ceZ/vu/9xPkT+N65ZHTD3StZWsOnzTLJDBa3KRb5YbP/SJvm/57S/O6P/sJ8/8AuVwesaxe31ymn22lNa+T8mxE3zP/ALb/ANyu+TT/ADlTTIIrrS9H+/a6XpsW/UdQf++/+x/tvsT+5U3ji68QeEdB07TdKsrHw3ZvE73vkt5r+b/tzP8AI77Pv/frLU6vtHlmraO+lWcL3lxb/aZvn+xwvvdP9/8AgT/c+/WO8ifxOqf79GpaVe3Vy9xc3tw6TPvRHfZv/wBuq154ZTzt95by70/gmfZ/45XOdGpDNfWVp88twv8A33Va81i1kTzYreW6dP7iVcTSbKBN8VpFv2fxpTEku4/uxKn+5UBqQ22pXt0m+LT2RP8AptTPP1idNipawf7bvvq5DHdz/wCtf5HSpobXy32/foLMr7Dqc/yT6ns/64xVWvPD9pO+yeW6n2f35a6RIV+f+/TH02WRH2xN/wB8UCicwnhnSoJkeLT7ff8A33Te/wD4/W38kcL+Uifc/uVN/Y9xGibniT/flSrKWMUa7GuFf/cTfUamnMYiQSxzI71Zbfs+WtXyLff83mv/AN8JT0jij+7br/wN3ejUOY5uGf8AfPvqy8Hnf771fktfnd40VP8AcSqDzyz38LqjIn/odGpYJB8+yVP++6p3Niu/5X+StXY+/wCZPko+y/wKm+jUgxPIi/vt/wAArSsI4o/uJ89Tf2H5kz7Uarln4cuINj712f3HejUBn8HyotQ/Pv8Amdq3rPSkkm/ey7E2fwJvp76VaRv8zs9WZyOe/wBY9Hl1t/ZbSD59i0JPFG/3P/HKBmUlj5n3UZ6h/wCEcuLqbYsTJ/v/AMdb32r5P7lQ/bvk2K9AuUx7nwrcQfJ5Oz+/89UJvD8UcL7pfnrbvL6WR/8AXfPWVefvH30BymVc+H7eCbe0Tecn8dVr/TbTVU+aKL7Z/t/x1fufuPuf56xJv3iO6/fT+OgjlMq51Wy0p0ia3W1eH/ninz/991WtvEH2p9iuz/8AA6ua94f/ALfsHmi/d38KfJ/t1wdnBLBvib5Jkf50/uVtGREaR39trCSfJs3zVDc6l++SWX5ESuSSR/v7/nrYtp5bpEt53+d/uf7dB1cpsJ4gSR/9GdXd/uVfm1J57OHzU2JN/wB8VxN5pz2P73+CtLTZ/kRN7PD/AHKxOqMYlzz385/463tH1KW1hfyn+d/46xH2b/3S1saJo8t9QEpQOws45dmxk3u/z7N++t7TdYvvBc39of2gqfJsZE+5srktV8R6Z4L03zbl13/3N9fLvxU+P1x4guZrSxuH2P8Ac+T5K6qWH5zCVWXL7h8/arvkudn8db1tYvHCm77+yoZrHztShdvn2Vqv+72JXt6nz5f8I6O+sa9YRLD5/wC9+59+vp97GK12RRRL8nyImyvJfgJ4flvteuZVi+5F9/8AuV9J22m2+lJvli33Lf368qvV949rC0uaHOZWm6HLHD/pPyPVO/neR9kUW9N9dhYaPcarvlZGRN9X9Y8M28dh8sX3K5o0pSlzSO2VeEI8sTgLaCL78qRfJ/fSob/xBb2qIn2pdn+w9P166t7H5FR/u15drE6XU3+jRMiff+eu32B5Uq/PIzfjtqr33h6FPk2Qyo/3680h8f6hfaJ9inlieGH5PuffrY+IviqL+yrnT5Zdm/8A77rx/wC3eX91/n/263pUvdOKrL3jvLa6in+dtn/A67Dw3JaQJ+9eLY+/+BK8QS+eN/l/eVch1W92bFetuU5uY911VPC+q7Ent4E/3PkepofhX4Purb7R/aF/a70/vo6V4hDqUsb75f3f/AK7/wAN65FPbJFFL8/+3VxiGp6FZ/Bn4dTwp/xWGpb4fvolunz1Wm+BehX2peVpXiC4+xu/yPcxI71jzaVcR23262dntk+/s/gre8MeIPnTzZfuff8Amo5Q1O/8K/sy6PYzfa1vbq6dN+3eiJ/wOvSPCvge10pPsU+nq/8AH503z7/+B0fDrxMl0n2WWXf/AHK9RsI4rp/mRXqZGh83/Gn4M28iPqemRMkz/wDPGvmny5Y/9amx/wCNP7lfprqXhyLVLB4tm+vl346/CT+zfDd5qun6Yzulwk11Mnzvs/v10xjzwPKq4j2NWMJ/aPAYfD9xdWFzerF/oEP35q4a5kfY/wDv/fr0iHUruTw3ebr3ZbJ8iQ/c+/XnVzvjd0/uPWMT0Sh/HTHp7/fpnl/JRqGo2kSSlpE61Yak1NpySJIny0zn/ZqNQ1Jo6f5ibKhSn+X5bvto1DUf5lTeZ9yq3zVMlGoakz/I9PTrTP8AWJQlGoak9W4b7zNm6qaVctrFJJvmejUD6N/Y/neP4i+V83+kROnyfwfJX1dcxv8AbPmffXx5+yjrj6H8adB2/PDN+5ff/v19meIf9F8Q3kSpsRJXSvHxXxntYf4BjxvJN/v09NN8+ar+m6PLqU2yBN9dzonhmKO5ht7n54Ufe6J/G9RSpc5FWrGAeBvDkUFh5t4iu83+qR/7ldhc27yJCkXyQ7PkT/2RKhTZB+6tovn2bKuWe+BN8qf8D/uV6kfcPLlLnkUJo3guflRkdP8Axyq1zI91veLd/t1tzTp/f3p/cqhDB9q+RnVPn+RP4EoGU4YHgk3rtd0roUkuI1T98zw/f8l/4Kx4bGWB/wB667Hf53T+Crk0mj6a81xBLqkG/wCd/s2xN9ZyKidv4f8ANkWS2e3W6h3f65lOxf8Avr71dFdadbX0e2ZN615joOumzSSaSTVps/6h7iV7hP8AviuithrOob47u1N9aFdqvMFtw3/AfvCtIyM5xOitPsMKM0D42/JlnarFvdS3U0ym22W68LI38X/AazdJ8P2+kNiIRxoW3iJOP/2q17m7isYTLPKsMK/xvW8TGRLw2/8Ai/2azr7c9vL9pkjtYEbczl/4f97+Gr0s0UcO+V1RP7znbXn/AIi+JM8dvc3Wk2TT2Fv8v26Y7Ymb/Y/v0qk+UIx5jzn4kfEjSo1Gj6cFit4W+fZ9x1/g3v8A3Pv/AO//AOP181eJNSvfEGqvEtvL9jffM/kp5KJFv+/M/wDAleu+IbqXVb+a7gt2upk3738r5Iv9t3/vv/cry7Vdc1C+hvEl2z3M0vzzP86I/wDsJ/G/+3/BXFH3ztlHkicNrfiP/hGbB5YtPt71Jtn754t+zZ/c/uJ/6HXml54j1DWNY3+bLe7PnS2RNn/2CV1XjnxBb6xf7pdQ3/8ALaWa5l2W0SJ9zYifff8AuJXm7+KrS6hh0ze1lYTS77q8m+R5f+AfwVvGJzanW23iCynsHstPt7h9S8p9/wBmR9m//bd/4P8AxytLSvAcV9Yabe332jUX1CLe7wv+5dP4/wDgFeD6x4g8/XpnsbuVLCF/k3v/AK3/AH66rVfi3rsHw9Tw/Z6xKmjv+5e2h2I8qf3N/wB/yv8AYrpiYSKHirXIp7m8t9I+z2uiJLsRLP5PtCfwb/79c9DGsdzC9zu2fcRIU373/wDZK9O8N6P4UtfD2mvL/Zs6fZ0e4muZUR97/f8Ak3/98V4zeSJ5l49syvCjv5SO+/5N9OUSIyNjz5fOd/7n/Lb+Csq5vknhmSd/9T9x/wDnrV/w3Pbzw/Z2Te9x8kSP9xH/AL9U7zQ7i1v/ALO0qz+S+x3/AL9RqWTaHY/2bc/a7nc+1P3Sf3n/ANv/AGK6TQb6HTbaa9vN11vfekP/AD1f+D/9iuY1We4gs0SXb503yIm//b+emWE93azW2sNt2W7/ALpJv46ssuaxpV7rGsQvcxSwPv3+S/3FSqb2/wDaupQ6Zp7tPM77EdE+T/fpniTxdd6xZ/ZJ4ooEm+d4Yf4E/gSizvk03RXiV9+pXz+TLN9zyof7n/xdBBDeXVlHvig82eH7iTO/zy/7dVvtyRojyuzv/AiUzVY0tX+zwTK6L/y8/wB+mWcaTv8AZNjO+9Hlf/YoAsw6qkEyJFudEl3/ADv8lU9evvvuyb3+59//ANDp8Mnl6qj/AGSKf7P8+yb7m+qc108ly8rJ57u+/wCegDKsP3iTbvvv9xErVsNKuLrydqK7u6IiJ89QwwfP9ol2+c/8CfwVsaPPLHc21vbbpJnf7iffegD3j4e+FbTw5bJLA6z6w/8Ax8O/zpEn8aJ/8XWx4q+NOoaPCmlaHqDQWf8Ay8XNs/zyv/cT/wCLridb0fVbXwxDFFaSz7k/eoj7E/v7K89TVUjT5kVH/jT+5XOdUTY8Z+NNY1jY95qDJCn+qhT+CuMSN4E3+bv/ALm/56s6xfRTu8uxU2fcrNuZ3jhhi2LWpGoTaw9q6NFK3nbNiO/8FXNH/wBTNcb/AJE+9WDN++f5v9+n6xfW8lmiWfmp/f31kGppTb759kTtvf8Ag30xJPMj2S/Js+RE31xKalcb96O1WXvnkhh/uJWnKRzHTzQJJ8/y1g3P39i1D/avmQvt3UWckt1cvLLu/wCB0coiabfHZpuSsTz087e1bd5I83y/3Kx/LijuX82tAL8N0t1vRfk+Si8uktdN+X77vsrNSTzJkdfk+epr6NLq2RGf7lBBm+f5n3as6bG8lyib9lCRpHVmzkSObfs+5/coA0prFIf996ms7VI02L89U7y6mvpk8pNifwVcs5LiBNjJ/wADpSNIl+zkf5It/wDwCtizg/fbNmyq2lWqW6ebLL++/gq+kFvJNvb599c0jaBt30lv/Yjxff8A4/k/grj0keCbfE/zp/HXeab9n2PF/fSuY1KNNNvH27fv/wAdZxOqRfsL6K+sJkbT5Z7z7ivvpnmSwv8AvYmR0/vvVzR5H1Lf5UqpRcWNxJvdomfZ/crQ5ZENz5t8kPm3D/ImzY70eRaSfI0vnv8A30TfT4bVNnzbt/8AffZVlPDNp5PmxXDf7e/+CgjUp3kdvBN8r7H2f8Dpn2r7R8m9UT/fqG5sbfZ83z/7dMttNWf5IFbe/wDA9BoWU1yKD5Pl2J/t0+28XP5mxbhYE/g2Jsp82j2Unk/6WqJ/Gmytuz0PTLV/mSJ/9t4qJFRjzGPpt9cTpM62Xnu/35pvuVpfaruNdlz5SP8Axww/3Ks6rqUWmr5UG13T7n+xXDarqtxdb7ieXZv/AOAVAS9w6HVPFU11N8t3cQW1v87pbfJs2f7dPsPix9y3uftjw7PJeaZ/O2J/sIn+Xrj9HkeZHT7Q2x3+fZUPnxWO/dKyf3PJRK6tTlOq1Lwzp/iaGa90j7fdWduiJEmq/uYYv++656bw5olj50t9rET3mz5Ibb50/wBiq1zqun3V/DLLaXV66ff866+//wDEVm6rdJfTfuNMi0+H+4lGoE11PFsheW4t5/4E2P8AcqGbTrj52ZPIT/b+Tf8A8Aqawnu7WF/sctvA/wDz2/jqtNfXtrv23DOn9/8A+zo1AY0f8Eqff/vp9+uh8PaPe+JrlIoLhrWFP3Mty7ukKJ/tv/crlXvkkf8AexM7v/Hv31pTXzyW0Nk17cT2cL70tvN2Qo7/AOxRqQdbNpuj6HDvi1iLXnSX5IbBNibE/jd//ZErN1jUpdcmd5JW/wBhP4Iv9xKwUkeD5Vddn+5vrV0rWLjTUd4rSJ3dNiO6b3T/AHKNQNLR7X7dMn2m4igT+B3Sppo4t/lQP/pP+5sqhHPLOjvvf/gfzvWlbal8nlS/On9/Ym+jUDY0rUnjS2e2uP30P35kr1rw34jltXRL642Wdun73Y+zzX/g+5Xj+jwXEm/yLfek38GzfXc+GLWXTUmu5UVJkfYiTOmxP77/AO/WcjSJ9P8AgzxHo8ejpcNcLO6Oj28Plb3TZ/G6V6F4d+LUvjfWLB2lbXtVt3RLKFLdPJi/3IU+SvjOw1j+0t9vBqHkWDv/AKU9s7/O/wDtv/7JX0P8Fnt7q5+z6RdtBMibLrUkt9iW6fxpCib3d/8AbeuWUTbmPpOHxFb6HcXkt5Ldf2rN88r3KJ87v9z5E+//ALj1iePNcvbrybpreK9mhTf9p1L50R/7iJ9x/wD0D/fq5c+MbLQ7O20zw9pVrPqWzzkubl/O+d/vuiffd/8AbeuPv/7Q1jUvK1B7ie83/wCkJbRedM//AH39yuKR6FI5i88R6nPf/bWuJXuZn/4+dvz/AP2FQva3E7723O7/AH3etXxP4gTSof7MsdPVJnXZLeTPveJP7if3P9t6oQ2NxY21s9zt/wBITeqfx7P79YHRqQ/Zf7zqn/Aqf9lt/wCKVn/3Ep82yPY+xv8Afp8Ni8/3agNSt5cUafKjP/vvUMN199PKiT/gNbCaa8fyM6/991Ts9Kid382X77/wLQWQwzy/PtfYn+x8lDxvOnzfvK3k020g+9uk2fwPQ99b/wDPKKgjU5vyPkoS1lk/5ZNWw98kf/7FQzal8n8VBZT/ALNl/uf99vVyHTX+T97FVb7d5ifL9+mPdeX956jUv3i/NpsX9+mPBZR7Pk3/AO+9ZU10nnPudqrLdb/u7vkpcwckjYm8qOT90kSJ/ub6Y8kUf8VY/wBo8x3/AI3qZJP3PzffqOYOUufbkjd/k376Euk+fa9UHkeT/VUQwJG/y/fo5izS+3fP9+mTXf8AeqnDC8aXLs+/f9ymWG+f5G+5Wmppyk3mf3qWpfI/u0eXRqZlOafy/kWjzHp7weY9M8ht9GoEM37z+Oqbx1pPBTPsqSJuajUDB/s15H++z0x7Hy977NldImm/88k+emTaVcSI6L8j/wC5RqByqf67fEv/AACsrxhocWq2z3cCbL+FP+/tdtZ+H72RHRrRv9/ZU03gO9jh835UR/4HeiI+U8BSCXfv+5WlDO8kKQ797pXousfC/wAub7R9rXY//PFKE8B6fYzQu1xLdbE3uiLsRK6TORzFtsurN0l++v8Afpmm6Ukdz8u7yf467mwj0zTXmlXT1ebZ8iO+/fW94Yung0p3uYrW1h3b/kt9lPlI9qc9o/hGWfY877If9tKxPiL8TdK8AabN/pESTJ8n3KxPjB8fotDhmt7F97/OiP8A36+RfFWuXvirUnuLmVn3P9yuqlh+cvl+3M2/H/xQ1DxpfzPLuS2+5s/v1wFzJ5f3Uarjwfud7P8AJWVNqX8C16HwGcpHZpB5k2/+P79TeX++6/8Aj9TJ+82barf6i5dJfufx0jyT6o+D/hyy0fREltnZ7y4iR5f9ivY9E8OPPC8t39z+CvNP2ZtHfUtNe7l3Om/Z8j/Jsr6cttDtJ7NEZPuf3K5vZR5vfPT9r7nJA56zsYrW22LXPeJLpIIX3Sqmz+DfXVPBLJeOioscKVx/ifwrb/afNbd/uVcYx5veMZc3Keaa3YxXSO/39/3N9eFfFHxdb+HETSrH57yb5/kT7ler/E7xj/wittNcKi7IU/dJ/fm/gSvnVdH8+a51W++fUrt/Ol3/AMH+xWlSRyxicTqXh27vke7ubhd7/wAFcxNY+R96vSNbjeCF3l+5/uV51cyefN/sVcDCrEh/jqzZz+XVSnJG/wDDW5gbFtIk8yJXYab4VS+tvNgRkf8AvpXB2c/kTb/7te/fCLUtM1W8ht2dYNifPvfZs/uVnL3TelHnOM03xVqfg65+zz7ZoXR0+eti2u/tVtDexJs3/fRK6rx54OtP+Eq+ztFvSb7ib/46801KS48M6rNp7eb9j/g3pURlzhKPIezeEvFX2dEdH2On3Hr6K8E+P7e6s4XllXfXxhompeWiI33HqaHxje6Vc/uH+Td86VpqRqfoFYeMYvORIvnT/Yqh8Y/EemaV4Aubi+8q1T+N3SvlT4f/ABs/sfVYXvN06b0+Tf8A+gVvftRfF7/halhoOlaVb/6Hp/8ApMuxPvvs+Ss41JUpBicDQxdDnl8cT548W6x5+sX/ANmSWC2mfem/5K5WaRN9aWsT+ZcvLL87/c376x3/ANZWmoK5DJUVOm+5vpj/AOro1DUheTy3peaj/jp/+6lGoaj0kp6fvHSoU+/8v/fdT0ahqOT79TPUKffp/wDBso1DUKeklMoX79Goalm2k/gan/7dQ+Z71N/rPvUahqPT/WVpQ75E+b+Cs1OtWbaR6NQ1PUfghrCaH8VPDF3J/BdJX6OfFLTYv+E6u5YPnS4RLhf+BJvr8vPCs7walpt2r/Pb3SV+n0eqprFzoOqsjTJcWVv8m/8AuJsry8TH3z0KEvdO88B6Wmm6O7y2XnzXCbEd/k2PXQ21i8Cfc2Psq5Zz/aoYXWLyPk+RH/homukjd4l+d/8A0CuyEeQ5py55Ga8nkTeVF/rn/jqzcwfc/e/c/wC+KfDIlrvlZN8zVN5nmSfvUadP40hpkGUkcs//AC1XZ/t0f2bqEcL3G+3SFPuVpWelS6lc+VZxL/ffe/3Ks61Y/wBlIiebvRf4E+d3/wBuoFE5681VP+PeW9+59z5E2VlXkd3azOrXtu9t/sMlVtbn1CdPtbWkvk7/AJIUX56oaV/ZXh/Sf7S8R6at09x/x66bc/fuP9vZ/An+29Z8xsdjpPiLV75bex8PSLBaQyKlxdyL5su7+4v8H/AE/wC+6l8SeJvFH2x7LSNZ061bGWa8uIpZ0z/G4T5UVP8AL149dfFzUtUlh0fTzL50sv2a1sdNXyYd7/cRE/jT/fq/J8I9aHiCzs9Shkm+0RedLcxXKiGLZ995nX/0D+P+/Ue99gOQ7/4e6HdaxeXN03iO81e2hl/0qZGeG2uH/ub3+d//AECux0q31Lxtryam1+TolrL+5SJsQu6/xp/f/wB/7v8Ac/v1k6RPZaDpe7WTBBo6Jssra4+5s/3P43f+/wDc/uV0Ueqm9sdtnbX4nu4NsVo6/Z0gi/vv/wA8t/8A33WlL+8ZykVNR1S48RajdxxRKdFjl8mW/uF3p8v8EKfxtv8A46wvF8/267fNpLPp2mN8sP3Ef+5s/wDi/wDviu/bSLLw1o8sq7YWSFYmeNOET+4q/wAK1zHie9T7HCsMMjxNt+eFN/mt/Bv/ANz/ADsqqsSISPCPiR9rjuIYb7UPPuX/AH39mwy7E3v9x9n3E/2E+/XhvifxNb2M2pWTeU81ijo+9H+zb0++7v8Axpv/AIP79eo/EvxBp+j3L3ekXu+aZ/3V+/33dPvun3/4/k3/APfFfP3jPw/cSabDd6nrH2LTZt81vbeU7vduj/O//fe//copRHI4nxPptxJpv9oNcL8/779987vv/jRP4E/26831XWIoLb7FBaRPv3vLc/P/AN8J/sV22qyS3zzRLceRCn3LZ5f/AEN64PVbW0j/ANHguPtUyffmT7n+3W8TAZoPhl/EEiJp8sVrCm9JZrz5ER61dN+HvmXNz5+pxJsT5H2P81dz4P0qK+02wS2S3/c/J5O9KPFUH/CPpMlykXyfx/wI9aakHiaR29jqqJqrypbb/n2JveqbyRR3k32bcln8/wDrvv12fiHWPC8Gm3Nvbbr2/mi/jT7j/wB/fXAeWkexG+R9+zY9WB0OlXUum2zyrb/f+5M9M1K6S6hTzXlgm+/seqfn+fbeV5rOn3P+B1W/0felu0rbP+e39+o1AspPcarczJdrvmT7j/c2VZv9+zyWfz0h/wBUifwVT1XWNP8A9VBaS/7Ezv8AfqtbTyyWGxX+/VljLme3kebY7fuf9bMn/oFZqTv9sS4b59n3KfeR+RbOi/cR/mqn/G+35KAL+pTp8jr/AB/cSrOib4LOaVkb532JNsrKmk8z738NbD6xcf8ACPWdp5WyzhleZHf+N6CCnHdJB5yxfIjvsqG5nfZ81UHuvn+bb9/+CiON56AJrbypHRG3IleweA47TToUeCyleabY73j/AH9n+wn8FeaaJptpaTJLefwf+P11WpeMZbG22Qbk/ubHpSLOh8f+NHnmmt4Eb+Pfvf8AgrzqG6+y2zvPKrv/ALFU0klupndn3u/399U5pNif8DqdTTUfNdPdN8z/ACfwJWk8fkOib9/9x6oJB+581X+f+5VyG1dLZHbc9ZyDUpzWPzu7Ozo9VksbeSb9/veH+LZXQ22nefC8ssuxPuVm3kEUb/K+/wD3KDM5vxDsjm/dRbIf4ErNuJ32IldDc2PmPvlRvnqtc6bFIm/Z9ytyDBS6eP5FrVsL7z02S/I/+xUPkRRv9ynpB9lf/boAsvdSxpsi21mvayyTb5aspP8APsqbzPL+RUV6AKH2H/ep8cHmfLRNN9/+/vqFLry3erAueWkfybKmhkijf+Gs175P4npj3XmfdRqgDb+1JH8++rPn/ud+/Ylc3HO/8XyUef8A3nagDsLODzHRPN3/APA62L++XTX+Xa+x64awukgdNz/+P109h5V1DvrCUTeMjp9E1h97uyLsdNlZXiSb/TE81djun36s6Dsjm8lk31D4kkt53SVvvp8nyVhD4zp+yUNJvvI1KF/N2f7iV6FDBcfY0u13Okyb0/268o/e732v9/8AjR69a8N2Karojus1x9sh+R4f4Iv+B1oZGO99d2MyfaV/33/uUx5EupnffKkP9yt688HXcaJLLLb3X8f7l/nSs23g/wBM8qeLz02UAY73ybHfzW/77qtdRpHsdbhk/wBxPv1t3lrFI7vAnyJ/45T4bWyuoXdkVNiUAc9/q/uurv8A3/7lVrnXHk+SX7j/ANyuktvDll8m2XZD/t76ytV0NIJvuN5P+3QBmtqvn70aX79ZtzGlx8jO1WUgSZ38pGf/AGPv1ch8P6rfN5sFlL/c3ulUZ6nPQ+VH8sb7KHsXn/vPXVW3gPW5/uxW8D7P+W0qJWlD4VeCFIp7uzSb/pjvrTmMzzF7Xy5tnzI/9yn+RLBseW3bZ/tvXYX/AIfSC83yu06O+99lMSx0ydH+e4d0+5538dMDnraBPJdv43enzWssls6K7bE+/srbhgSN/wB0jfJ86b6eli8kyI0USb/46BHJeQ8m/wD8cStW2014Eh+Suz0T4cy6rvl/0eCFPvzTS7K0rbwPcR3Oyz0q4vUT5N6I7olGplznGQ6P5m92fZs+4/8At1Z0rSpZJtm9kT+/XeJ8L9V+/wDZ/IT+5M6Jsq/D4Dljhfdd2r/J/wAsZd9GpfMc9c6bFOkNpbWTOifJ/cffU39hvpts+7aj/wAFtXYWej6Zps0Mrag29Pn3unz/APAKf9q0KxvHSeJtR877iTS7Kz5gM3Q/Aet6lbPcW1pcXqQpvl+f5E/33qa28HS7dksTedv+4ib96f7FdPN4xsoLZ4rG0WBNv333vveof+FhahJc/PcfInyIkKImz/cokT7xZs/Bfnw21vLby2tnD9+GH+CvdfD2sPa6PbafplvYaLbPbpZvcw/I8vz/AD/99/x14nD4je6mhikRp97/ACI/3K7zw7rGn2Opb7m4tXuUf5H835E/3KxOmJ9D2GpW/h+zT7ZbxXWpbET7TNK8Kf8AfFdnDBLdWE0UtxFdX82x0ttNT9zbp/02f+N6+e7nVZfE2sJ5sUt0n3Ik3/ceuts/EF7YzTXd95sOmpF8lnDv/wBIm+4nz1wyidsJHQ+fp+j3/wDac8Vq7o37qGaLznlf/c+5/wADeq3iTWEjvHur64TUNVu/nZPv+V/12f8Av/7Cfc/8cqhr2m6xPZ2Gp6ukUFtcLvtdibERP7iJXPXmm3EEO+W3aBP9tK4pe4dsY85pPqX27fFO+/fVOznl0q5eL5Xh/g/2Km8Labpuo323WdYTSLCGLzmdF3zS/wCxCn9+qFzOmpI8UW5HT7m/+5Uam/8AcL82peY77n+/T4Z0/heuet45d/zO1X/MSN9nzO9RzGnKbf8AaT/cXb/v1We6/wBiqfnvvRNn+/U3l/JV6hyhNP5n3qYn7un+Sn8NHk1mIh8z5/8A7CmNYvJNvZ6spH5fyU/y/wC9SAp+Qm/5kpjx/wACpV/7L/eenpapUmmplJGkf3ae8b/xbf8AgFbENr833Fqb7C8/3avlAxLaDy3/ANippo0j+99+t5PCt7PC8sVvL/3xVZ/CN3PJ+/dUT/bejlDU5tN8b7Kv21qkfzrXSQ+GYo/vS7/9yKrMOh2sHztu/wCBvSDmOVe1uPOhddvk/wAaPVxLWWT7qN/3xXSTfZI3T91F/wCh1Zh8QeRvSJ2g/wBtPkrUXMcr/Y97I+1beX/vinp4cu5P9bth/wCB1t3PiDzN/wA+/wD33rKm8QS/cV/k/wBisiBlt4ZeR/3tx/3wlXIdKsoEfzd0/wDuPWPNrnmP/F/33TP7Sl2U+Y05Tp7X+yrV0/0RX/2H3vReeKrKPfbwaZFB/cd65VL5/wCJ6oXPmzv9+jmI5TobzxNFI++VV/3/AON6wdU8R+Y7vFFs3/3KpvA/8SVDNGkm9Fq+YOUp/wBuXd1DMjO2z7n36zX0O91J3eK7b/cetJNHikuftDIqTJ/HWb4h+IWleDrZ90q70+RN71vS98zkattpun+HLD7ReSqjp8++Zq8H+Mfx+SP/AIlmkOv+3sTf/wB91xPxL+OGp+I3mt7OXYm/Y+z/ANkryV5P42ffXqUsP/OKPue+TalqVxqsz3E8rTzP8/36ypp0g376LnUtkL/98bK568unnfcz/JXSc06pZvNYe6fyk2on+5VN7pIP4N9UHukj+SoWuvk+WpOXmPbNNk+4n+3T9VtfIv8Af9/f89VrP/ZreSNNSs0l/jSqMD6u/ZFk8zRLmL5f+AP9+vqKw01J4f7lfMH7GElprkyWlzd+Q8L7PO+5X11rej3fhmZIp03o/wByZPuPXNKX2Demc3qUFlC/7/7/APfrjNe8q6hd9mxK7a80qaRt67Z0f+B65jxbY+XbOixNHWn2S+c+PPiRpsXir4qWGlM8v2O3fzrjYn33T+CuY8bWMUF5NcKmyFN7v8n8FetWelf8XXv7idN7pauif8Drwf4taxKn+ibF864R33/7FRqEfgPNPHmsf2r5MUHyJD/B/HXHzVt3P7vfu+/WPN9/e1dkTz5y5it/HT0pj0f6v5VetDMs2/3q6TR7qbTblJYH2bP7lc3DJ5f8FaUM7x7Pn2PQB7rZ+NE8QXlnqDOr3KfO/nJ/crY+P3h20uvD2larBFsud/30T5K8c8MXc0EyPEm+bf8Ac319FeOdNTxF+z2+urcRJNbok3kvL8/9ysOUJVPeieLabY+e8Kb/AJ9lYl5fSwXMyN87/cq5pt9cWtt50rrI9c9NO87u7VpqdBpW188jp/BXQ3muS2uj/f2TOlYmm6a/+y/8dVvEM7zv8z79lAGDc755vmdnqFKfNJ5cLpv2b6hT7ifPVmeoybZJTEqaaPy99Vk61GoajP4qkqOT79H/AAOjUNSSn1DzSeZ89Goalmn1Cn36mf7n36NQ1D/co/1dMSnyUahqPp6SUxJEp/me9Goak/NWLaR43+V9lVo/4KfDRqGpt6bdSx/d+5X6s/Aq4T/hU/hXVdQdXd7XYk2z+5X5R6bH5iV+rH7J0MPjD9mvw3LdRNs0q6dNifP8lctSJ1Uvgkez2clvPslaVnT7+xKswwJdQv8AIqIn399TfaooLOG3iRYH/g31W8+4sU3y+VP81UZj/JeT59ion8bvWVeWtxI/7i72P9xERKuTebdJ5q2nyb/v/wACU99VigTyotu/7n7mokEYlPUtV+z2f2SLzdkP+tmtpf8Aj4f/AG3/ALlULC+fy3urlHjs4vnle5TZCz/wfInzvRptxaf2kmny2t1dXjJ8sMKfJv8A9us/WpLi/wBWews9QWCG1/fXt8qfubT/AIH/AOgbKxkbcpU8Q+ILud3/ANLuLqZEd/ki2Q2//AK89udHstStv7Qvri4RLj7lzePsR9n/AKHXrnh+wt/CeizXct297pbRI86P9+X/AGP9nf8A3P4/4/kryzWNfu7rxJc61PcWunw2+yH/AEZUm+xf3Ibf+Df/ALf9+kQdD4b+Ffhzw/qVne2On6ldal87xfbE2PEn8b7P4P8A0OvaoZNSeCa1sPsaTQv+6e4Q7HTZXkXg/wAUW+jzTWunW0en/a48yzX1x9ruU2fPvmdvkX7/ANxU/j/vvXceGvFFv5F9BYWF5q+q/ZVuJvO+/K27+N/4V/2KA5hdH8J3upeLE1DWPM1R4X/4/wC5i8mFP7qW8P8A7Wf/AIBXouqpb2ts1xP/AMe8Xz7N332/hrO0u1vdStoZru5aFF+V1t2UpL13f7q//E1t6hYw3SW7XETP5Tb1iX+9XdGP2zllI52+0e81pY21N4p1jl837H/yyX+4n+21eQ/Fq11i8glshZNh0+aGN/up/c/uf8Ar6KkgiuPLaRFYo29d38LV538TpWtdAvbq5gihiWJ0M1y/yKv/ANn/AHUrGvEulI+PvGdjZabD/aE9vapCn7lIfNeZ0/3E/wDZ3/v14/8AF3XNQ1xLOW58p0t08m1hRNnlQ7/kTZ/sV9ITeEbvxVsu/tdrolhL/wAvN5b/ACP/AN8ffevMfGGh/DzS5ry0l1C8165t02faZn8nzX/2IU+4n/j9Ye15Du9lOfwHzHqVjFrGz7N5u/5N6J/6HVNPD6abC8U82+5Z32Q/3P8Afr0jxVHaSWcyWNu2g238cMPyPL8n8deaTQRJD5S3DI7/ACb3/g/266YzOaWHmPv9f0TTYfle4gmtE/0fyfvu/wDfrze/8QahqX+v1C4eF/nRHetXW7GKC/eKK48/yU2edv8AvvVO50fT4HsP+JnbzvN9/Z/yyrfmOXkKDyPfP5sr/cplzdJG/m/f/uVt+JNHtNHsIbu2l3/vdiI/8dY95qVx4gubmWWL7Vc3HzyzU9RDLmSWewT51RN/3N/36h/1kKO3yJ9zfVB4/uRbP9/ZVmH92j+bEu/+CjUBjSeZN8vyVpTSRfZtu/ZN/HVC2sbu6k/cW7Tun9xKmS1ln+dfv0agZVzI8k2zez/P8lTeYkdu8Wxd7v8AO6Vcm0NLX97fS+Rv/wCWKf65/wD4hP8Abeob+eK+8lPK2On9yrApu6yb/KRtlTeZe3elPF9o/wBDt/n2PVlLWLZsVPMqskieS+19if3P79AGan7x/uNVywjl85HlX7lMe6SP7qUz7c8bujUAbdrJ57/c31WuY/P+ff8AP/t1mpfP99as2t15j/NUagPSdLV/lqby7fZv3/P/AHKrXOyT+Bv9jfUMOz7i0ammppeZ5iVf+1JBseWX/ge+sd/3af36pvO99NDEn33fYnz1kGptvdJfK6R/c3/PUN5rlppX3vnfZ/BVnXvDl34V0qG4uXXyX+T9y/8AHXnt/BcSXLvOjQP9/Y/8FaRiZnSf8JlaSfI0X+49DzxTw+bE+9P7lcY/7upoZ5Y0fa+zf/HV8pBvTb5P4Kp3nm7PlemWd2+/az1DfyfP/uVoAyGfy0372309JPPf79U/n31Zs4/M/joIH+R5f8dM/wBhaJvv7KmhjijTez73oLKybE+6lPfdJUyR+e9Wba1/j+agCmkDyfLQ8Esf92rLyJvo/wBY/wB+gCFIJZPk2LWrpskti/8AF/t1DDBLJMjqjf8AA0rSs7W73/KlZyA6HSrq3kdLjero6fwVfmjiuvup/wB91W8PQJYvsuYl3/30rqofDMUkLyxXDOj/ANxa45RO2Mjzea18t/l/g/uV3nwuvnk1X7JLtns32b0m/jpn9lWsabJbTf8A3HetLR/D+sWN5DqumaZsRH+SaGJKok9m/wCFZXt99mfRbJfJ/j+03UUP/j7/ACJVyz+F/g2xv/8AifeLbNET5Hh0S1muf++H+Tf/AMA2f79dt4Mtddj0rzYE0198X3L+3imf/ge+prnwzqD3jy3yaM9yn30TT9+//gCVy+8VzxPLvG2h+Er6w+z6Pp9/a/ZH/wCP+/dE2J/chtIfkRP9t3d68u/sqyk3xXMrJ/cmhi/+Lr6TufAEU9nM8qXX2mZ/ueV5MKPXHzeALT7H+4t1gdP9a95L/wCyVvE5pVzxCax0yx/49opZ9/35ppdn/jiVNbak8Hz/AGS3TZ8n3N/yf8Dr1T/hB9HkT/j9VLn/AGFqg/gPQvvyveSP/wBMX2JWhn7U5jR7FNSs3uFdvm+/8iJWlDa+YiReUzp/t10Pkafptm6WemMkKfO++4d/kqtN44fRkR4LS3TyfuP5X3KOUiVWQzTfAcV9MiNEr7PndP7lX9V+E/2r57HTLV7b/ns/7n/0N6h1X4sXF1prxRXFvB5z/Psd/wD0CubuPEaT23lRJL8/zv8A7dZ8pXNIv23w5ikv5reCW3TyfnuEh+fZWVeeHPB8G9P7VZ5n+/5Nlv8An/36ynuprG2eGCX7Ek3+tf8AgrmNbjvYN8sWqrPCn3Pk2VpEfLI6H7D4Xg86KL7VO6vs3zOiI/8AwCtiHxdo8HyRaJpb7ET/AFzu9eRTak8fyeazvTIbrzPvP89acpHKe03XxQu54UtPKs7W2h+REtrdERKoXPi7UL5E/wBN2Q/cTY+yvMUun2fLudK1bOdP9n56kI0js00e91K2S7udQtbKGZ/ke5uvnf8A4BU2sT6Z4cs3ig11dRvJnRH+zRO8KJ/Hvf8AjrmHkTYjrL87/f8AkqaG03/wb99TzG3siheeKor6b5d2xPki31Z+eeRPnb5/uVDc6PaR/OySwf8AAK0vDd1/wj+t2eoWyee9u+/Y70cxpylO5uNQsd8S/cT5Pub3qbTZ7if/AFqM/wDtvVzxPNN4g1q81NkiSa4ld32fIlTaPaRWtmnn3H+23zfPWfOXyl94/ImhiVFf+P569p8K2MXiPR0Szt7PTprFNkr733vv/jrwqw1KK+1J5YE3w/cT79eteD7q48P3n+mJLBZzKnm7HrmlLkO2FLniehab4f1DR9Vh8iVtOm2I8tzDcec8X/AP79dnD4g0y1hSLT31LV5kR/8ATL+LYnmp/crKsEt9S0SzexRXm81/tszv8if3ET+/8lbfhLw4mm2c1pfWlxeoku+4Te/zp/c31ARLNz4q1Py7Z7m6Z7nykSKGGVNkSf7H9ysF5Jb538+WV5kf/ls++t7TfCMW9LiC3bzppdiJs/j/AIEp9/o8ulXj2k8SpMkux/8AYf8AuVw1TupGDJavH/wBKfDAm/cqfPsrYexlkfevyU9NHuN/yozv/sVzmxj3mjvIiSxbkf8AjSrNtGsaf8Arp7Dw/exum61Z/wDf+5RqHh95N8vmxJv/AIErUfMc2kaSfdp6QPJ8myuks9Dt4/8AWy/98JVyHTdKgX/lq7/7b/JRqHMcwkEv3NlXLbSri6dEi+d3/gSuktp9PT7qRb/9tN9XJtVlgh2fcR/7ibKNQ5jmH8HXcm/90339lMfw5cR/eeJP9960rnxA+/Z83/A3qhNrEv8ADWQib/hHUj+9d7/9xKfDpVlHN+8+dP8AbfZWPNqUv9+mf2lL8m7+Cg01Ottp9PsX2Lbxf77/AD0//hIPI+SJ9n+58lck90j/AMf36rNI/wDDT5iOU6G88TPI+xXbZ/HVb+2PLf8Adf8AfFYnmPspnme9QXymq+q3E/8AHspj6lL/AH6oJI/8KU943+T5KA5Sy915n8VVnnpiRv8A36m8hNnzUBqVn2SVTmg/uvsq/wCR8/y0940/uUBqY/2X+9/fqb7L5f8AHV+Pyt/8NMfZvrPnDmM17WWRN6v5lCRyx/eSr7/u4/lqnc33lwvup8wajHnWue8Q+I9P0eHzZbtY3f7iVxnjj4qW/h9HSzl8+5/2K8B8aePJrqaZ7mZXd/ufPXbSpc4SPSPHPxsl+zPFB+7h/wDQ0rw3xD4u1DxBcvK0rIjv/frB1LVXvtjyuyJ/crBvNceBHT+7/HXtUqXJEwlLkNK5uorX7zr/AMDrBvNVeeT919yq019Lffe+5VZ5PL+StOY8+Uwefy3fdUMk/wAlVppHkemeZ/eojEjUZNH5j76Z5D/xVM8lVnneSqMj2mGTy5q2NKn+y3KIztsf5NlYjyfP8r//AGFXJpP3O9d1SB618N/Fz/DXxVZ6h+9+zb/3uz+5X3gnxUXX/CVtdxO17Cn3dnz7K/M3wx4gS6mTT9Qf5H/1U3+3X0D8HPiVe+A9STTNTffprpvTfWcvclzmkT690fxpb6pCib1gm/uP/HVnWI4rqz/e+V/wB65WbwVF4t037b4elV3dN72yPXlGsaV4r0rUnS2lZ0T5Hhd9jpXt0MPSxcealI5ZSnD4i/4k01INSubiL+CJ99fCuvalLrF+9xK3yI+yL+PYlfZN54jeOz1JdXSX/j3dP9G/3P79fGdta+XbJ/6BXn4il9XlyFxnznMX/wC831iTR/PXVarYvH95K5uaP79KJjIoP+7oSnvTa0MyxD96rltJVBJKv20fmPQB0OmySwbJYtyf7ddnN4gln0FLf7Q3k/xwu9VtB8HXE+lPd+V8mzeiP/H/ALlcxefuLzZE/wDHXOacpcv7h7rZtrS8H+B9Q8R38NvZxM+9/nfZ/BXbfDT4O3vjS/s/3TfZndN7p/cr6N1u68KfAHREibyrrWHTYib/AJ6mUjQ8E8W+C7T4e6DsZ9+pTfcR/wD0OvE9Svnun+5XQ+P/ABxd+NNbub26lb98/wDn/gFcfNJ8+yJPkSriZ6mbqW/5H/uVZtp/M/30qG/j8yHYtFh+8rcNSy8dQ/xPVl/3lVnkeObZUahqMeN6hfpUzyVC/SjUNR/l0x/9XU3z1BRqGpOn8D1N/H9yofM+epko1DUekdFMSn/8Bo1DUf5fmU/+OoV+5VlOlGoaj4/uVJUaVJRqBo6bO8Dvt/jr9Kv+Cbfjy9b4a65o32dJorW43pI7bEVn7PX5pafs3pv+5X3x/wAE3dct3bxhokkuzzrX7SifwO6VhI2pfaPuL7D5dtbP5sV1vV3lm27E3/7FVntYvO81Zfn/ALm+oYYJZ4Ufe2z+BP4KmSCWR9qyqlt/G6Jvd/8AYqAMGae4kmdJU/0ZP461PDPh+7kvLbUJbdnRPnt4d333/v8A+wlWoY0nv98r+RYW/wDHMldL4ehulmub67fyLc/MjyN87J/t/wB2s/jCUuUw20v+yra8Rrdft7xf39ibP9+vP/Ekl0vhmS4aCGF5ZdkSTfI7Kn39if8AANm+rnjTxlqXiHUrC3t2itbZ7j91Nt37P4N7p/HWXeeT478YXn2G9a9trSLzpf3qJvRE+5v/AIE/+LrMDH17xpqF9se5it9Uf7Ol5FpqbNm/+B3/AO+K5WGG3h8E6Okts8+q6nqtxePND++2pbp999/yffd3q94X8QL4u+ImsX1/e/6HaaRd/aEhXZDEiJ8n/AKp/CnUpdav/wCzZryWXSNPsriWVGi/5Yvsd9m3+J32LvrXUDn9N1VbXRdU8S6hbz3tm+9NN0dN8KXcqP8Axv8A66X53/2N7v8A79exfCG2vbjxQbx7TZ/aFlvuNzbYYt6fJCn/AAPfUfgfwCljDqPirV72NXt4Ps0XkokVtYovyeTb/wC0ifJv/vu/32rRtr640OFNVufKn1vU9iRW0Mu/yk/j/wBxETZWcgPT7PWV8KwCHUmjsrNfkid5d81w3+yi1u6Trlvr1vLJbpJtU7G8xdvzf3a8V/4SCysdW13Vde1212TXH2OyhSX980P+w/8A8RsT++9e0eHZrGTTrVbGSI2/lKyKn9z+CuqlLmMKkQuvtdrMZDNFBp8EW98v8zP/ALzfdWvJ/ihrOnP4ZPiHV8T2ds/nWsNw/lRO/wB1NqP97r95/wDvivSvFuuro1iqfZVvPOby0ib5t7f3dn8VfJX7TPi4eLvEf9iXLkpZKp+xq/7nzv8Ab/v1y4yryQPTy7DOtVPMPFvxN13xpf8A2iW4a6T7kX2aJ/JiT/YrHs/AF9dQu63ESTff2O/3Kv6TY/YXubTY1qiJvlm/uf7laXgmS9ukuZVibyUbYjun36+NxGNn9g+zhRhA5LUvhXLPC/n273s39/8AuVwdt8JLi6e8i1P7n8GxPk2V7Tf+KtQsbnYsUqb6oaf4qvb64dG+zz7Pv70rCGNxUIhLD0pnz34z+GUWjx7LaJtjv8nz15XqvhH7LNvl2o/8SJX2T4ntYrq2uZYrd7rUpotibE+RK8K1vw4mlQ3Lyot7Mj/67Z8iV9Dg8fz/ABnhYzBx+weMzaU8j/xO6f33+5V+HSrj+zZooE2Qv/ra625015/Jigi+d33v/sJ/fqtr2mpptm6RRPvT7j7/AOOvehiOc8GeHkcHbaVLfXPk20TO6ff2VDcRpHvd3rqtB8P6ZdWD3eq3ap+9d5d77PKRK5K5+zyWzytud3/1Sf3P9+us4TrfBPifStD0q8lvLjZN9oR/JRN7yps+RErnk1L7VNNcfKif8skT+Cq3l6ZBo+9pf9MdPuf7dULCd4/no1IGTTvvd2/fu7/feqfn/wDfdXHg373b+D+OqyRpv/8AHEo1LLMMj7Pldk30x40jtvlf98/3kqz5fl1C8D+TNL/c/wDH6NQIUtapzR1NbRvI/wA33Ke9q8c2z+CjUCnDH89athB5kMz/AC7IU31Clq//AACr8Nr5Gm+b9zzpdn/fFBpqVpp/Lh2VmvP5f3auXKf/ALFZt5J5ceygjmGPdPJ8n8dX7axlgm3t/B89ZVn+7ff/AB1NeX0skLou7f8A36NRD9e1zUPEF4kt5eyz20OxIoXf5ErNv5/MRPn+/VxP7Quodi/Oj/7FQw6P/wA9asgzYbHz/wB7Lu2fwVpJGnk/+yVcmsZZ4URYt6IlQw2Mu9Pk/wB/fQBT/wBRM9M/1j1pPo8uzfv8uoU0f+9LVkGbJH/eo3+X96tJ9NTf9/fV/TdKi++yb6AMFIP71X/sMsyfKlbz2Kf88qe8f91KCzmP7KuIJt7fcrbsLG3kh2M7f7eytLyPLTeyUxNK8v51lV/9ioAHsbT+G3T/ANDq5bWPlp8qKm//AGKhhntJPkWWpob60j+7uoAY8fkTPuSrmm6be6tMkMEMru/3PkrKvPFUUFzsWJf+B1f0fx/d28yPEnkJ/c/v0Gcjs7DwBqE03lSpvf8AjTf9z/fr0LQfh7cWOzz9WsIEmT+N3ffXl0PxUuPJd/s/+k/cR92xP++P46ytS8VXupTI8t6zon3Hd6JRMeaqe/XPhXw1ffvZdVlTyfn8mGJErHTX9E0OZ/ItLqfb8iJf3T7E/wBvYmxK8cs/ED2P72J2f/frsNN8XW/ibfZanaef53/PFPnrDl5Dqj75798K/ibpVrCiLb+e6v8A6nY/zv8A79dVrfxpuI0+z2elW+nPv3u7u7v/AMAd/krw3wN4OvdH16zeK9vH0qZNn303o/8AwP8Agr2bxJpVjfaP5t19qtX8pIUvL+4T96/99LdE3v8A7n3K5ftm/svdOb17UtQ1iF7iK4aff/Hv+5XGXmpahYu73Ly/I/8AH86Vq6Prn/CP37/ZUvLrSpdkNwlz8j7/AO/s/grs9S0O0n3xXKNPZ3Cu6Tb9myr5zDlPMW1jT/ESeVKjQXkL7POhes2a6ltZvs+9vJT7j1f8VeDr3wzcpLpEvn22/wCd3T7lVv7Yi1iw2XlusF//ANMfuMlHOacoW3ir7CjvFKroi/xpVC5uv7YsE8/b87/O/wB/fXPXljaWt47sjbP9h/v1WtvNjT7RBcL8if6l/vvTK5TSudKt4Jv3Xz/J8lZrweXM8rbv9jY+yhNSl37JfNgmRPkd0+/Qk93PDsZInff8+z56BjEnvdj+budP9tKp6rqsUlm9v9nXe/8AH/cq5c313s/dP89UPsNxfXPmy/J/wCrDUwbm1SOH5P8Ax+qyQL/E6p/wCukudHbeib13/wByr9tYpB8k9u3/AABKOYOUwYYE3om+L+/V9NNe4f5UVP8AYroUsUj/AOXRZ4f7/wDHWlZ2MsD+bBbrsRKz5y+U5i20OWf7v/2FatnpV75LxM9un8aO7V3lh4OuJ7a2dUl/ffwf3K625+DtxHYb4opdUm2b0dLV0T/x+p1LPEPstxdI+67i/wDi6hm0e3un+V23/wBxEr2Ob4Zan9jm+2Wlnp0KbP3011Emz/gH36wb/wAD6ZYo/wBs12337PuW2+arIkeXW1rcfb/s9srb0f8A5bfJXValo6R6b5st3awb3fY/8b1vWfgfQtDme41O7urqZIt+xNifJT/7Y8Lxqjrp63Tom93uZXdP/s6XKRzFPwT4f/tK5+z77f5E+T7S/k769j1j4e6h51skF3Z6jvi/1NhK83lf8Drg9E+KEtjve20/Td7/APPG1RP/AB999Ztz8YtQundGuLpPk+5/A9RKlznTSryge8eA9DvbW/ttMubJrWzmf5HmfY+//br2nS7G9tbO80S8u/sX2t03zQy/J8n8Gz/2SvirS/ihcQQv56Nv3/fdN9fRXg/40+fo6ahplxpul6lD5MMsPm+dNcP/ABum/wD9DqJRNJe8ervoen2P2/TJbtr2a3uke1dF/wBbs/gerPjPTdMtbyzu209bVLi33on2jfv/ANv5KoeFdS/4klzd6fE11con+kXN4/zpv/2K5XUr641i5he7l/494khTYnyIlcNWJ1Upc0jYfXLK1tn8u0t/4P4Kh/4Sp/nffs/2E+SuemjSO5dIpd6f7lP8v5Pv1wnaTP4jl+dGdnR6IdVl+4z/ACVT8hd9EcafcanzDkX/AD5Y/vbqp3M7xp8tWYZP4Gpk2yP+CkZla3un3o/8aVcm1K4nT5pmehI/koeP5/lqeYsreY7/AHqZ89X0tXk+6jP/ALiUf2TL/des+c01KGz5Pmo8itL+zfk+balH2FI/46OcNTHSP5/mSn+X89avkJHR5cX9yo5g1Mp43/hqHY8iVq3myOH+H56YkCR7NqL/AN8UcxfKVoZHjTY3/jlP/eyP8sTP/wAAqz/q3+5THj/jo5g5RkNrcSf8slT/AH3qZLF/4ri3T/gdMSTZUtHMXyjZrVI/+XhX/wBxHqm8Cf7VTeY/nPuof/fo5g5TxPxVJ4jtfiFbW+y4TQZn87fC7p9z+D/Yr1Sw1KLVI08r5H/uPV+a3Wf5JU3pWIkEWlXM1xv2Qp9z56eoe6WdS1KXSoXdki8lE+/Xg/xF+M1xJ51lYy/O3/fCUfF34my32/T7F9ifxv8A3K+cte8RvvdIHbzn375q9PD4X7czGUi54h8TeW7/AL157l/464+8neR/Nldt9Q3Mn8bPvrE1XVX+4r17UIwgcMpj9S1J/uLWakb3Xzt8nz0Lvk+dnoefy6iUjllMJpEjeqbz+ZTLmbzKpvdeXVxiYFqo5tn8VVvMf1qF5K0I5izJIkiUyoUkoSSkRKR7Sn+/VyGPzET56hRPM/36fDI9SbGVqsbwPvi/gr6Q/Z78f+EvGOm/2J42ie1ufkS31KH+D/fr541v5IX2v9yqHh6+ljs38p/nhf5PnpVaXtYco4y5Jn6F2Fj4t+BFwl7Y3H9t+GH+eK8h3vDs/wDZHr37wt488C/GzT0t9Zhhh1NPk85XRLlf/i6/Oj4dftPeLfh7Z/2Utwuo6O6bPsdym9NlP/4WVZX2q/bdPlbRLnf52z7R/H/sf3P9yvPhQr0/eU/eOyUqUz7L+On7Nt3o/gbxDrejaxBqGm29lLNsf5HRESvgrwZocV1D5svz7E+5sr3LW/2rPFGpfDrVfD87xXv2i3eH7TcxI7on3Pv15d4JgSPREl/jd9j1v7evWj/tBjClS+ycH4t037LfP8nyfcrz3Uv3czptr2bxzavJDvaJti/x145rf7u5f+Ou2kctWPJIx3j+em06aOm1uco5H+f7ldDokH2q5hRk+++ysRNuyun8Hx/8TS22/wAD/foHA+kPD2m+ZoltF5S/JEiOleOfEjQ4tK8SXMXleRC6b0/3K9p8H3Sz2zor/crhvj3pr7LDUPl/54/f/wC+K86n8R3y+E0ofjT4gg8E2dpocVroNnDFsd7ZP30rp/t145r2uahrmpPd6hcS3s39+Z99UIZ3kh2M7SbKP96uqMTnGTSPJs/uLTH376k5o5rQz1M+8/d73b7lULDfHN8taU0f3/k+SqCQeXc0ahqaX8FU7n7+9avv9yqF5H+5o1DUF/g3f+P1Wei3vkk+Rvkeh5E3/fo1DUmT95DTP46IZPkpj/x0ahqWU61JUCyfO9CUahqS/PUiU2ijUNSWpkkqsklTJHRqGpMknzfcqeoP/ZKmj+6aNQ1Llv8AwV9l/wDBO2z/ALQ+LElsXWSGW3cypXxpbSPX1V+wNr39i/HjRhIcJeN5Hzf5/wBuokbU9mfqreeG5biRI4JVghU4+X/drXsNJgsoVXYrOP4sVojFDVUaaRy8zMxtLSMuYjt3fdXb8q1zd5axw+X/AGxdQx3FwtwkSJvdNz/7H8fyV2NxN5MLv/drzTW5BpMWq69JO09//wAe8HnS7ER/9j/cqJR94uJ5x4w8P6hpt9rES2kt0kNu8zeTvh82FP4N/wD8RXnWlawkeib1svsv2u4RLiHY6QpD/An+3XbaP40uNHmuU33niF7tfszpNK6J8/30h/uJ/tv/AOOV5jqvxeTR/EjxRag2yxuHhihsJd9tFsf+++/f8/8AHWJ0cxzFzr8t14k8Safp9ur3+pyvbSon3/J373T/AIHsSvrj4JfCW28K/Dv7FqsSTatqCtNe7/4N/wBxP+AJiuB+DGlw/FPxC+pa14fs9Rt9N/1OvfZPsjvN/sbH+avdfHWpxaL4b1y4SRopIbCWbMMfz9Ou6toxM6kv5T5v+Onim3+06XottcWM1nA8sVrptuXf5U+Tf5Kfe+46Jv8A9v8AgrynxP4u1iT4UWF7ePLapNqTw+Sj/PKmz5N6f3N//oFP1v4sP4f8Q3louj2s7xfudQ+0xfwbPnhhRNmz5Pvv9/8AgrBvJ7S6+FGsI0TWTza0kyW0OzfF5v3Pk/8AZKgInQv4RsvGnxpf+14rp9B0+K33vM6Q20SeT/f/AI3d/wCCvqrwrq2laLqj6ZcxRXWpQy74rDTg9y9v/tzP9zf/AOgV8/6roaQeJLC3truKC5Syt7n55fJ2Ps2b3f8AuJ/6H/t19DfCvwHDodnbtLNc3l1v87mLyraL5PlbZ/F9X+f/AHaxh8RtP4TqLqKe+uFupYfszbNnmqinyv8Acb+//tfcr4n16FPEnjTUr3ymREuJn/23+evvHUp3uW2RMqQr993/APZa+EdVke0vNet/uPDezb/n3/cd68TOJcsYwPeyPeRpeJ7q3sbaGJEV5ni+d/8Abqm+pPBpvlK+z5K8iv8AxdcalrFmk7sju38CfwV0lz4gfZsZ/nf/AL7r5T2Eon1PuwJtVvvPmfbL8/8ABVO2sfMmSKL5N9Y76knnb2/8fre0GR7p96vs8mtpQnGBhKfIdJZwRabZ7FTZ/G71ytzpUV9azRS+Va2cKPM8zp/qqZreuPI7xLL8n9zf9+sTVZ5ZNK+yT3DIn+ul2fxv/AlRSpzhI5ZS5znrb4c3cF+l23z2b/vk3/wJ/Bv/ANuuJ8aaHFPeI+xUS3t3uXT/AD/wCvY/Cvip77TbnSr5G3/cSb/YrjPEmnRTvr0u/fv+zw7N/wAiJv8AO2f98In/AH3XvYerPm984cRShyHzr4ksUtb+a3lT54X/AHv+/XPJP5f7mJF/367DxVBLfX80rIqIkT3Mszt993rj/M8xHfZ9/wDuV9XSl7p8dVj75DeSRSQoixfO/wDG9Ft/A7fc2bK0ptH8uzS4ldfn/gqgk7/aU8pN6fwVvqZj7iB402MjJVa2gTzkdf4P79aupfaLq/me5dXm/jqmlr8+zZ87/foAmTZHNDLKiun9zfUM379/mTYn8CJUzx+WnypRZ6VLdb9zKif7dZGmpQeRNibV+epod8ifNV+20f598rq+yrKabFO+9vkT+5U8walBNnkpt+ei5n+RItm/ZWlDa28FyiU/UrpJ33+VsoNDm7m1lkff5TPWVc6bcSTPuT7ldVeal8mzZWJcXT7/AJquJhIoJpTyOnz7E3ffrVvNNt9iIv3E/uVWhkTZvbbVl75ZHRN6/PWmoiZEihhT/wBAoeR5N77PnoTZGm9vnqG8vnjTYqfPRqAx5JZPk2b/AO58lM8h4GT5NlMm1W4tf4F87+5srE+1XE82xnZ5pnqyDp5I/wBy7s67NnzvWb5lvHv/AHq1W1KN7VEi373f56xJv9dsoA6T7dZb/m3PWlD4gsY4flt2rjE/dzVq+ekGz+OgDbvNc8//AJZbKyptcu5/u7U/4BVC5uvM/gqF53/2aANX7Vd3SP5r70oSd9mz+D+/VCG6T5Nz1Z+1RR/7dAE1tGlrM77/AL9TTTpJC+1/nqH7dbx7NqLv/wBuqd5defM7/L/wCgChcz77n5fv1vaba3E9m8qxS/Zl+RptnyJWOuyT+D560oZPLRE3t/sJvoAvwyVcSRNm9vv/AMFZX2j/AGavrH5if3HqyC5bfvN9bGmwfYZkuJfk/wBtH+5WbYabcbN+ytJILiR0il+5Wci4noug+I5YHSaK43p/t17r4J1yy8eWaW8/m+cvyeclfMFhocti6SpcM/8AsJXp3g/7bpvk3Gn/AGjyYX/eom/53rilE7YyPS/E/gO402G5+3W/35XR5kT+CsrRPE0ulQ/2FfW++FP9Vcv8+x//AIivXfA11qHi7RHt7m0uHttn71H+Tf8A991Z1v4Q3c8KXe+1srOL7m9/nlSseYJRPKPEOpJPYPFBEjuj/OleV6x4DuNSRPKlb5Hd/k+evpPRPg79y4l1BZ33/Iltbu6f99vWw/wr0yOGbbb3Vjqr/cd3TY9Z8xv7L3D4zhjlgf7JLcef/cSb79FzpUsbwywaZ56I+/ZC+yvqXVvhJpmqpNFc/Z7W8T5/tML/AMdYj/DnR9KvETU7iWBP7iJs82tIyMPZHgltpr6x/wAg+3bzv+eNz9z/AL7rSfwjdx22yW32Tb/3uz59le3zeFfCljN9otbS4ff/AATPVB/E2laOk32a0t/n+/vTeiVuSeV2fwyvbqa2la0uH3vsTY/zv/wCuwh+AN3JYQ+Vby/b3R3lSbYiRJ/wOt5PihLIieRdrBMr/J5L7NlYmt+P9Qvpkf7W37n7lAokNt8CH03Z/aGoWaXPm/6lH3vV+/8AAej6HMlvqF9smT76JF5zp/v/ANyuMfxjcWszvLK3/AP43rBvPFUt1M7y3Do7/PWfMWd+/wDwi9rNv2XU6b/kTeifJVyHxpZabD/oOlWCO/35pk85/wDvuvIrrUpf9azs/wDuPT7bxGkCbGdvn+49AHs1n8bNQ0f/AEezl+xW2x0dLOJE31Wm+LGp3z/NqFxP/wBfLv8AIleOXPiBEhfb9/Z8j/wLWVZ+IJftmyWW3f8A30/joJPUba6uPEd/cxLe2GnQ7N8s1++xIk/9Dqh9l8H6On2vWvGH21Ef57aw0+XfL/338iVw11Hd6kiPBZXW9337Eid/nrEvPA/iXUkd4Le487/ps/k/+h1fPAzlCcybxN8RotV+3/ZreVLm7fZ51y+/yof7n+//ALdVtEtbi+R3W4qHTfhXrEk2y5e1gf8A6+N//oFei6b4HsrGzS3n1C1gfZvl8l3d3qJYiARpSOVubFLWFE3ypN/HserOj6UlrsdYlnuW/wBv5K61Ph7pU9g7td3TpCn8Cffrb03wjpmmww3DW91PC/3POdE31xSxkTtjQOYT95vTymR/9hd9ei+APEf/AAityk32KzunmR4X86Lf5W/+NP8AbpmlWOnz3jvFpUU/z/fmld99dVZ6P5ab/slnao/zv+62VxSxh6NLDnuXw61XzLazu1+xvbf7d1seVP7ldh4z8PpHeJqcFpFpem3HyIkL70/2/kryv4XeJvMuYdEaW1d/N+0o+xN77P4K941W6+1aDDp9zqux7h/tP2PYiP8A7Fbe154HLKlKjVPNP+Efu5HmeCKV030Q+H72d/lRURPvu7/cSuw1u1iutHtrhYt80P8Ax8TOn/fFYM19qE+lfuklTSkdEd0T5N7/AN+vLlKcJHoRlzGUmlf9PcX++lVrnSvL/wCWv/jlTJM2/wD1uyoZpHkqOaZvyj7OCKT52f56vvY2/wAm5N9YjyPA6PWxpt8kieVL/H9yjmIlEm/dRp/qlqb7dLs2LtRP9hKrTfu32VD58Uf8a0i4ll5Hk+9K/wD33Q++oUnSf7tDz0Fj3qn5nz1M8lMfZQRykPme9L89Rwz+Zv8A9inzSeWm+gvlKepSfc2/36sp+8RKrQwPdfvW+T+5Vny39KACh5Kf5D0eR5f8dADIfv8AzU95E309I0pnkJG+5UoApzSf8Apn8H3GerP72d/uLsqa1gffvb7laRjzkSq8hT+yvIm5tyJXjPxp+JVvoFs9pFKqPsf+P+49dt8Wvida+DdHm/eqk39z++9fCvjPxpd+MdVmuG+47v8A8Dr1KGFI5vtEPiTxNcarM7xOyI7/ADvs+/XMPP5dPvJ/I+Rv7lYN/qqSfJFXtx5YHDKY+/vvM3orrWb5b/fanpB8++mTXH8C1hKRjKQTSJVOaSoZrp5KrTT/AO3VxicspBNJ9+qz7d9D0x5P/H63MJSDfTH/AOB1N5fmUJavJv2pV8wcpFSfP/DV+2077jtU32FI/nWsw5T2BP3fz/x09J4o5kf+N/4Kf/A/+xXGX88sGtu7fOifcT++lSbHbaxB+5+4r/364yz/ANF1jZvbY/8ABXW/anvv7v3K5XWIHguYX/gWqIOkeT5EemJJT7b/AI9vlT/Ypnl+W+ygCzDdS7Nm9tj/AH69a8Kx+ZokNeOJ+7+evZvCX/Iu2237/wA71zVfhN6XxFDxDH5kLxN8+9K8Q1uDZdTIyfxv/wAAr6B1KPzEf5Pv14h4zgSx1WZF/wCAVpQDEHHvHUP8dTTb99Q/x/LvrtPOLKbP4q7DwNGn9qpu/g+4/wDt1xifvK7nwHH599v+V32fx0pDie/eA9mx12fP/wCh0z406O+peDJnVN7w/PVbwldSx3mxf4/nrtvGFj/avhK5i/6ZfP8A7leX9s9T/l0fH9n/AH6m8uhIPImeL+5UlelqcRH5b+tMf7nzVZeTy0qs2zfRqLlIXj/u1Qf7+/5q0n/1dUbz79GpGpYhk8xKp3kfmb0qaGTzKJo3+ejUNTBmgqazj2JU00flpT7b/U/N9+jUNQSnU2PZv+WnvJ/H/HRqGo//AG6P9XTE6UlGoak6Sfx096Ykfz09KNQ1H1NDJ89Vn/v09JPno1DUs/wb6mSoX2eTvoho1DUv2cnz17Z+zTqs2lfFrwrcRO29NShT/vt68Qs5K7z4e6r/AGb4h024XdvhuEdNj7P46zl8JtTl7x++fv0pskir941gtrH/ABTNnerIwaaGJ1fG/wC8tZMV+WkieW5W5lTYPJV/3MG7++/8bU5VeQwjTuXrzVftmn6u00Gy3t1d45Zk+R9n/oVfPfxf8fT3trprW6SzOlvvih/jZ3f53f8AuV0Pxu+I1vHbJo6yq8yy+dvf5PKT/cT/ANnrwfXvEDz7Lie4+yww/wAHlO80v/AP4Kz+M0j7h6PYpYWnjjwno96zQ6RNbxXl/Ncv/wAfEzo7/wDfH+xXJ/DT4H/8LC1ua9vv9C8PfavJR0+/cbHf5Ef/AHP46mukb4rfGKHStPWf7Bbpb2yyIvybEhT/AOzr6f8AEeraL8MtF023nTCSf6HAibU2qo3u/wDs/d/9Ao5Q5yPR5LS1jm0yw09be20q282LTbdfLeJNv7r/AIG3L/7O7+/XK/ELxZdWPwxsYrvzZobxHtruazl+f7R/cR3/AIN+/wCf/Yrfj1Ca+8IvJpVxHDq2polxPqKrvSySX50f/gCbNiV4z4huk8M/De5tdP0+8exiupUsNQv7p3meXZ++m+T/AG/4E/j/ANytuYwPmbVfCtpB4t16LSonn+zv+6e/f5Ed/wCN9/33d/n2fcT+OtXQfCuoeB/hLf6xfXEunPfagl5Fc+b88qIjpvT/AH3+TfXct4V0Hwf4e0rUtctZ9buZf30EO90SV/4/9yJP45v433on9+sfx/481D7NoNpFp9vNrGoJ9pis3t0eG0hT5IdkP3E2J9z7+z/fqPjHzHQaf460+4+Kngm9i0eOfW9R0O1it3ulzDZbfkd9n8b/AH3+f/fr7Kk8aWkOgrqctzDZWkn+pnvJQnmen/fX+zX53X/xGtPB2t6rreoXdve/Yf8AiW6fpTy7/tcyfI80yJ/yyR/4P4/9zfXqnhL4jeJfipeWD2mhNZQ29uj3V/rdxvmf+/8A3Et7ff8AwJs3/c/2Kx5uSJt8Z75q3iOKMadd3eoyWcE1wkoSaL/TL1/4P3X8EX9xP+B18++MLW3tfGevefu8l99y/wDwP569XsI3kS/1XU7eV9YR/kubl98z/Js+RP4E/wBt0/3E/jryX42ebDrE0qWssD31gjrv3u7f7e/+Ovnsx/fRgfT5TLklI+fv7VtNW8Q3920S7Ifkt/8AYSqE2uSwXju1xv3/AH99c3pUlxBrcyXO5/3v3K9C8VeEbKCGGXZ/rnTZWXsuU6K+I98zbnZdQ/K/yPXQ2eqvJDDZfLavs+T5/v8A9+vPde1WXTb/AMqPciIn/fVc9rH2jyZtQSVvO3/x/wAaVvHC8551XFcp61qVilrDeahPL5CInyb/AP0CprOT+0k/h3v8/wAleOQ+Mbe6s3uNTluLq5TeiQvverngnxjcR6kiN8nyb9/8H/AKJYD+QKWM5T2Cw8P2kaXMtzLsd5fkRH+4leaeNvFVpJDeWlmjIk0roj7/AO5/HTPEnjB7q5fd/wAe0W/9zC/364DWNS/tV9kCLBCnyP8A7n8db4fC8nxmFXESmZuq6Pd6lcpuffbTb3ff/AiVzF/ocVrDD5Vwt1v3u8KI/wC6/wBj/brubm+u/wCynlV1tUmfZ8/30RK4+aR5LPzWX/c/269eJ5cit9hlks082Xej/wC39yrPhXStPe/d75IpIdnyb3/jqhHJLOn8T/PRc/cSLeqbPvvWxjyly5giguX8pNifwJvqml0kDv8AIvz1Wv5P7u75NiVD5iJps27d52/5KkNSaa6+/t27P4Kmtp/PhTb8nz/cqgn/AB7J/sVpQ2v2WFHb+5QaD7pJY9iLt+ejzPLTZ/HUPz7/ADV+f5PuVZsI0k3u1QZ6laGf7KkzyJvmm/cxb/4P770+5ukkh2bN7pRqsaSJv/ufIn+xWU9BoPeRJIflf56x9S3/ANytKGP+OrL2MU7omxfnqzOUTlYZHjetiGxt50Tc670qzqHhx7VN6vWb5Dxp9+qMzbSS3tfvPVaa68//AFSbP9usT7U+/Y1WUupYIflrTlAZf/u03/xvWDbRyyTeav8AyxrVmgefe8r+X/cqHzHkbYqMiVoQTP5t188rb6ynj/0nfWxN+7ttjff/AIKx/wDboAIY/Mud7f8AAK0oYER/79Zqf66tWGOKNEfe2+ggf9lST+Bap3/8e3+Crnnps+WmJG/mfKm9/wC/VlmI8mytLz4o0fyPnT+DelPexaR/mSmLo8siO6p8lQBmvvkqa237/mrVtvDlxP8AwNWlD4HuJH+5sT/begDEhjSSrPlpH/A7109n4D8t/wB7cKlb1t4H0+BEee4/+Io5oAcSm/Z8sVaWmwXE7/ukWuwS18L2v7rYzv8A3663wr480Tw/fw+Ro8SIn332JvrCVU05TntE8F6xqKQ+Xp9w6P8AOjon369F034H+KNSSGX7EtrC/wBx7mVE/wDs62Lb4xWnnXNxF5r3OzZsdPnd/wDfrK1j4t6rPb2dvFK0CQu7psf56w55FcsTrbP4J3FrsivNV061/vv877K7PRI9E0qz+yNrt/NDD/BbRRW2/wD9DevBLzxpqF9bfNcSv/f3vT9NvtQ8mHynZHd/nd/nep1N4n1Lo/i7RNNmmuIpd/z/AHLmV32V6LpvxQin8lPs9ulncbE/490TYlfH9hJqsdsjxeVs/uTffrsPDGsSyJMkt2rps+fY+/Y9Yc0Tf3T6W8c6rqGpWzy2Msvkp9xPN2I//AK8oufEGoSO+5LiB/40f+P/AHK7b4deOP7VsIbS5RUdE2M7oju6VQ8VWN7fX81x9iV7ZP8AltvTYiVySkbxOJfXHns/skUu+53/AMf364zxJrF3BbXMVz5qTI/7qZ33pXZ3mq6fHC8VnEt67/cmf76PWVealaR2CI21Ll03pM6fIn+/URq8hcjyj/hI9Q3/AGe5lZ3+T50f7n/AKrarJd3Vs/kW9w6fxuivXVX9q/zyq6wOn9ys2bxBLJNsa4ldKv6wcsoHMWHh/Xb5N66fcQJv/wBc/wAm/wD77rSTwzrcH+vSC13v995Uf/0Cr/2jz9iM/wAm+q154gt4E+yRffSo9vIjlKyeC5YE2T3dq+/+5veof+EL0yTf5+q3G/7n7m3SrNnfXc6TPLt2b9lQzebt/cUe1mXyhZ+B7SOZ3V7qeH7mx3p83h/R4E2f2ZvdH/jleq1zqqQJ5Ul389Y82pRRvvaVneo5pzDlOktrWyjm/wCQZYf3/ni3/wDodXE/0WHfbRLAn8CQxIlcZc648exIIt7v/femJ4j/AOerxb/4NlRKMxnZu93PD5Xm3H/fWysq5024jmSVn3on8c0tc3N4glvlmiWWXyf9+sead59+3dsSojSZnzHbf2xaQeTEssSTbH31saVHpl03m31w3yff+fYjpXlaWqSXML7/AJP4/nreub63sbb/AFy/P/fq/ZFxmel3+sRXVzC8H2dNHt/9bvf5HrEvPGj6i++2TYn8CIlee6l4meTybffvhh+58nyVq6Dq0XnQuyN9+r+r8hv7Xnker6VPcRzI7boP/Z629S1GW+mS3X7n8Hz1zem65FfKiKjI6J9+pvEOqvpsMPlbfO+/vSuHk949el7kDobPzYJvmfy5k+46V734D8R/2r4be4WVb3UkldJUmXe6J/fr5R0TxBcSTb7mVvv/AD/7deheD/FT6Hfu/wBn8+F4nTY8rom/+B/9v/crel7kvfIqx9tH3D6WvPEFx4gmtovmS8S32Nv2J5r7/v7PuIlX7mCX/hFb+0W4b5ZUuZbNPuI/9/8A3HrzeG6uNRtrC7ubtXubjYiJ86ean8fz16p4b36l4hs90UW+7iRHhT+5/uVtVhznnRl/McN4ksYtNmtkWXe726O/ybPnesqGdI2+/XVfEexf/hMtRiXd5MMuyL5kf5Nn+xXLfYa8+cT1IS9wleNJ9m6hNkD/AOxT4f3HyMtPeTz0rMsmeR5/+AVQe0ffv3/I9WYZPn2b6mfZv2fwP/45QR8AyGD5Ke9q+zfvp6Wssb7PKar6aVd3XyJF/wB9vso90sx3/d/3nqb/AFifcrVfw/Lv2Sy26f8AA99CeH0j+Rrv/vhKfPA05TE+SN/uUP8A7Nb39j26f3np6abaR/8ALv8A99vUe1DlObhjfZ838FWU3yf7dat5J5EaeVFFs/3KmSeWOH+5/uUe1L9mY72ssn/LJv8Avipv7OuP7qp/vvVnzJX/AI6Y++lzSDlK32VI4/mlip6QJIn+t/8AHKhmg8z7z0zelqjy+dsRKIc0yJcsIF9LW0jtvmSV3/vu9eafFT4t6Z4H0qZ1lVHTenyPWD8V/jpZeGbOa0gm3zOnybHr5F8YeI7vxVefa7513/wJX0WFwvJ8Z53Lze+VvHXjy98carNcXMrPDv8A3SbK4PVb6Wxd3X5ErSvr6KxTe235K4/Vb57p9/8AB/cr0wlIrTXzz/P/AB0xIPuO3/AKPI8z56fNJ8n36iUjilIHn/grNuZvMomnff8ALVZ5PM+7RGJy8wx6heRKf5fzpT4bF53dVStjMpvJ/dqaGxln/vVt2fhzY++X/wAfrYSxSB/3SfPU8xpGkYNnpSRujtVxo0/hSr837uqzx+XJ8tQbcpTmjojj31Z+yu7/AO/WlDYoibNlAcp36f52VyusQeZePXTvJ5bun8aVC9jFJco7VZgU9Hk8u2RP40/2Kp6x+8+bY9bdza+X86vVC5j+RPu1QBpU/wDo0Kb9+xPn31ZmjqhZyeW+xv8AL1pP/A3399AEKV7l4bj8vw3YfP5jvFvrxCP7xr3XQY/L8N6a7bU3xJ8ifwVzYg3ofEVtSj/cv/crxz4hWvlv93/cevZtV/eQ15j8RYJZLaGVdr/fqKI8R8B5Lcx/O6bPv1D/ALH8dWbmP5/4kqt/H9yvUPKHw/u69F+HX/Hy7/7GzZXAQ13/AIAk+eZG+R6UvgCPxns3hLyvtiOv399eo+X5mmui/fryXw9I8dyjr9+vXbP9/Zp8+z5K8yR7EfhPjO/g+y69qVvs/wBTcOn/AI/UMkfz/LW98QrV9N8earF83/Hw7/P/APF1gzSfP81dhwi1G6JJsp/+9Q/+roArPG8n+3VO5j+T/crS/wBXVO//ANT8v3611JKen/vH+arLfcqnZ/u5tn9yr70amepQbZJvSmbPLhqab/WUx/uPRqGpWh/cJU3meYlQ0+FP+AUahqCVPzUH8dPeP5KNQ1J6ROtN5qVKNQ1D+/T0oemfx0ahqWUj8xP9ypof9qmJ9zYtCSUahqTW3auq8PSPHeQ7X8v565hP9ZXSaPJ5bwyq/wA++si4fGfuR8KbiHxn8HPC00u7ZNYRf99KNn9K4L41ahdfD/T7OPTkuNiK7K/8G9v/AGetj9j3WE1z9nfwjKrb3iheF/8AZZXamfErwpqGt3F3cXNx8m5/s/2l/wBzF/wCspRj7splc0oSlE+UtS8TanJePcXNxK9zN88ru/8AHWVpuh6hrEyW6ys6fflm3vsRP9uuh1LTZft9yjXCvNE+xIUT79dtoP8AaelJDaafFFH9odN9s6J+9f8A261OeUj174L+HU8J2+peI9VtP7ORoWNhCy4fyVTfNNt/2/krhNZ1q6+JHizTtLv7e8FrZ2m1bdVR5klf7m//AKaun/fG+vQtc8SXOj3HhHT9Pm/tfdH9ounxu81Eb53+frvf/wBA3f3KvfDvwldeH/EGs+IZLZbqbWLlntvLO/5XfO53/wA/cplRl7x3MmgLpfgs6dpsUNlLDaKiKW3bNq/3v++vmrxSbw4PEXhyZNRuJbKey/0i0s0n2TbJf7/9x3/uJ9xNm+vevFMMl54fmHkGZ9mRCi79zfw14vN4J8bz+FdST7MI9Y1HZ5+z+5/c3/8AodXIjmPL/jTqupXyW2oeDL3Tfsz/AGSwltn2Pc7PuQom/wDg++/+3s3/AHK801q1stc+It/qH2uKf+x4vJdN7/Ilun3P++6960f9n/WLXxho+oarLYafbWK7/klTej7Pk/3/AJ68y034FzeGdS1L+1dd0n7G/nQ/afNd9+9/7ifPUfAYylGB80pqV7pusPLp8USX9w7oj7EmdHf7+x3/AI/9uvrH4b6+/hHQ3tINPt7W5dIXd4Zftd+8v3POd/8AUxO7/c++9ZVn8M/hV4Zmme+1LWdUe02PvtrVLb/gHzvXZ+FfF3gfTftL6Z4c+y6Paf6TdXmpXrvsf/YRP46JRIjXiXPEn2i6s/sUW/RHWL/SJnd3+z7/AL8z/wAbyv8AcTfvd/8A0DE1vR73xd/Zv2GK81RLSJLZH+zv8if7ez+OtHUv2hrJY0k0TTdPhtmmb7FJ5G59+z53Td999n8dc3cfH/xFLpN2l3q949ym92hs4tnyfcT7nyIledVw0OT3z1KWKqwlHkOKm/ZX8RT3V/qEGmyokru6/adkKf8Aj+yub174Xy6G8KX2rWH2mFPktob37R/H/sfJXW+NvE2p6x4b82J5XvNn3Hr5vfxdrGh75fNREd9++ZN7159PlnE9OVOv8Zc8W+H5ZNemdXWfY+zZsdKyk8OPJD5Uvz/302V1vhvXLLUrbzZ5Vd3/AO+63k8OWV06XEErIifwVHt5w90PYRmeP2HhXT9N85L6Ft/9xEqtf2P9lWz3bfuP4/nr3LWPD9lPDD8myZP4/wC/Xl3jDSmvprnTP+eKb99dtLFRmYypchwD+Kre1jfyLTz7l9/zu/yf79c9rE8sHk28Vwu90+fyara3od3p0z+anyb/AO/VNJH/APs67YmEvdJtb1XzLG2t9jIm/wCRN/8ABVa/unvvJTeqfJ87pVPy/Pd3Z/k3/JWx4esbfVf9HZ9nz/f31fwGJ0k11bzeEobS2T5IU2fc/wC+64DUp/sNzsiffvevb9V8B2+m6DptvA7JN5U0z/7b15L4zsWtdnyKjo7o9FKfOKrS5Tm3n89/m+emSTpImxk+f+/T4Y7eGFNqM9ym93f+DZTJnSN9mz59lbGOoz7U8ibflSr6ak8kMKNtfZWU8bRo+77lTQyf+PvsqQ1Ni2u0khf73+5R5iRzOjPVCzk+dEX+P79MePyJn2/36DQ0r+TzHTc9U/k37Fqzpqedv3P9z++1X4dHikffv2fPUAULz7PsRIEb5Pvu/wDfqG2nSCZHb59n9+ti50fy3/dPvrm9S/cXPlN99Pv1cQOkudl1D/f3pWJNpXl1ZsL5PsyItaSSJ5Oz+Co5uUz1OSudNSSZ3qtNG/8AcrqpoEqt9hSPe7ffrbmDlMGGD5Nn9+j7KkbvtrY8uKP71EMen798+50f+4+yo5g5TlbqN55nqm8Lb66rUr7TIHTyrL5/77vvrNfXHjf9xCqVtGRHKU4dKuJ/n8ptlatn4cuJ4Xdk8tP7jvUKaxeyI6eb8lMfVZfL8pnZ0/36OYOU27Dwz++RG2wVfTTdKt/9be/cf5/J/jrlft0s/wAjO2z+5VaGe43/AH9n+5TDlOwm/se1+6jT/wC/Vb+3LSObYtov/A6577VcSP8AM+//AG6m8h/++6NTM25vEbyJs8pU+eq39sS/cV6zXgl+4vz0JA8cb7UajUDSTUpZPvStUy3Tz7PnZ9n8FZUMf96tjR4P3yPSkWdV4b8P2+pfPPFcfJ/t1vXlro9rsittM3/7byu++s2wukghfd8jvT7yT5N6v9+vPkaam9Z31lsTy7K3tZk+T5E+/Rqt0n2N/wCCb+CuYjvpfO3r/wCP1feR7tPmo5TQoQ3Tx/8AA/v13mjxy7Lb5/3KJ/HXGQ2vz7Fretrq7gfYu3ZsqJFROz/tiKxtXT7/APv1zeg+IJdNv5rvfstnR96JWVcyf895fk/36mtvskaIjPv31hym8T0vw940i0PWLPVYH89/v7Hr3vXvFVpqWiWzxXEt7eTJv2b9iW6f7dfH+salZWtnDaQOyOiV7N8HPEen65o81leXawX/ANyL5/kRKz5Zm4al4jeD7T5US/afn+59yueeOW603+1b7dBbTP8AJ/01dPv7P9j/AG691v8A4e6ZpthbXGlRf2pczfJE/ledNev/AHE/uJ/uf8DevKPHMGoaVbXmp3jr9pR9m93R4d/9xH/j/wBxPkSj2Rnzcx57rGpS/fku12P/AKpKwZtVitU83fv/ALjpXMa9rj3V46RS/c+fY9VodcSSH7PPE3z/AOqmT7j/AOxVxpBzG2/ip7qFIZd2zf8AxvUL6ld2s2+B1TZ8+x657UoH87YqM++qc0jxvtb53RK09lAxkd5/bkupWPmy3uz5/wDU76oXmuJv3q7Sf7bvXHpI9jc7Iv8AUzU+81L/AJZbKv2UBHSTax9x2+d6x7rxdLI7+XFFsrm7m+l/v1m3N1FPsdn2VpGlEmUjY/4Sry7p0n3I/wDBsqnN4m/fO+x9/wDv1j/ak8t3aben8HyVmujyfe2umz+Cr9lEz5js9N8Yvaxzeenn+cn3Hf7lMk8Ry7Pv7E/uVx8Oz++v/fdatnBLdfJFFLO/9yFHf/0ClKMID983kvnnufNleprnUpbuZ3Z/v1NpXgPxHquxLbRL93f+/bun/odb1n8J/Eck3zW9vB/tzXCfJWEqtKH2i/ZVZmVokDz+SjfP/wDEV3Omz2n2yGKCJo9/332Vpab8L7vdbefqdhBsT7mx3eut8N/Cu0sb/wA2812X/ctrL/2d3rjq4yh/MdtLC1SHwTG8lzNbt/8AF0a9G8Hzs7bN+z/frs/DelaJod+8sCX877HRPOdE/wDQKm1K10r7kWlLs379k0rvXn/Wo8x68ac+XlOAtt9i6MvyO7p9+uks5PtX7r7/APtpXT2ccXnQ/wChWaP/AA7IvuV1ttrl3BD5S3H7n/njCiJsrCriv7p1UqBseANV1PVdBmt7m3lf7DFsieb/ANk/vvXqPgOO9tbjRL25sonuYmfzUmuERHSvKPD3iNNDv0vWlZ5kR02P86fPXov/AAkGhX2lO+mafLC/yeU9y/zp/wDF1tSxXtYnFiMLyS5zsPFWjxfbP3dxa7LhP9dv3on/AHxWVD4RstqbtV3u/wB/ybd/k/77qawvpZPBlg6yxOn2h96JFs2/8Do+3f8APJ/+B1xVZT5jalGPKD+H9K854rZ7q62J87/IlULmxsoN7xW7On+3L9ytKzneC2vP+my7N9U0/wB//gFRzSN/cMp7WL78UUVWUukkT7OyKj/7lMvILiB/Otvn/wBis2aO4un3y/JMn+xT1NvcNVJ/PTYztvqaGR99Zr2MsaJKv36vw/v0Rv46NSS+n7/ftpiff2UxJE3ffWiaRI03rRqAPJ89MeSoXnTfQ8j0uUCG8k+TZTPM8ymXXahJKvlAen7v5KPMqF5KwfEPiaLQ4Xdvv7KuEecjU0tV1i30qF7id1REr5m+Mf7Qr/vrLSn/ANjen8dUPid8SrjxA81vE7eS/wDB/f8A/sK8ZvNNe4d5bn5/9t6+iweHjCPPMz5f5znr/wAQS30z3Fzunmb+/WPc313O77vuf3K2NSgig3/Itc3f6qnzpGleoctWRm6rP/t/PWV5afxfPVzyHnfe3yUTWv7vb/4/WcpHnSkU5pPk+WqD/c2b/v1ceD+9ULwfxtU6nNqUJt9MWP5/uVpJprz/AHa2LDR0t337Nnyfx1YuUyrPQ3nf5vuVqx6bFB91K0kg8v7v3KZNH5j0G8Ylby6E/d1ZSDy6ZNA9BRTeN5HpiWryfd/74rSS1b+J6vpaeXQSZSWvlvvqby/Mqy8Dz0JB5ex//HKCjp7yPzNjpUP8CPVxP7jJVB5PndKs4g8zzPkb+OqzxvIn+5T3j+dKY8cse9N9AFD/AJaVqp+7RKx7n929bFhP9x/v1QD4YE87/wBDr2/QZPM8MWH9/wApP/Q68WST99Xs2jx/8U3pv3v+Pf8A9nrmq/Cb0viC+/eJ8tcH4/sfP0F3Xb8j/wDA67y5/d/erkvFUfn6VN/c2fPsrOl8RdX4Dw28qn81aWpfvHes3y/469U8gsw/u67/AOHSefvdk37Hrz2GT+9XpfwxjT987fw/cpS+AI/Geo6Js8xPk2V6vo8nmWaIz15dpsLyXKbfnr0vw3+8tk/3K8yoexSPmz432P2H4iu/zJvRN/8An/vuuPevTv2lrFIPFVhcfxvb15j5nz12w+A5ZDE/eUP/AAbqfTHpGYPH8ny1Qm+5/v1a5qB/uVrqRIx4f+Px61f4Kypv+PlP9utKH/U0akala6+/TP4ae++hNmz+/RqGpTf+5QlPemUahqPf93T0/wBXTEoSPzPko1DUn5qVKrJJ8j09JKNQ1LP+rpiUz+D5qelGoalxI6PL+eoYam/jo1DUsp/rK29HnSNP9uue8ytWzn+5WRofr/8A8E8dYTUfgJHAu3db3r52f7SIa9U+KWm3ut6jZwxOsMMKu/zvs/4HXzF/wTB157jwr4p0/dv8l4plT8K9c8eeOLh7/wCw3MrO6O+6q+OJlX+Mp/8ACsreSZ7ufxBZ2qf3IU3u9aX/AAhfgfTf+Qhrd5eu/wDBCnk14/4/8QXcEPm20txa22ze+xPv150/jTU5/kXzZ97/AH/ubP8AgdL2X944vfPsrS/FXhBL57Gxs/OvLdUtkWaf7iJ9/f8A3FRfneu817xjZ+GbWx8u3kumuv8AVQw/3a+T/g3p974ls7u3Zo9F02KL7Rf38z73dE/jd/ubN/3E/v73ffsr0L4jyLaWekadPqV06TIjp5335okT77/3E+dERP8Afd6Iy5DflPQda+L8djfbjD5mlQ2nmyyW7b3d/wDY/wBhP79YPjfxLqmoeBdM1i1uonuopZVuHtpf3P8A3391/wCFfxrzbw99o8QeFdbsYpVskmiSzt/n+d0i+fYiff8Av/x1v+JLyz0HwxoXhia5kabT9OW7a2SPbtumT5Ef/c/77olVD2X8x5542+JsWseG7Z4Hln16G4lvL2Z7jZshRNmymaPa6740+G/hv+yLSd7jUNSuLyVId7uiJ8ifP/v15jqWuafHfw+HPltZrv8A4+r+FN7u7/P8/wDcr2j4TfEhPAPwts0spfJ1F9Vlhl/0f5HT/bd6iMucipCMYnjv7S1lqHgnxbpulIZUmfS4rmXzpf423/8AxFeXabdanrDw2V9qEv8AZu95nRH2InyfO9dD+0t8QrrX/iVf3t9e+dc+UiJ5P3ETZXi32q91JHu2uGtUR/vzP87/APAKuQoQPXf+EuuNYS8l/wCPK2hi+zWrp8mxP9h//Z/9uodSnuPCM1nLc6g32m4i32+mpvf5Nn/HzMn8Cf3E/j+/8n8eVYT6Z4DsLOWV7fXvGDxf6PYJ++s9MT7/AJ1w/wBx5f8Apinyb/v/ANyuS1RLu++2anfSyz3kzu/2mbe73D/xvvrlj7+50cx7foPxGt/E14lpFE0D+Vslh3/O/wDt7P4ErmPip4fSN3eK0WBNn39n+f4K8r8PeLr3wjs8i02XO/znd7h4UT/YfZ87/wDfder6P8WtM1zZb3l2t7c3H33dNib68uvhZUZe1pH0mDxkZw9lVPE5tcu9Hv4U+bYjp8lel+CfF326wttzqjp99Kh8bfD3T40e78rz32P88PyfPXnumx3elI6KmxN/30/gq/dxMSJxlRkfRSSfbod6ur/7dD2tvJDvlt1f/gH368QtvF2oQIifa5fk/g311th8TZri2hiZP3z/AH02bK4pYWUPgLjLnKHxR8F2+pQ+bbbfuu7psrxO80qaCbyokZ3f+BEr6EeP7VNDMrf+P1sP4Z0y6h/dW8T3Lo+/5PnraliJUfdmEsPznypNpryXKW7RN/3x9+rmm6akEOxv7+//AIHXvCfDK3379nzw/wAezfXN3Pg5NHmfckX9+u6GKjM4qmF5Czo91LPo8KXW55odiJv/ANuuD+K+mvHf2dvsXyYrXznf5/n/AIK9FSCKOw2L/wAtn/3N9cx4n1LzHmfZ56Pstv7+/ZRD4zOrL3eQ8l/4Rz7Dbb53ZH3/ANyqD2Plsjs/30+SvVPGcEW/TbiKLzHeJ97on3K801W++1PsX+DfsrujLnOKUTKm/wDQ/ko+SNKp38/z/fqg90+/ZWpGpqpP5bu6/wAPz0fbvMSsd53kp6T/ACfNT5Q5jVs7ry/uvWr9ul3pXMW06RvvZ/462PtSbN+//cqJRDU3rbxA8DpE27/frK1i1SR/tC/Jvqg908lzv3tT5r79z9/+CoNCazg8iHfv+/TJtYuI08pfuVDNO8kPyv8AJVDz/nq+Uz1NhNYeBPm+d6e+pJIm/wCZK555331fT/jzdP4//QKOUNSa6k89N9U0keNKZ9ueRNmymJvqg1Ibz95/e+SqafI9XLmR/wDgFUP461MzSs4/PfYv8H/j9X7bTfMm+b+Cs3SpPLuURa6H53+RUrCUjekVvITZtWsp43jd0Z66F432fcpj2vmJ/DRGRcolawg8uFPkbZv+/VxvK37FRtlXIY0jsERf++6p/wCrmRP46vmI5RiP8/y/cq48DpD9xdlTQxxRpvWLe/8AsJTJvNn+TYyVHMHKU0h8x/8AcrSs4/LTZF8j1D5bwQ/c+en20bzw/N8j0BymrYyfwTvvpmq3yR3KbX3/AOxVCzgeSZN0vz/79bFto8W9GaX7n8FY6hyhZ3UU83+qX/gb1Nc6q+mzbNioj/cqZtNt4/4Km8hLpNjIr/79LmL5Sm+qyvCj71f5KIY7iT960Uv/AHxW8myCFE2L8lDzvG+xajmN/ZlOwtbidH/df7Hz1ZTw/L9pheV9nkv/AL9Pe6Sx2fvfnf8AgqbTY7vVXeKC0uJ/9yJ6w5zeMQvNKlvpt6yrsSn+BtYfw/4h+0faG2fc2fwPW9H4V1W0sJn/ALPZJtmxEeVE+eqFh4AvbX5Ly4s4E/j2XG//ANkqI1YmnKfT/wAEPH9vfa9/YVzLcWWlX0Wx/s3zvL/0x3/wI/8A4/XVfFT4exeJoYfPtLXSNHhR/ssM0X+kvv8Avv8Af3/P/fevmbw3PLoeq2F3FcK728qPv/v19mar9o8VeHn1aK7l+2TW/wDo/k2+/Z/t7KuNU56kOSXOfHPifwX4U8H/AD/2PrN6jvs3wxb/APx9/kT/AIBvry7xhG8bo66PFpFm7/8AHt5vnP8A8Dd6+jbn4XxX2tpFc3EuqXjvs+zJK+93+/vm3/IiVyviTR/D+lahNZQafZ3t+nyPczRb0X/YT+//AL9YyqxgacvOeD2upeXDsZFdH+6/8a1TfR9Tunf7Np95dbPnR7aJ3r3jQdHS1/e2yRWu/wDuRJV+51iWO2+z/wBoXT+T/cfZWEsZ/JE2+rng9h8PfFuufuoPDl5/f3uiQ/8Aob1pTfBbxXIiJPb2Fr8n35r+J/8A0CvV7aSLVYXRkb5/43+emah4mtfDNqkXy7/uVy/XqsvhD6vA8iT4F6hIiS33iDS7VH/54rLM9EfwT0eCZP7Q128nT77pbWqQv/4/vrsH1i78R6rv83Ymx/v/ANyqE2sJa70W4infZ9/+5V+3ry+0HLSKeifBnwlqM37q01SS2/6fNS2f+gJXQzfDLwfocO+Lw1pd1N/fubiab/2esS28QW9jZ7HlZ5n+/srNm1yKS53rL8lRL6xL7QR9l/KehaV4d0+xSF7bStJ0/Z9zybKKuttprueZ3a7ZERP+WL7K8fTWHkffv/g/v1pabqqSbPNl2J/HvrjnTmdUZQPRfsPnzeaztO6f89pfv1TaG0g3/wCq3/79cxNfRXWxFffVO5k8uZIk/jrP2RfMdtZ65FpaO+2J/k2I7/wVDZ+LlkbfPcRO/wDsVzF5Gmya3Z/9iqcM9lp1tDtdXf8Av7/v1UcOP2p3P/CQW8ifJKvnb96fJU0OpPI7o3zu7799eb6b4j8+5fyvn2ffreTxAlq/m7N6fcrf6vyhGuel6bdJsR9n+/vq5eX3lo6WcqP/AH3T/wBArmPCWsS6x51pFaeRs+d5n+4ldJZ6O/kvLvV4f9j+/XLKPLM9el70BlhJ9uhf7Xcfc/8AH66HRNSS1vPs6/6n7/3686+3JPczOzxI6P8AwPvp82q/PC8T+fsffsreFL3iKvvRPq34a+NNKS313RWMU0OoQI+/+OJ6ktpJZHfyk+RPv14t8PfFVpJ4qs7j/j1s3/c3Dv8AIn+3/wCyV79Zz/YdKv8Afbt/xMIofs7/AOxv31tVpHl0pchT8zy3oefzPnWqcMjyb9tU3neB/m+5XLynaavnf7dY+sXzxujxVMknmfPULxp/FRyj1H2d9cSfefelVryf7LNuXdspjwPH91/kp9t+/R4ZU+SrDUuQ3XmJvWnx3TzVief/AGVc+VK/yP8Ax1peZ/GtAall5HpjyPT0kpjfcoDUrXO/zk2USed/DT/MqnrGqw6bbb2++/3KfJzhqU9S1z+zbZ3k+/XiHj/xBcar523c6b66rWtVl1W5fc77P/Q6x/7KikbfKm+vaw+H5A1PH7yxmgTeyfO/33rldV024n2f3P8AYr3688P2km91i2b/AO5WJf8AhGyn/wCWVejzchnzc582arAkaTI33/uVzaaXLdb3WL5P4K+nH+Htl/wD/crzTx/daZoc32SCLfM/8afwVjKr/IctWJ5dNYpa/e+Ssqb+OtK8n8+Z3rNeOrjE86RTmj8ymQ6b5+x2T5K0rPSnnf8Aep8lbFtpvmfwVuRymVZ6c/nfc+RKvvH5f8Nas0FUJtlBRQf/AGaekL7PlqzHB5nyfx1Zhg+SgCm8D7Pl+/TPsryPWqkH+w2z+/V+z0r7Qn3PkoAx003+P7lM8v8Au10l5prxw/Ki79lVrbSpfkXY2+gDK+y/3XqaGDy63odDeTZtRvuVZh8MvJNs8r5/9ygkynkeoZo/+Wq/98VZeOmeX5n3qswlErOiSJ8qb/7lTPPF5Kbov++KhT92+z/2eh/uPQZlPWLH9z5sX3HqHTZPubfnSrl/snsNjfcf5KoWH7jeiv8AJvqgNtE+f79ex6PJ/wAUxpu3f9yvHPM8v5/7le02Ef2Xwlpry7vubN+yuaob0hl1H5kNYmq2qSWb7vubK6T+GsrWIP8AQ32pvrGBvM+eNYg8iaZGT7r1iPsj+7XQ+Ko3/tWZG+dE+4/99K55/vvXrQPFmTL9+vS/h1+7/wC+680tv3j16j8OpP8ARpv7nyUS+AUfjPXfCUaz6k+7+BK7/RJPsqPu+TZ89eaeG5PL1i2+fZ8+yvS7CP8AfbGrzKp7FA8i/aigSaHQb2L7m90d9leM/wACV73+0zH5/hvTfvJ+9/dfJ/HXgMO/yU3V00vgOWXxj3joejY1EceyujUzIX61C8f8dWZoP3e+oXo1CRg3kbvMjqn3K1Yf9Sj1Tuv46s2cnmQ0amOpC8fzulQp/v1Zmj+eqf8Aq5v79GoahNUL0+b/AFf+xTKNQ1HVJ/HUdSeZ89Goaj/Lo8ujzKHko1DUf/rN/wA9PSoY/wC5UyUahqTU/wDgqH+On+XRqGpNsq5bfdqsklWbb+Csg1PvH/gl94i+y/EbXtMaVkS4sw6oV+++a+j/AIyarFa+IbmWJN/z+dXxh/wT61z+y/jxpu242JNE6OlfYHxRktNY8VXKWyt9jT5Nn8b1PP7wq/2TzHxn40iuNHufI+Temx/O+RErzHQbq71LWEt7a0/tSb7/AJLvs+T++7/wJ/t12d5BoVvDNLc29/q+x/8AkG2b+T/wB5n/APZEq54b1K98aTJo9nZf2Xo7uj/2J4ei/wCPh/4Emmf55n/j3v8Ac/uUpTMT13QfFXkeEkinSyukt3R08mJ0s3eJPk/c/wAaJ/32+xPub6oP4m0r4teTrUlvq3/FN74b1Ll0/wCJlcO/7lE2fxv87/3Erz2bXLvStYudKtrR7pIXeG3ms5d6J/f+5/t/8DrsvgZ8OvETauiXmkXg8NmKWW93xMn2h/v7P7/z/In+5XL7al/OXyzPdPC3hk6b4Rs11O+gstRmt2u2ljH/AB7xI/nbU/8AZ3f79eceO7WXWPE3i/VIIPs2mpp6zJcp/HLKnyPv/v7N7oif30rq/BnhnxRsmuNetfP+3fa4bqF3SF/Kl+4/3/8AgFZ/jn4X3virwBpXhS51LS9Ouf4JoZfv26fcT/0De/8AHsrGpjKEPtGkoykfGmpalFpvk6fbTNdP/wAvFy6fdf8Auf7if3/43r0LxPBL4V8E6PoWz/iZXGzWJZkl/wBUkv3E/wDZ3rr4P2ZvDWnXyafeeIVubl33vZ2lrcTf/EV65r3wg074h2FrLHE8GqWSw20szps82JP7iO/ybK8yvnFCjLQ29gfCnxU0OL/hLdjJFa2f2WH7PsuPOmuPk+d3/wBvfWDpvgPWL5HeLSrpET7k00Tp/wB8b6/QrTvgHoU2oNdXNhL5O1kWP7b5SfL/ALib3/77pr/D3w19pm8jw1od6ifxzRS3b7/+BvXF/bqn7sIFxoHwr4b+HN7bpMl5d2dk8yedcedcI/2dE/3Kff8AhX/hIJnlglvL2Hf5MSWdk7/98V+iHhPwm1zsS202z060Vtm6z023Tb/45XRzeF55JDbwQXlzb7OXuJnTd/3w6VtHHYqr8ECJU4QPzAv/AIQ63PNvg8L6zBDs/wCW0Xk7Koal8PdT0qZLuDTInmSLZsR0/dV+kviH4PpqVy8t3d2OnQ/xb5d//odcPc/CfwPYpN9u8QRO8z/P9jtd9e7QlVn8Zj7v2D488N6lFrmjw6TfI0FyifJNNL9+sS5+F+rec8S3Fv5Pz7N7V7f8RdS+FnhmGaWxstZ1uaH7rzXsVsm//gCV5XD8Xv7KvP8AkFLPbb9n333/APj9c1WlKHv0j18PiozjyVTib7wBqHnOkETf98Vmw+EdVtZnSKJvOT+//BXtlt8W/B93vt55W0i5dH/4/Itif99/crVufDdvqVh9os7tXRvkR0dHrz/rVWP8WJ68adCr8B4VZz6hpt5+/wDv7/nR0/jr0LRNYSObe21N/wDHvqHxD8Nbixhf59/8fz1wdt4L1P7Z9oZ/Pht/v7Hf5K1lOlWiRyypSPZpNYtI0+V13v8A+h1g6x9lkeZJYl2OmzfXDf2lLY36WnlM/kv8m/8Av1cmvpY2dJfuVjGnyhKXOaWpf2ZdWH2iVFgtofn/AN968Z17XHtby2SxT5E+/wD7dd/4nge60RPnbY7onyf7deb6lo/l/M0vz/3K9CkeXVpD/wC1f7V86Jv4EeauM1XTUgtnSKJXdH3/APAK6ezsZbW581fuJ8lVtYsfst/vZNn2iL/x+u6EjllE8u1KN/tLpWVN/rq7PxbpvlzI6xM7/wAdcfcx+Z/BXoROKQPJ5lQ+e/3F3Uz+CmJJ8+9aepmPd/71XIdVeNE+TfWb81TWFq91NQBpQ3XyO7fJT5pHk2bfuVQeT5//AIirKRvs+VKz5TTUv/P5KJ9yhIFk+999/uVZsIHnT/b2U99K/fI+/wC5/BsqA1HzabbwJDtdvO/jqF98nyVZ8t5Lnez/AD1NNAkCPuoNDBeD5/8AYplzJ5cOyJP466GGCKR/ub/7lULyBILnZ/HRzGepz02+P71Qwx+Y71tzWiSfNsqs9r5fzr9+t9TMpwwP5399K6rR98afvf8A7Os2wj8yZEV/nf79dPbWPl/O3zvWEjqpRB40nT5vk/v0x9D+1Q713Ualsjh+/seprC+SGFNrrWOpv7gQ6H5CfN8iJVxLWL5Pk+df46zde1R44fl3b3qnpupSwW3zbv8Agb0agdD9z5FSqfnvG9UP7YlkmRET5P8Abp/2p5PvJRqZmrNB51t5vzb6oeT5H+tqa21J402MlVryfzEd2qwLNtAkj+ar1sQ2LyOm27WB9m/Y/wA9cxYal5a/L9yuq8NyJJMk2z7tZyHE7PQfB1vqSI8uoS/7ey3/APi3rVufCOhabMkW+8nm2fPvdP8A2SobDxA9in7r7mzZ8lZWq+IH+eWd/wDgdeR+9nI6vdOh1Kx0KCwT7LZRed/02uHd6x5tVt7GweXyrVLl/uIkVcrNqUX2z7QrfJ/AlZV/qT3Vz8v362jTmHMdJDrDyb/Pm3zP/sV0nhuS+kuYX+1vBD/v15um+CZJZN1bEPiKW6uflfyLZP4E/jrSVIIyPS4fEdpJNcqqfInzo7/xvWI+pPcTb2TYlc3DO907uj7E/wBunw3yedt3tsT/AMerCNDkLlV5jsIdV8t97J+53/x19XfBPxdaeINHSynRU2P9/wC4myvjyzuoo7n77Oj/AH0r134XeNbTSvEltbyotrCzomxE2b/99605SJe/E+qPFviDw54H025e2uPLuXt333/2d3+T+5Dv/wDH3r5F8Yf2Z4jvLnVYPEFrBbP9xLm3lR//AECvRfiLa3HiO/S4n8Rxacnzu9ns3+an9/8A/b+SvAfEmlTRvqstndq8Mzv5SP8Ax0pUucKXuF/UtVt/s3+ja3azwwp9yGXY9YltrCb4Zv8Alj/H/tpXE3E72Lp975/nffR/aT7Pv7IaPq5ftTV8VeINTk87bdskLv8AcT+5XNpO/wAkrOru/wDt/wAFVtb1JPJ+aXfsbZ8lcfeeJotmxU+5W8cOcsqp6K+pXEjvuvYrKHZsfY/36x7zUrSx/dLLvffsfZXm9zrjyP8ALueq39uSx/Ps3/7Fbxwph7c7y/8AFUUD/KjP/BsqhD4mlk+RYlRK4lLq4nd5flqZ9SljT5X/AN/5K2jh4ke1O/h8TPvTzXbyf40rVtvF3mL+6dURP4HlryiaeW62I1xT/LSOH77f79EsLAv6xI9R/wCFhJBfo/2hYERP9Tv376s3nxQt76Z7jcqQ/wDTGJ//AGevIodm/Z/BU3nvI6Iv3NlR9VpB9akd/N8RnuneJftD73/jom8XXFqny26yfP8AIjvXMaba/wCjfaFT99VyaB50+59/Zver9lSgHtZzNLw94u1OPUt/ypv/AIK7b/hJr35It67P9yvOtNjSO8/eor7K7C2/fwp/cqJQgaQlI9j8AX0Vjpu+5u/3038Gx/krS1XxM9rv8jyp4X+REf50rz22vri10eFIn/0lP7/9yn21rd6rNDcbN/z7POf5P8pXlzpR5uc96liJcvJE9C8PSRWNs8ssXnzTfx/3Kh1KB43d1d9++rNnPFpsLpA7O8P3Pn+/UKaq89/5s8S7/uJ/uVynqe7ym34b1X7VYJpk7y77eX7TEiIiJ/t73+/X0z4S8TW994Y017NJbWaHT0SV3f781fKOsQPazQywIvnJ/wAtklr0X4b+JpbHQZook8/7Qnyf7Do9bx9+J5delyS5z6BsI/LsPte/59/z/wCf79UJoPOR0+/W3Zx/ZdEe3uU2faIkeKqCSeR8n8b158viNoSM2z/dpsoeOr72vmfd/jqzrGmxaakNusqvMif6Q6PvTf8A3KyLMS1/efJUzx/Pspn7qx3vPKsCfx73qneeKtKtU3tdr/wCoNOUmubVL5Ht5/vp9x6p6VfPHN9in++v3KzX+IWmu/8AoySzv/sJVC81TVdVmSW20K62J/y2dNn/AKHRzF8p3P8Aq6P4Hrif7S8V6xJ5VslrZPs+/eS/+yJRN4R1udN+p+K/sqJ99LC3+/8A990xnSX99ZaUm+e4Xf8A3K4DW9Vl1W5f+5TLyxstK+SCW4upv45rmXfUNnG8j79jbK9rC4f7ZnGP2xiWP8VMeB6vvv8A4fko8jZDvavUHqY81r5afN89Y+pTxWqO7fIlaWvaqlrC8rPsRK8H+IXxGl1KZ7Szl/cp/GlRy84pR5A+IvxQePfZafKv+26V4tqUjzTPcSu08z/fd60rzfvd2+//ALdVktfMf5k/8craMOQ8ucucx/Ld/u/JVyw0d/k3Jvre0rw3LfTIlsnz769v+GPwFu/EF4iTpKiO+996fwUzPlPLvCvwv1DXI/tGxvJ/v1f8Q+HItDT7P829PvpX174h8P6Z4A8PJEtuqOifIiV8weLY/tVzNL/Hv/uUGPNzHmlza+X/ALdUPsr3E3yp/wB8V1U2mvJM6fK7/wByvSPBPwdu76FLtolff9xHSgR5LpvhyXZvlRk/2/79aSeGZf8AZ/ufPX0OnwnR3RNjf98V0Om/Bny03tF8+z+59+lzknzfYeB7ieZE2N/3xXYaJ8NZY4fNZPkr6H0T4TpG/wAsS7P9yuwf4epY23yp/wCOVHMHMfJd58PZZ5vmiq5pvwyfyfmt6+jbb4e/arneyVsJ4Bij+TYqVoHMfNkPw58j5/s/3/8AvurMPgP53RYtn/AK+h38Fp/ClPTwOn8SVGocx+b6Tv8Ac31ch/eVjpWlbSeX8jUal8oy5j8ub5UqHzH/AIq1fISdPmrNm/cfI1bRMJR5CHyPMR031g3MEtrcwv8AfSuhhk+bf/HWJrcnz/f+R6uJgdDbb9n+3XtmiT/aPBmm/wAe997un3K8Ns5vMtkf+8nzV7Z4b2f8IZZv8/yfJ/v1y1Del8Rf/gSqd5skhdG/jqyj+ZDVO8tYo/8ASH+d0rlgdZ4P8QrTyNYuU+X5NmxK4/y/LrvPidHs1Lf/AM9k+/XAPXrw+A8Sr8RNbff316d8NN83nO3yPsT+OvNLaT/vivTvhdB/rnX59n9/+Crl8BmeqaVI8NzC6/8Aj9ekabdJPefL8++vMU/eR13Ph79w6IqbPkrz6sT0cPI5L9o3954Pttu7ZDcb3TfXz3bSfuf+B19LfHKNJPCXm79jpKj/AH6+aYY/LR62pfAZ1fjHpJR5lM8z56f/ALFdGpAPVZ432VNvpjyeZRqBm3MfyVDZyfwVcmqhbfu7l6NSSzN/BVN9kj760po/kqg8fz0ameox/wB5UP8AwOpn6VC9GoaglS1Ev36e/wDco1DUdSpIkiUz+Cnp9zfRqGpJzTk30yP79TJ+7ejUNSZP9ynp9ymJJT/92jUNR1Wof7lVkqa1+/WQantn7K+q/wBl/Gbw9cM7bN/3P79foL4z0e4k1u5l3/JM/wDBX5m/CKeK18eeHpZf4L1Pn/uV+tfirQ71I9Kfaqb7VJn3v/G9efVl7xtKPPGJ5voPwT0/Ukube8uJZN77/kT7lei+D/hRpmjQ3llpXmp5y+TcTffeVP7m/wDgSvSfD/wxtPsNpPd3TzTtEm/yn+TdXU6b4b0/So1WJW67vmavnq+X47Ez/i8sTSNSnCJ5dbeGb3S4UtNKuv7Ohh+/9m2Qp/44ldRoX226kgRnnfTrfe87zOz+b8mxU/8AZ67aGayd3SJ4nb+JU206LVLeaR4423MjbWrTD5ZQw/vTqmcqvP8AZONs/Acd9rFzqt9Cj7lxbw7fuLWtdeFGvc+a6om3YqRtt2JWtq2qNp+nzTRRNI6LlVrI03WrzyS2pbYCv3zvXZV145dh/j94iMqkjL0H4WWWj+JLnVTtfemyJP7ldNZaRY2MzxQgI7/Psqh/wkto199m+0Lv271rC0XXlvfHFyyyotv5DQp83zyuh+b8q4qeMwE6sYeyLcapt6vHp3hjRDcXSyTwwnHq7b3rJsPFGkXFn9o03STIm/tD/FWV8UvH2l2vhmaSR2mt7edPNaOvBn+L1k8yJFYy2tsr70d5d9VXxMeb/Yoe6OEf5z6kTVdSks/MWC2tv7qO1cf498TahHrFta2LM77X+RPufc+d/wDgFed2fxAuJ7BLhfKSwh2O8z/7f9z/AG6j0DxWmqa1ruqy6l/Zem6fa77q8d97xLv/APZ/u15/t8VKXvSL5YkWtzXt1bP5stxv3/fS3rw34qeJrjQ9HdYkuNn8T7/vv/AldDqHxKu9c0e51D7W0EL7/ndvn2V4J4t1y31bW/8ASbtZ4f7n+x/8XXt4P2v2zOUTg/EN95+m+az/AHP9v+N6rW1jLHYJLO8rzPFvl3/wb/uJV/W/s+qumn2abE3o77/9+tV7F5Ev0llln3v8j7PufJXumMjxzxhNLJeO+/Zv+/sf/YqHTfF2q+HfJvdI1OWym2ffR/4/9yrPiqx8+2vHZG87f529K5VIPL03+L7+9P8AfreMIT+Mi84HvHg/9p6X7H/Z/iWye68lEhlv7NPn/wC+K7Ow+Jvgy+tneLxBEif88ZonR/8A0D56+VLO68hJt3/Lx/8AF1ZttcltbZ7SK3id0/5bfx7K4pYGlze4dtPHVYn1FNqWleKraG40O7iutn+teH+H/gFVrzw5Lqtt/c+T53r5X0PXLu11j7Wt2yXO/f52+vUdH/aC1Xw/DD9usotUtv7+/Y6VhLByh8B6FLHRn8Z3mm6PLa+dFeI32bzfuOlcB8Y4LTw/YQywS7Hd9kSV0k37RGn6lbf6Nol55yP9x5URK8c+IvjG78cSQvcxRQbHf5IfuJ/sJWmHpS5vfDFYilOPuHQ+CfHlpdaO+mXieRvT/XO/+tffTPEM/l/e+d0+dHrzpPtE6Qor/wCpT91/sVt6V4jexm/0l/P/AIHR3+5XbKl73uHnxq8xq3MCalo/3PndHdP9+uAv9KePftSu8h1VNm+B12I+/wD3KzbmdLpHddvyfcrSMpQM6nvHAJptxIj/ACf990xLF402Nt+/XQ3Mnl79z/8AAKxLyfzE3/5SurU5uUh+yp/E/wA9CQeR916Z9rqtNdPRqIvpH5b1pW0ibNmyue+1S1Ml1LJ/G2+jUfMdUl0kH33ZPnplzfP5ybX+SsdJHk+RnbfVy2g/0d/vf79Z8peppW06SOj0/Up0kTfWbZ/6Lv2/8D31NNH9qhR9lQGoQ6qke9FSobm6/jVPnqt5fl1TvJHkdEq+UNSb7U8j/wC3T7mR5Iflqgk7xvvqa2kePe7f3/kpBqP03zd7uz7K62zk8u2T52/3K5iwglnm3t9yuqsIIt6bX37P43qZFxKepT+W+9t3z1Ws5kkdER63rzTYp0RNm96rQ6UlrN8v/jlYcxsPffImxqZJa+ZvTfU3+r+9T02U9TXUh+wpHDsZ/n/2KZ5nl1N5lVrmRKNTIPM8xt9Q3l08b7Nn36he+Xf8qVZ8vz0+bZvqyAhj8xN/3Erp9KvrfTbNE31zaSJH/rX+5/BVO51iLyX2/frOUecObkPRf+EjtI9n+kf8ArN1LxBFdI+3564BL5/vsn36v/bvM+T+Cj2Rp7U2Ptb/AN6ibUksbbzZd2z/ANDrnr/xG+mw7INrzP8AIn+xWUn2u+fzbmVvn+4n8FX7Iz5job/WLjVpkdf3EKfcSr9tfeWiO03/AADfXJXl89q6fPU32XfeW12qbErTlI5zvE1hpIURX8tKuabdec/39/z1ysP30Stu22QIlYcpvzHVTa5/Zth80TO6P/BXbeEvEa3WxWRnm2b/ALmzZXAWEizp99fv/ceunsLV59kvzfc+dKjlLjI9703TdP8AE1nDeyy2trfv+5dHi3vL/sf7dee+PNN8hJri88P3GnWdv/HDL9xP/QK7P4Yx/wBpaVsi+eZH373f+B/4P9itvXr69hh1K4gi03eifJ9mRJnuET/bffsrMOY+Y9b8I3t9czPZxXF1Yfc87Y/yPXBzQy6a727P86V7fr3iq48VX80uq6hdb/8AllbPcP5Kf7ifcrzr4neFZfDk1t5sTb3+f5PuJ/c2VpGRcoy5ec4a/wBkltv/AL6Vwz7496N9/wDjrtv+WL/J8m/5657XoPIm+ZFRJvuOldsTz5HPP+8pnzVM/wC7+99+j+OtNTAoeY8e9N7In9ynpH5ifN8lPuZE/hoT++1GpZZhjSN/uVZhjT/lqm+qafu6mSejUCZI/L/j+Sj59+9XpiXHmb02N/v1N5ieT8336ANXSp/Md9339laryeZbbP4/uVzdh/rt610KSeZ86/JWcjSJch0198Pzr/v11Vh+7/2N/wDAlcr5f7n7+yuh0eT/AENP43R6wkbROhsJ5f8AWtF8if7FXIfEEsc3lea32b7+zZWIl08c2zeyfPWrDpXmTb/tH++j1jKJ1wkdDba491ZvcRRLav8A88UffsrV0fUkk2RS7nm2b3SmaLHpkEL29z86bP3TomzZT00pPs262dYP+myVwyPapTkbf/Hwmy5dYEf+/wDwV1XgOZNHd0aVUtnREimd/uPXm80nl3MKb2f/AG3rpLCd432Mm9H/ANv+OsPgN5fvj6r/AOFqWt14Y8MW8Ey3U1jb7HmSJ0835/7j1D/bmp65eImn6TLPM/8AcSuA+F0iX1neStK106OiJC8X+q/4HXt9ha+RZ/aInl8m4i+euOcTCkZWq2viOfTbZ57iz32kWxEtn+RH/wB/+OuV/wCEO8QarM/2nW1gT+5DvevRb+fzNKs7Rdvyb3d9n33emaJHFa/bLu53bEidIk/vzPXOdXN7p51/wrWy3o99qF5ev/H86JVyHwP4fgm81dMid0/57O83/oddU8HmPQ9r8lQae8ZsMEVqmyCJYU/uQpsoeTfVx4V2Uzy03/coA5u/tfIm81fk/j/3KwfEnir/AEb+46f3P/Q66fxPqUVrZuku3/brwrXtWl1jVUt4Pvv97Z/BXr4PC83vzNqFD6xL+6bdvJ/bFw/l/cT+N66FJLeBPKaWqeg+GX02zRFl893rbtvCtxP91Pn/ANuvRlVhTN6sIIrJYpJ86vvrm/Eni59NR4liXYn8bvXpFt4R+T9/NsT+4leLfGa6isd9vZ2rI/3HmeojVjWl7hz80KPvTPMfHnji4vne3ifZ/A+yvLryD+PetdDc2vlu7s9bGg/DXVfFU0KRW7uj/wCxXXqeZVq+2POk017652L87/x/PXT6b4OvZ9kUUTPv+58lfTPgb9mV44Ue5iVH2fcr2/wH+z1aQXkNxPb/ACJ/fSrPOlVjA8x+An7NMsdnDe30W93+fY/8FfRqeALTwXo7uqKmxN716joOlW+lWqRRRKiJXmnxp8RpBYfZ1f739yg8/wBrKZ8tfFq6fVbyZ2l/3K8Zv9H89NuzYj16vrcbX14+7dW94P8Ahs+q3kKNFv8An+etuUuMuU86+FfwWuNc1VJZ7f8Ac/7FfT9h4At7G2S3iiX/AL4rv/BPw5t/DOlJui+euns9KikmT91WEg5jzrTfh78m/wArZ/wCr7+HIrV9ipXpF/AkFt8tYltY/armmRKRg6b4ZST59nyU/WNKT7qpXbLarBDWPeRpPN9ygOY5Kz0Py0+58lMm0pN9dh9l+Sqc0CR0BzHJPpvz/KlP/s1I623j+f7lQ/ZfMoEfjhDG9X7aP599UErStajU9LUv2v3KytSTy7mtJP8A7OmXNv5iP/33VRM6pj/6ys3Xo4tifJ8/8FaX8H36ZNtktnrY4RmiXXn23zJ9z7le8eG/3ngOzRfkff8ALXz3YT+XNs2fJ/cr6B8Kx/8AFGQu3zv9x9n9+sqvwmlL4i5D/qf+AVDN+8T5qmhk+Sobj7lefqd2p458VIEjmh2o33683f8AePXrXxRgd7CaX/x9/wCCvIm+5Xs0vgPEq/EPXfv+WvVPhdcfuZk/3HevKE+/sr1r4V7PsEyM7b0/gq5fAYHp0Oye23qldt4e+4j/AO4lcTpv/Hv833K63QZ3j2f3K46vwnqYch+M1i914Sd1+5C/z18wTSJHeOn8FfV3xIj3+D7/AHP9xN9fLviH93qXzfxpSpBVj7xRqPzKf/t0x+tbGA/fQn3/ALlM8z+7Q/8AnZQBWuY/nrKT9xNWw8f96se6j8t611JNKb/U/M9UJvufLVlP9T9+q037xHo1M9Rn+7UL09JKZNRqGoxJP7tPqH/VzI7VN5ifw0ahqTJ/q6en+peoU/j21ND/AKub/co1DUEj/wC+6f5dN5p9GoakqVM/99ahT/Zp6SVkGo/zKmtvvVDU0P7x6A1Oq8JXT2usabLF8jw3COn/AH3X7AJrj6l4A0G4ndnm+yojv/fdK/HDSpHgmR1+TZ9yv1r8DXb6x8ItBf7Qmze/8H9+vPxEPeO3/l0dZZ/GSPQba2tZxdXWxdnyS7K3ofjJbXQ3LaeWIhueWaXfsr5n+LviO48KvYS21vvR/wDWzP8AwVz1h8TZbW2tpVtPP3vv2I9fOVcFOctw9w+ltS+Kmp/29DLZ2/ked9yzhTe7p/fer2lePtXSb/TJ/sX/AD1R0T/x93rwjwl4013TXubi5luH1XUH/wCJfpvyf6PD/HNN/c/4HXE+JPiEn2y8t7lJbrzn8lP3vzy/89pvn/743/79XHAmcpcp7x8Qv2gNMmtpLT+2mvZn+RYdKi87/wAf+5Xl3/DSGlaHf/2Zp9pf3VzC/wDx83l0iI7/AMf3N715jDqUUmm3+oXieQlvb7/JRPub/khhT/gb1wdts0rY/wA6P/fdK6fqdL7Y4n0D4h/aM8QWt4ksVlFZO6b/ADnR96b/AO5v/wDQ67j9lnxd/wAJP471K/vGld9P0uWZn+4kSu6fIiV8pTTpBYJd3l3vubjY6W00u93Svp34F+HJfCHwb1K7bbZar4wu/s0U1y+zyrKL783+59+uGvQw9GPuRNoy92x6B+0l4ispPgwsmlxKjzXEUzbE/uP/APZ18gXPjTULXYiyxb5vued8mz/br6J+L3xJ8NaxoP8Awiumzf6HY2DpbzPE7vdP/fRP99K+Z4fCOuzzJK2n3F1M/wDqkmTZWmDpww9D3xSjI7mH4oXcfhtNPW7l2fI73Lvs37P7n9yvWPgvDBY/APx1q+pQra2t862kCzfO7fx/P/33XiWg/BPxhrFy9xLZXHm7k8qFLeWZE/4AiV9Ha18Kda0r4a6X8PtK069vrWG4/tHUtXleK3SWb7+xPNf7lZ1sRh/hgOMZHxxr2uJPM9ktuzw2j73RPuI/8G+qfkW8lz/pm59+z5IU+e4d/uIlfRUP7LepJZu89vpNrZ/O/wDp+rvcebM/8b+UlULb4Mvo+pJcT6xp11Mjv/x4abK++b+/vfZ9xK7YZjQ+CAfVpTPGbbwH5bvLLbt53m77pIf9TEn8EKf79Gt2r6VN8qLNMj+ds/2691vPAf8AZXh6a7luLp/3qfJsRN7/AP2FeReJNNi03R7+7b/j53v/AOP16NLEc5xShKHxngPjC18uz/1TbJt/z/8AA99cxbWqx2zo3z+d/wCOV3njyRIbO5tFf99by/wJ/sfcrg/n85PnbY6b9lejEjUp3likex9//HvTLmS3kmR9qpuT+Cr7yJ9nufNT59jpXNwz/wAH+3WgF+GCKC582Xds++j0yafej7f4/wCCnwwPdWbp82+H7tZttJ++2SrsoMx9ndfZbxE2VNef6Wm5fv8A9yoZo/Lff8r0xJP9v/coNNSh+9371eqDyPG/zN8/9+ukhtUkff8A3KzdV01I5t8X++6UBqULOeXzvlqZ9Wfzk837if3Eqn5jyfefYiP/AHKoTfvN9XyhqbFzGk/71n+//cqm8aRo+9Pnf5ESmW10/wDE/wDBs2VD5j/xVpqBC9q+zfs2Ux4H/i+/V9JPM+89MmRJPu0amZlR096meOmPH/BRqQTQ3Xl/79athJ5/yb1Sue8urltI/wAif+P0almx9qSN9lX0nT7G8X33/v1zCSfPVxLqWP5P9is+UfMTXO/eiLTLzZH92n22+R99TXOmv5KPH89IvUxE/d/ef56mSZPJ2Ux4Hj3/ACUyHfs+etTMvw6k8fyqjPXVabH5kKbX+R/9j7lcfZ/8fKIv/fddtpsaQon/AI4n/s9YSN6RpeW/8L/JTPL8z+Onwxy/fZ2+f+N6LmSKOP5XrHU6yskcUk39+nvHUKSeY/7qrj/c+/RqGpQ8uq00ab32pV99kcf+3WVNI/8ADVmRCkfkPQ7p/ubKZ88j/NTJtnkvVkDHfzHqHyEuE+X5KJJEjRNz7Kpzax99IE8x6okvpst4fmf5P771QvNVef8AdW3yQ/36Psss6b53b7/yJVx7Hy40RaDPUp22kpG+/wCZ3/v1qvGkafxb6rQ/u/499TVJoVoYE2fN89X4f4Nv3KppIknyfx1fsIPLoAfpt0lxczRKvl+S9bHz+Ym16x9BsZYLy5ll2vvetu2neCZ3b56go0tE1JJ7x7dpfuff3p9yut0qeWBN63bb0/jR64n7KljcvdxJ9/7/AM9aulaksjvt+R/vun9+s5GkT6B8DQPfaDNe/aIp7lJdn2O2/wCPmVNlbej+HNPutY/tBtVif7JE7/Y7m4RHf/Ym/wDiK838H6r/AGbZ+bBcfZbz7kTp9/7ldtpsmseHIbaW0eJHvrf5H8qJ9/8A6H/f+/WZcTj9V0q78OarYXuoW9vOkzv++2fIj/7CVD4ksU8R+G7/AE+f9/cwp51rc/xv/H89ehTXV7IltK1pazzN8j2zomzf/sVDfyXFjDvlsrV5ofkfZEkOxP8AgFc0pe+ejGPPA+SH/j3JsdPv1iXiJv2SrvR/4K9F+JG+DXryJtvyS70+XYnz/P8AJXE38HnpsVN716cDy6seT3Dj7y18h9i/c/vvVN/3aVq38nlw/wB+s3zPMro1OErJH5nz0/y03/cqaGT/AGKY9GpAyaRI1/iqH/V0+aP7/wDfpib43/36NQLltG+zf9ynpG8k1WYdkkfzU/y0/hSjUsYl15D/ACotbemzp9m+Z23/ANysFE8yar8Mj2tAHVfLIibv4Kv2E6Sb/nWsGwuvM+TZ89atnJ9ndH2VgaRN5I/Mffs+R0robC6fyYYv4N9cwl99yJfkrbs5EkmhRawkdUJHW23myfIqfOifcp9tBdwb3/dJv+T/AHKuaba+WnypvffW80cUFskrOruj/O/8f/AK8+R69L3jHSDyE2Sp++/261Y5P4FT76UzUvEEU+x/sm9IU2fIlGmzxSIjypsT/P3KwPUidh8PfECeH9eSWf7Q6bNmxH+R3/20r7Xtb7RtV8J+H7qHzI5ZfkvHtYtiL/sV8Ffvfv8AlbNj/fR99e5fCX4lXfnPZNK0k02xN83z/crnOWrS+2e33+lpY3/2eL9/C8v7p3/uVZ8XotjfJp8HlfY7dU8ryf8Ab+/WPc6rbuj29ntfZLveZP4/9yqH27958ybK5pG0Ic3vllJKHp8MiSJRsrA6CtNHULweZH8v36vvBT0goA4bW/A93rCbPN2JTNH+EGlWMO+X55v7/wDHXoXl1WeP5/v1v9Yny8htGUoR5IHJW1jaaVqCW7JsT++9byxpv8qJPnqHW9Ki1JH+T50+5XZ/Dfwq8lsl3fJ9z/VI9RSjOtMwq1fYx55kL+FYrXSvNufv18u/GDTYp790gTe/8GxK+q/HmpPIn2eL7iVyXgP4O/8ACXawmoX0X+jI/wAif36+rpYeNGJ89PEc/vzPn74Ufsy3vjK5+16nabLP/ni6V9e+D/gtpnhW2TbaLvr1TSvD9lodmkUUSpsqZvv1ocsq/McrYeEYo/4F2VqzQRabD8vyVtwwVQ1Kx89/moOXm5yhbT+YjvXhvxagS+v9u+vXfE99/ZVg6RP89eD6rBd6lfu7Pv31tEuJzGj+B4r6/TdX0D4J8D2mlWyTbF31z3gDwr5bI8qfPXqL7LWGiUgM2/k8xtlXNNgSNKpwx+ZNW3DGkaVBJla592qdhH5dTar+8emWEdH2SizcyfuayoY/Mmq/eSeWlVkkqAGTVW2VM8nz0x5KAKFzH5dQpHT7mT56Z9ooA/GGGN60reP7nz1Qtv7laUP+zUanrxJk/dpTHm+Snv0qhNJ+++V/kpROaqVn/eRvtoSPzEp/9/5KYn3/AJa3OQyvktb9HZ/kr3Xwfvn8JJ/cR/uf7FeG6pH5b/7le2fDePz/AAHN+9+dJX/j37Kir8BpS+I24ZP3dD/vI9lEP+rpK87U9E4f4i2ryaJcov39leFTfu6+h/GEH2jSrl/9j+OvniaPy/8A7OvXofCeJiPiCH79er/C6d5Ibn5Nn8fyV5LDsjm+Z69X+GP7u1uX+X5NmytzlPSNNnff/c/2K7nR/wDj2Rvuffrg7B3877tdz4e3yWG9nX79cNU9DDml4kj+1aDfxN8+6KvlfxPH/p8Lr/cr601uCL+x7nd86eV83+3Xyj4w/d/YH/jR3Sow5vVMTZ8nzVNTIZPMSjy/4K6TlD/VpTGjffR5lTf71AFZ4/krEvP3n+xXQzfu0euevP3n+xQRIs20iSJULyff+emWf3Pl+en+Wm+tdSNRiR0yaPzKE/1j0P8Aco1DUhb79P8Ampj/AO5T4fvUahqTQ/fkp8P3/lqFP79TInmUahqDyPsp8MnyVBUkMnl1kGpPUqSVDvqb5aA1HpT4f9dTKfDJ++oNDStpK/Vz9nW+fVf2b7C4bb9pR4vufwfJX5U6bskuU/26/TT9jm6uJP2YdUi38w+U6f8AfeyuCv8AZOmHwSOZ/aTvkg8JQp8/zy7H2V4n4Mtb26s4buK9a1d/kRN/+qSvsaHwraeJpnstQfzLP77p/frrvCvwB+G1pCix6KLpv71zK/zN/u14OOzalhPckbRw0uTnPkpPF0WkpDpWh2lxdX9xs36rc/3H/jRP7/8AtvWhoX7NHjzxRI2r6fax21pfO7fadUkW3hRd/wAm3d87f98V98aX8OfDGmx/6LodjDt9IhWd4zvINDtZr1g0l9L8kC7d9edUzrkjGfL8RnGnGtLlPBPBX7HOmx6bLb+JfFMU8zulzNDo/wDsfc+d/wD4iul8O/s8fDDUoXaLQ7bVEibYk1491d/c/wB/Yleh2H2vT9NGnRx3M+p3Sb7y5f8A5Zf7NaccyaLYxW8MC20P952rxcRnVWfwHTHDGJb/AA58PaWj/ZNHhsbeL7i2el2kSf8AfTo71zen6Xo/xL166u49C/tR7R/JF9ql67rt/wBhE+6teq2+pRXgmgEqmRF/e7f4ao/D2zi0/SX2Kx8ydzu21zRxU8RLlkLljSjKXUo+Gfh/pNozmTQNLif+J0tfmf8A76roZtO0/RVadI44F/h2xIuz/d+WqviTVLi1he1sYJHupfm3J/DXls+peL9BVf7ZtYbu23/K7S/OtR9Y9nS5PikXToOtLmkzstUbzrj5Zbnb/cluXapJLe3tgs7WsdzN99vNXfVLR7xtaktF86CF5v4F+d67WTw9DJbqjSSbx/Gprhp05znznfUqU6KjCxwus3l1qDbJItkK7PlX5EWuQ1jTUuvkiiVPn+//AHE/uV6fceFoHaXcs7/7TSqu6s+4sdH0ez83dZxvsfZM7b/9+vTwsff98mVeHJaB4b42gSOzhi+VLO3+5D/7PXg/iSNLr/R1dvk2TP8AJ/G9e9/FS+ivtBvHi+eG3Te/y/e/uJXiHiG6TTbn7E3+u/jf/b2fP/7JX3GFieRXkfNnxFg8jVb/AGp8jvv/AOB7K4/Tdn2mHcm9Hi2fJXf/ABdg8t7aXZ8j/Pv3/wCxXnXhuN5HhlV/k2PDX0MfgPP1K2qwJazTL/Bv+SuVm/dvvWvQtej/ANAeLbsmR/nrzeb93M+5f++60iZl+zvvImR1/wCB1NrdrFP/AKQqfP8Ax7Kx9KkSR3i3/P8AwV0mmyRSW3lT/wAD0AYnmPJZ/Ntd6oQ3D79jJWrf7ILyZ4v9S7/JVOa1TZ9o/wBvZQaaly2uvLdE2f79Fzska5+Xe+z5EqFI/wCBv9dT5o5ZLZ/vJ/7NQGpiPa+R8jfP/f2Vm7PndK3kjTf935KrfZUkm+X+5v2VQamI8fkO+19n+5TEk2Jv/uVc1KB43d127H+SqH8dakSJvP8A+B0/zPk+aq3+repk60aiB/8Avin+R89Mf/ZoSTy/v/co1Am+yp/cWjyNn92nwyJTHk8v+9RqAf6v+Oi5n+5VZ7p6Z/HRqBfs50j+ethJE8lP9hK56GTy0q5bXX956XKBZmtU8netU5oH+zbNjb6s/avuU+GRJH+aszQoWEf+mfL9xE3vXZ6PJ9qT7Qz7E/g3p9+uYe38hJvK273qbTdS8u48rezv/H89OQROzefzIUeX5E/2P7lU3jigm3s+zfTEn8/f93elQzQPJvl+be9YcptE0ofKjh/1q7/4KHkSP7tUEg8u2++1VprWWT/lq1Tqb8xNfyeZ86v8lZr3SRv/ALdQ3OlXe/e0vyVTmsX8z9789bRMJFma+ij/ANt/9ioZp5Z4U8tVSpv7NTYlPhtfLT5UqiSgmmvP97dV+202KBPmSr8Mb0+aP+BanmApv+82UPvjqz9l+TfvqaGx/vPQBQhtPM37qm8tI3RP79TeW/nfc/4HQ+zf8yfIlAELwRRzfc3u/wByrNta/ff5amhjSTfKu3f/AH6PMff8qVAE0Mflv/t1ZSRHf5qrQ7/O2/8AodPhjeS5R/4KANuGOKSHZv8A+APVywgitb9HWXf/AOyVTtkT+JKvpH594j7P3Oyo1KPUfCUb3SPb7FTzt773dE2f7ddP4k36HoNn/Z832W5h2Okzun716898MTxalZpLcut1Ckuze6fPXYaPdalHC8Vzb3T6Oj/JvtUmRUrnN4mPNfan4m0ewli3/wBsafK++FP40f50dErv7CCWSGzTZLBePbo7pMn3/wC/WPeeI/Efh+G2i0zUJdO0pE3282j6alo7J/cd/vvWxp91L4m1LfPqEs+q/wAE1z9//gdcVU9fCnlH7Q/hx9LvtHvmT/RruJ0+T5/nT568N8x52Tb8k38FfVf7SFjLP4D0154lS5sbr53R32OjpXyjeSJJ82//AGHr0cLLnpHnYyPJVMfVbWKff/ywuf7/APA9Yk0EsE3lSoyVt3knnvsZNj/3/wC/VCa+8yHyp3Z0Rv8AvivQieZIuaJ4ZuPE1z9ks3X7Ts+Tf8m9/wC5Wbf6bd6TcvaX1u1rco/zpMmyrmj6xd6VeJLZ3DI//PZPv19OfCn4C2P7S3hXVZrR107WLSJpv7e1jUtiJs/6d/43/gqJS5TM+Tn/ANl6ZNs+TbWx4h8I6h4V1i/0rVYvIvLR9kqJWUkfmP8ALWmpBMn+p+apvM8umJ1p8MnmTbG+5RqAJ+8/+wq/DIk/7r+D+N6reR5abN/l0x54rVHRaNSzYhjS1/j/ANyt62kTYn3t9cZYTyz3NdIm+PZves5AbcM6Rw/N9+tjTb6WTyUiVt/+x/HXJQx+W++V/keun0TUvsNs7qnn/wBzZWEjeB6RYSSwQok7sj/30+etuzgt3sPKubhkT+B//ZEridB1y71y5SL/AI9YV+/Ns+5/t10MM7yM6S/OifJ9z7n+/XFVie1SkbFzB5FnCmmS/O/8b/3KJtH8yaF2fe6fOjv/AB1c0fTreTelzLsh+/8A3K208O3Gpf8AHn88z/wP/BXFKR7FKPOUIZ3gf7Or+ZC6f991t6J/or20qoyTQy/P/t1m2Fq8/nRTp5Dp8n+49dDo89vA6eftd0T79cpcj6B026eRE2p8jpWl5nnon9+uD8H6yl06W+9vOhT5/n+/XbfwVxSNIm9DAnkpU3+rqGw/f2yPU00nl1ADH2R0f7tQVIn+5QAx99M2VZm/eUWFq91cpEqb6BbF/wAN6H/at4m77iffrv8AWNmlWHlQfJ8n8FTaJpsWh6bvZP338dZVzay+ILxIl3bP46+qwdD2UT5jFV/bSOY0rwzceLtVTd/x7I/zvXtmj6Vb6PYJbxJ9yodB0eLR7NEVKuXH3Plr0ZSPPIbyTe9EMdMWP+9UySJ/DUAWZJFjSsG/1L56ualdPsrm7qR5KAOV8W3TzpsX+OsTRPD/AJkyP/HXVXECSNU2j2v77fVFcxq6Pa/ZYUo1KT59lX/M8tKx3k3zVJJZsI6vvJUNt+7omnoAoX/7x6LWmTSeZUKSeXQUPv5KrfaP3NQ6lJ5mymR/6n5qADzKZNJQ8myq006bKgCtNJ89CVWmk+emQyVYH48w/f2VpQ/vKzYZPn2b/nrShj8uuQ9eI+aP7n3qzbmP+P8A1mytKaqc1bxOKqU7OTzn2O/z0/8A1b0x08t99Ef3jWhgQ6lAmzer/wDAK9X+FEnmeBr9N+x0l2fJXmM0fmQ/cWvTvhLHLJ4S1L+4kvyJ/wAAqKvwGlL4jobaTy6m8uq1r3q55ibf9uvO1PRMHXo/9Dmf/YffXzZefu5n3ffSvpnVJN8Lp9zfXzlr0b/b7n5dmx3+R69eh8J4+K+Myodm/wCavWvhXI8cNz8/ybK8lto/3m9q9d+EUkX+kps+/E/yf33rqOI7/Tfvvt/grtvDc3+jJFv+RHrhrD7711WjwSzq8UUuybY/z/3K4ZndSO8vLV5LDb/fWvlfxnD+5T91s/e/+h19UaPY3tvoKf2hKt0/3E2fxp/t180+PP3cN5EyMjpcf3/9uuagdlQ4b/V1N/q3qt/BvqSuw4hz0JTH/eUJ9+gB77o0d6x7mBfnrbk37HrEvI/koIkULb93NVmaqEcflzVpTfvPnrXUjUrP0pn+3soeko1DUi8unpTJKPM/vUahqS1JD+7qFJKmT+CjUNQTpSU3+OpkrINR/l/fqb/VpUKdakoDUlqaGP56hh/uVZST50oNC5Z/675fv1+jP/BPi+fxB8JfGulb/wDU/c+X+4++vzjT/XJX3h/wTZ1/OseJNJX5PNt3/wDH0/8AsK4MV8J0UvtQPo3w3DcX2qvEtvLM+z7kP8Vet+H/AAvcpbea1nHBMv3PNavJLPxB/YesPcSp9qRPkeHds313Vh8an8lP+JbHCn+81fnma0pTr/3T16cqvsuSkdroset6T9ul1SW1+x796eTvZ1Sq2uafLqFxbapHcXL7wqWsKQf6rf8AxvXJXHxk1GY7YLeBFb+NTvrjrX4ua5rFxdBrxv8AR3+XZ8ny/wDAK836vz6EKjV5udn0FpGhpYx5kmkuZv4ppm+9XCfErwhpuo3djLc3VrYQx7nd7iVq8tb9oDT7Fnt9Q8RI838EMNxvd64nxh8dPC/iC8sEvNbighV/+PZN8z/8Drv+pznCMIUjKK9lLnnM+v8AQb3SbWHbBLbb/KXd5X92qtx400u1t7iaW48uOGTYd1fI837RnhzTZnt7G01S6d33psTyUf8A77rktY+PWq6rc3LwW9uiP9xN/wByu2OFxk6caXJyxiTKlQ5uaUz6K8RfGmKx8STX9vb+faRReUvnTbPl/v7P9quZ1j4+NqUnlWNhG7r9z91vdv8Avv5Er5Wm+JviDxNqr28dpEm+XZ5333f/AHEqzNdeIJ797f7Qtl/vvvSt4ZLH7Zca0PsH03p3xW1/S2mu7i9tTbO/8H8H+x/t12bePrprXz7i/wB0Ev8AE0uyvj2/1W4g2Pcyy6pcw2++1s0T9yn+3s/9A3/7716p8MdVTxV4Jhu7m0WB3d02P9+un+yaRMqyueu3PxJsprxLf7XAjq+yKG2f55arTalp+sQ/6detdf7ibIXdPuIn+wn/AI+9eXWEelWNzf8AlJ88Lf6Rcv8AO/3/AOP/ANARP466R40voYbjZ9ls9nyO/wD6HW9LAUoBUryK3jDWF1jUrO3s7R0020l3on/Pw/8AfevE/idHLY6xCjL8728z/wC4iP8Ax17T4buovEGt3mpxRNBptjbww2SP/G7/AMf+/s3v/wADrx/48eVYza9drK2+G3htk2f7ab3r16R58jwr4oyPrEKW/mxWUL28Pz3PyIm9/vv/ALlc3ef8Ip9pey8NW949hYxbJdSv3/fahN/G/k/8sU/uJ9/+/Vz4u6q76V4bt5f9c+n73/773/8AxFcToMn+ku6/xfwV6kfgOE29btXn/wBIi/12zyfn/wBivMdY/cIj79leow6qn2y5ildnd/uJXB+JI0+4qL8jvs2VpEDm/nguUda3tHvvLud8qb3esR5Hkh/ubKs6bI8lt5q/fSrkBq3kfmTfMmxP4f8AYqtDIke9Pl+99+r7yJdQ+b/y2qhbb7W5hl8rfsdHdKg01LN5ay7HZYm+RN7uiUQyPfaa77/ufe31ZvtV+1QvFAnkQzf63++/+x/uVWSB4PkZPv8A8FAalC5jijmR9lQzQJJveL5K1bmNJNn9z+/VaaPy3+Wg0OYvI/n8pk2bP4KzXj+euwvI/P3/AN+ub1Kxe1fe38dXEzkU3j+TfTF++m6pn/eQ1Wf92/y1pqZll5E8z5loeP5PlqF5HkehJPLTZRqAeY8b/LU3+spn+s+79+mPvg/3KNQB4KhT7lTNP8lVkkST7tGoFn/0Gn/x/wDslQ+ZTHko1Auf6ynvN5f8dU0n8v5af/rKNQHzXT7H/v1TsJ/IffTJv/HKhmkfyflo1A6e2vnj3+U+yuhtrpLpH3Oz/wC3XDWE6f8As9bdnM9qiS/Ns/uVnI0jI3k3xv8Avd2yrlt+8+dd2ys37V58KOybH2fcrY0eN5977PkrCUTaMg8tP4qoXNqm/wCWti/jT7if991WmgT5Nv8AHU6lmU8aR/e+5T/LSNE/2KhvNNfzt7fPCj/cp/2V/O8qLd9379WQUPtzyXOxfuVce6SBET5d70x7Hy32fx76fNo3lzfK++rJLiR+Zsen/PIlDxvGibX+Sno7xyJUGeozy/noubVPJ2LT02fJT/8AWfJQGpTeDyIflSmWEksj/vU+T+Cr7xpI+zfTET5/ufJQGpZhgeSpvI8xEdvv1D+9jT5XXY9WUgeez+WXZQaB+9tblE3/ACP/AB11ujwfarNJYHXfv+eueTR/t0KRSvsuf4PkrY0SGXTbmGLe2yb5PuVGpUTV0SS4sbm/1Cx81Jnffsh/v/7Fei+GPihrcfhjWNPu5bqd5v8AjymuX+e0f/2dP9ivN4bqWC5mRv4/v/PVC/vptNmhltpZYN6b3RH+/WRvE9m8Q+Kr3VfAGiS6r/psyXU1t52z7iffq54MS0urlJYpWguUfeif36wfDE9v4g0ewt9Tsl1FLd3f77w/I7/30r1TQYNCurP7JBp9xpzr9x3uPO/8frzK8j6HCwOM/aNsbjUvhdeS/Kk1u8Lun/A/4K+KrydN+z7/AM/z19+fHWO0/wCFRaxabG+0+Un8H+3XwTr0fkTfc2b/ALj13YD4Dy82j70TNe68xPs8vzp/C/8AcqhNH5n3v++6mdPLmSmTR/Ijp9x/469fU8EZ5nl/IqV6d8KPipqfg59lt9lnh/543kW9K8r8z3q5YR+Xcp/c/jpcvMEZch9yaH8C9M/ao0eHUILK6TyUf7Rf6bbpDvfZ9x3ffvr5O+K/wd1v4O69NpmqpFdQo6Il/bfPC/8AwOvof9mDxxqeh+G7/Sv+Ell0u2e485IftD+Sifx79n+59z+Ovadb8HXfxe0q/i17Vf7U0ea1/wBHRLfyd+9/v73+d32Vzc0oHdKMZwPzZT+/T0k+f5UVK9O+LvwJ1v4Zaw8TJ59g+90dH3vEif8APb/4uvNLaOKDf5v/AI5XTzc553KMed93zUy5g8zZtRqmm/f/ACQRf8DqaGC4gf5nXf8A79PUC5pVi8afN8lXLmN5H3t/BTE/gfzfn2VpQxpGm/79ZFjLaN5E/wDQHrv9B0e0jtoXvri3j85P79cB9q8z5PlrY027T7N8336mRpGR6Lon2fTf3UqbNj/JXZp4g0L+zZrfyrie5+/b21siIjv/ALbvXm+k3Us9sksr10Ok7I5tnyxv/t/x1wyiepSkdhDHLPClwsqo/wB//Y31sWGq3Gm7L3TLve6v87zJ9ysfSoPP3veSts/uIm93q5HdJMmxXWDZ/f8Ak2VxSievSqnSX8j3zvcT7XuX+d9ibKhs4285/vPv+/vqhpt959nsV/kT+On3M8scKS765eU6vaHf+D7ryNVtk+1/ZU/jd/7lex219FJ88Xzp/fr540268iSF7n5NleqeBtWlvvO2u3k/f31y1Yhzcp6jo915iOn8GyrL9arW0Hlps2J8/wDHUyRvB/ra4pG4PT060/y/M+7T0grMAT9591K7PwTof/L3Onz/AMFc9pVr58yIq73evUdJsfstgiKn8Fe3gaXPLnPLx9bkjyFDVd92/lLW34e0NLGHe33/AO/RYaV++82WtV5/L+SvpT5smfrVZ5/npjz+ZVZ5KAJnkpjz1WeSmeZQAy8n+Ssd6v3klU3koApvGlWbONI6rP8AfqzbbI0oAs3MnyVmx/66pr+f5Kp237ygDV8zy0qtcz/JTHkplxIka72oAYj+Ym+oXqG2ukk+69PeRI6CitcyVC8nyVTvL799Q91QBPzVWb/V0x7ry/u1TeegCSmc1A8/l0efVAfkRbRpWlbQf7dULP8A8crVs9nyVxHsDLmP5KoPG/362Ln938n9/wD26zfL/g311xOGRTmgfZvWq38f9+tX/VpVCb92/wA1BgTQx16p8K4E/wCEb1iJU+587u/+3Xl0Oz+L7m+vV/hXsfRNYi+4j/O77Kzl8BpTL8OyT/cp/wDHUKfx0+vP+0ej9kp3kaSP/cr5+8Z/8h6/Rd2zf/HX0Dcx+ZXhvxEkf/hJLlPuJ99K9SgePivjOPhr1T4SzpBf7JUb596J/v15XD/3xXp3wlTy7+Z/v70/74rtOI9Ls/3kzuldDpW+O5+X5K56zk/0r/feuh02f/SU2p/HXFVOvDnrUMfmaDC+9tmz+Ovlr4kQPHr2qxfc/evX1LYSb/D/AMv8CV80/FfTZY9VvJdm9HdHd/7++uGh8R6dc8u+T+H+/S1Gn8e2n/wV6B5wtOSm0j/foAsyf6msq/jSNN/8FX3k/c7Kpzfc+/QEjEuY087fvq55n7mq1zJ5dTJ+8h/irXUx1IZvub6Yn7xKmm/jT/YqFJKNQ1IZKYlPf93RRqGoVMklQ/x76f5fz0ahqHmfPVn+GqyVa5rINRyR/JUlIklP3/7NAaj/ADNlTQyVWT/cqaH71BoXIf3myvrr/gnrrCab8Ynt1lWF7iJN+9/4PnSvkWGTy694/ZC1VNH+NOlO335onRP9t/keuOv8J0UPiPsDxt4mt/Dmq6295dxQJbyv8m/e7/P8nyV57qXxY1uC2vPM1CzhtrdPuQxbHf8A4HXQ/tV+B7fS/HOpXF5qEsE13apc29tbRf3H/jf/AH6+e/Ek76HapcXifanuH2W6b/8Ax96zhQpTjzzgTKrOB2Wi+LPHXjbUF0vRLnVtTvrhMxWmnP8APXP+JL7WPDf9q6ZqsVxBqUL/AGa4hml37H3/AD/x12Gm+IP+Eb+DOm/2G7Wt5rmpXH225h3o/k26Jsh3/f2b331wdzYpdJ9naG43um93SX79XyUvsQMZVpzOYmnivr/7REjQQwon3/v1t2afu3uPtH2X/ls77/netLw9o9v4j17TdEsbewsnu3RPtN+/yRf33+en3P22fW5tMjlt7qGG48mLyU/c/I/+u2f8ArQjU3vDulXd9o95r1zcLa2CbIbdLl9k13M/9xPv/In33q/8lrD9r+Z/J+fY/wAm+sT7K9in9oLud3fZE7/O71vWcF7qVh+/RXfzfkSb7j7Pn+f/AMcrCRUSbS01u+mRILe10u2dPk+T5ET79X5L64+T+zNPW9uUTZ/as3/HtF/uI/8AH/8At7KEnlgms7jU73z0ml/48LZ9n2j/AL4+ett9cXVrl0vIltYYX2fY7NPkt0/54p/t/wB965pHVE1fCvgC98XTQ2kCSz+ds+0TO+xHf++/9/8Ajrrby70fwzptzFpV2166XGyJEi2Js+4lcrZ6498729m8qQ7Psyfwf79dPbaA8GmvcN99P9V/ci/23/265dTeJQ0qC71j57l/7Oh+fekKf6p3+T/gcuz+P+D+Cunh2a5qX9nwOyWaRJbbE/54/wBxP++Pnes2aP8A0D7Pp6f6ZcP5Nq7/AMCInzzP/uVT0G6exs7y6id/kt/vun9/5EqzOR2CSW+m6bM/7qBN73L7P7+z/wCI2V8u/FfXLi4huZbl4t986P8AZv8AY2f/AGFexzaldx+Hr+VvvzbIUh+/s3v/APEJXgnxO1W303xVfyyWVnO6P5Nulym/+DZv2fx1tSMZHkvxguLS+1awiXzfO+yo++uGhuntZvlf5N6fcrY8W2r77Z5bhZ/O2fud9YlzA8F5Nb7PnREr1fsnCaV/dRWN5D8nzum/f/frH1j92+/Z8n9ytjxb5Xk2bxRL8ip89c9qV0k7/wCu3/J/33SiAzwr4cuPEd/cxQSxQJDF50s0z7ERKp2f7ubYv3HT79UEkfbMnzJv+/8A7dTJdPBCm1FrQDYtpEkTyvK3/wC3Uzx+Rs3VmpJ5Gx1qa/nf5HX+D+Cg01HpIkc2xfvpVmaSWfZ92N6yvM/1Mqv/APZ1pJIkltDcK/z/AHNlAajEk8xNjIyP/HT3jeT5qs3kaSIjrUNvvj+eoNCn5DxpvZP/AByqepQfarZ02fOn3K3vL+0Q7KwdSjeN9mz5N9WBzyWvyPUM1q8D76vpDLG/3Pv1f+ypJNs2fJV8xnynKvH/AOOU6tC/0p4X2RPVNYH/AIq0Mxeal/1iUzy3j+SnpRqBW/1ceyoX/ePV+5g/j/8AH6oP+4ffRqAJ/HT3+5U0M6SQ7PKV3/gqFNlGoAn7uSoX/ePU3+splGoA8Hmfepjx1M8ibKrTSfJRqBNbbI/4K3raRJIYUb+59yuYSfy0rStr7y5v76PRqB1tts8ne3zu/wA+ytiwungsJv8AxyubsL5403sif7FTPqssE1smz9y/36zlE05jp/P8uHY3z/3/APbpnyfJu/hrB/th5E3rt37/AJEp9tfSyTfw/wC3UcpfObcOz+5TJo0jm81dvz1lfbn+d120/Ur7zERFXZ/fes+UOcmeP947q/3qfNO8bptqGG+i2fK6/J9ypodkk2zer0w5xnkeXDsanwyJJMjs60+5j8xN6/x0z7D/ALb0EakyfvJvv0P+7ffVaGN4HTdRqV15kKItAaj/ADPM+ffUySff3Vj207xulaXmJG/zf+OUBqXIZ0k+SVN/92tu2kSdK5uGfy33r9+tKzkeO5hli3ff37P4KC4nVWcCfwv/AAVfhtfMdPM3b9+z5KypJPtVn5qpvdH2fJ/foSe40e/tnZ2/fP8AJv8A79c5vEfNHLHNMkqfx/fpl5BcRwo8su9E+5V/WJHn37X3u/36ZDPFqrpbxbk3p/HUcx2xidD4D1i90qzR1t/3O99mz7717H8NJP8AhI99vFcW770854Xf98n+xXnXgPw5LYujyJvff/qdn8dezeH/AAzFazJLpnyTTPv2bPn3/wC/XkYiUT3sLSlynJftM6l/Y/wxfSm3PNdypDFMn302fP8A+yV8N3/2uSaZ2TY6ff8Akr6r/ai8R3Frpuj6ZqbtPcvdTTJ8nz7ETZ9//gdfLV5O99c/K6wPv+49exgI8lI8HM5c1UwfPf50pjx/f21paro8tjseX7j1QSB/v/wV654Izy6uWsiR7NyUxP3f3qfNs+RIn/gqNQO88E+LpfD94lxF5T7PuJN9x3/3K/Sz4G+MfDPj+HR5YpbeTW9kL/6TLsh2In99/wCP/cSvyyubFLWSHZtR3RN6I/3K+jfgh8RtH8OabDZXzy/Pv/1Nv++R/wCBEdPn+euSrHnOqlLkPYP2vNcsp/FSXrXFn9p1C3dLi2sJfkXZ9z/f3/7dfBN5Bbx3LvB8+/7/APsV7r8ZvK/s3zYLe6soZpf+Pa5+R3/4BXgkMaQTb5XfZ/sVpS92JFX4h+/zE2bNn+5UNtG8ju7O3yVt2elPqv8AqtqVDDapa3Ozyln2ff8An+St9TArJvkdNvz7KuPJ5mxPuUx7V498sSfuU+/Qkc0k2zymd/8Acesix8P39/8A33WlYSf6TsrN8i7tZtj28sf++j10/gzw++sXk0s93a2UMKb/APSZdnm/7CU+UDYs9SuJEhSd/wBynyfIldPZ3ct9eJ91IURETZ9964x7ry7l0idZ9v3Nldn4PuntX+0S7fO/9Arlkd1KR1VtI/2nYsrJsetu/wDNvkSH5IET7mxPuJXPWcbwb5W3Oj/xvWxbXST/ADq/yVxSiehGRvW0CQWyW9mivv8Anl/2P7lPuYP7yfPC++n6VsgtklilV/O/g/260kntLXe88X2pNn+p83Z8/wDfrlOuMjNsY4r5/wB/Ns/uV23hfxHceGZkiZ4p4biVEd64aw/f6kiRW/yJ/wCOVtw753S3ZPkes5RO2J9UWc8V1MiR/f2f98Vqva+X8kv368u+BusS32pTafcu2+GL90+/+Df8le2P4duNvm/fSvFqx5JnVH4Tm5rGX55Yv4KhhvnkfZ5X+/Wlf2MskflSpvh310ngzw5/aVyjyJsRPv8Ayffq6VL20uWBnVqwow55m34J8KpsS7l+/XZvGkf3as+WkEKItQv0r67D0vYx5D5HEVfbTGPJUMlDyVWeeusxHvJULyUzzP71QzSUAEkm+h5Krb6heT5KAIbmT99UMk/yUyb/AFlQzT0AP8z56spJ8lUEk+epnn+SgCteT0+zkqhN+8f5quW0nyUFFz/WVla9deRC6LVz7RWbquySGgkzdKner809ZthJ5b1Ncz0AQv8AvKbUqbJPvUybyo6AIX61TmqZp0/hqs8iSVRRC9P/ANZTHnSoXu/7tBEj8oIf9+tizg8t96p/ubKzYf8AgVdDpUcUn3v4K5ontSKd5H5jo/8ABVN4Pk2Vq3kb7Hqg8nyVocUihN96qzx/P/n56uXMn+i+bs3un3qrJ/HVmBCknl1618IpEn0rWEX53SL7n+xXkX+rm2fx1678FoH+waw6/P8A6O9Zy+A0iXE/d1NJJvqskb/Oku3fUy/frzzu1K1zHXjPxRg8vWN7P8j17Tcx/wB2vIvjBH5d5ZpsZN8Xz/7depQPKrnm6SeY9eo/CKPzL/Yn9z/2SvLkT/Y8uvSPhF/yG9rJ8jo6fcrtOKR6Wn7u/wBi/f8A9it7TZNkyO26sF/3GqzVq2E/mXKJ/t1y1Teke3+EoPtXh7zdn99E314h8YLF/sz3DI29Nle2fD+R7rR5l3sn33+5Xlfxig8yF4tjbHR/n/ubK8ulLkme1U/hHzZNH5bvTPM/u1NqX7u8mXY2ze6VCn+sr0zzh/8ABQ/36P8AWU//AFj0EDNhqGaP5Pm+erL7P4fv0x6AMS8j8tHfZ9ymWs9XLz7/AMyVm23+uf8AgrXUx1Ht/rEqFI3jfZvqzNGn8NQ/x0ahqMmpn+sp81Q+Z5exKNQ1JvL/AL1FPeTzKEjo1DUSpE6Uz+Onp0rINSaP7pp/8FMT/WU9P7lAaj0qzDVaH76bn+SrKSfOlBcSZK9R/Z31L+yviv4euN6on2jyfn/20rzFI/kTd9+un8A3yab4t0S437PJ1C3+f+586VzVfhNqXxn6Rfti2s2s6lo+oWUrPs0XfPvi+SJHevkm5/4mupQv9n2QomyL5/ubK+xvjr4i8QX3wfsLKx0drrTbi1RLq5h++iRP/G9fIumwJBC+5GR7h/8Ax+oofwyKvuyO28tJPhjo+1Gf/Srve/3Pn2J8lc3/AGbFPrFtbzy7EdPm/wBhK0vBOq2V1DeeGtVlaDfdeda3LvsRJtmzY/8AsVZ/tXR9HhudMn0S1168d/J3/anRH+f7m9P4K01MdTz3XrW38TeNodMglt7XQYX2Lcum9H/vv/t109hY3E9s+leFdPv9a1K4+REs7V5vk/ufJ9yut8N+INQj8Qw6V4c+HnhXSL+4+RLn7L9ruf8Av9cO+xP+AVia38XvHd1fvo8viO8vd7/uobCXybbZ/seTsTZWXvBqX4fDmq+Gbn+ytVfZqVp+5uE81H2P/c+SrN/PaaVbQvcv8837mJP43f8A3KoaJHb6Vpr7rjfc79/3/wDVVZ0eS08OWb6hPKj7Hff9pRJnld/4ESpkGpZ8B2NxqVyiaZZXE+q3dxsR0XfcuifwIn8Cf33r1GbS9E8B3MNvr1l5+sOm+LQUutiRf7d26fPvf/nin/A6890T4leJY0S3s9Ti0uzuHdLhLOJLb5P7nyfO9bGpeC5YNK/tWeXyP3XnfOnz1y1Y8xsdt/bn/CR6x9r1N4rW2RERUs7fYiQp/BCn8CVZ1ie9u4Zml8qytpk2RQ7/AJP/ALP/AG3/AL9eON44u/Dmi+TZ2kV1czfdR3d3/wBj/fq54e1K4keG3nvYr282fab2Z/uff/1Kf8DrD2RvGR7H4V0e01yGa9V2ut9v5Pzrs+T+BP8A2euPv76W61u50/TE2WcMqPK6fxon+dlbHiLxcng7R0t4rtZ5rhN6Qw/33/8AZErktH1KLQ/Ct5qap898ieU7/PvRH/8Ai6C+cv69Jcf8IxZps2TTO82xPv7E+5XzT8SNVfVbya4Z/n/5ZJ/sJD/8XXvGsaxcWPhv+0JUbfDZOn3/AON0evn668PpqVt5Xm+R8iI7/f8A7lbUjlqyPLr+1lk864X7jyoiVZ1LTUj1tE+1rPv2ea6J/sfcrrZvD6abMn/THe8W/wCf56raLoaSak9xeJv+f+D7ldvtYmOpxOvSefDsVGdE+5v/ANh65W5k8yFPkr2DWPDNvfalNK37iwRPn2ff/wCAV5jqulPA77UZEf5ErSlVhMJGDDP5m/71X4fs/wBjmSf/AF38DpVCax8j7yVZhk/fbJfkrczHvIkb/cZNnyVchkijhd5d2z+B9lY806yO+16fYRvJC8XzOjv9yg05ib7Ukf8AdRKv20i/Zty/vEesqaDzEf8A9AottSS1ttjfwfc2JQGpsW0779jbf+B1Zhuk2f8AAPn31gvdeYm+D53emfavn+b/AL7oNDbhung+f+B6v3MdvfQ/7eyuY897G22M6vvqFL543+V/v0AaXkPG6b0WpvsvmP8ALT4bpJ7b5vkei2k/ffM9QUU7mxf532fJWU0HzvXWpOkbvu+esfUo0k/1W3/gFXGQSiY81j/e+5/fqg8DwTfL/H/croUtX8n5vkqnc2r/AMP8FXzGPKUEj+5uRvnqnNHW2kf8DfJ/sVWv7H7j1oGpieX5b0f6x/uVcSPzNm5dj0eR5f8ABRqZlP5qf5fyVZSP5/8A0CiP5H+ZPkoAoPG+yoX3/wANaVzH57u6f98VWeD/AGfko1AoeZ/BVmH9w9WUtftFH2GWNP4qNQNJ5/8ARkRaHneR7bb/ABv87/3Eqt5Evk/LR8++2Rv7/wA6UAbaSeWkP+fkqzbSJAkzsn3/ALiVWh2SfO38FTfavLff/AlZAPv5/sMP996rXM7yQpt/jT+CqGqzpO/+xRbT+ZbIlAF+w2bETf8APNT4b5LG8d9+z+/UNtIkGx1++n/jlZryeZM+777tT5QOwTUopLZHb5E2b3qtDqv2p9/3P/ZKyraT9y+6prPZHv8A9356jlHzGxcyeYifeSoYZE37/wCCofLeSw81X3u/yf7nz1Mn/Hsm1/kf+OoL1GfJI6fPV+GR40SKVF376rW2ySbZs+fZUyT/AGq53sjJ5P30/v0BqWUj8hvl/wCBo6VsW1ikn71VXZ/4+j1jtJL52zZvR/nR6v207xunlfI6fc/26C4nSWccsbo+9t/33SodV2SQv/A6So//AHxWlpsn2pN7JsmT5NlUNS2SJcoys6I/3Kw5jqiWbDVUvrzytn3/AOOtvStD8x3ij+ebf+6f/brjNHtXkfZB/BXpfhWG4ja22pvm/g31y1D0cPHnkeo+D7WKTTYbhk/1339/369O0q1t5LbfK7JMn3HrgNBgSDyXXe8O/fvSj43/ABUt/hr8Oby7s9s+pX2+zskf+B/43/4BXi8k5z5In0nPGjS55HzN+1R4uTxH8UZre2ffDpMX2B3T/lrMnzv/APEV5LZwPfXPlf30qtc6r5/+tT533vvShJPLhd/tcsD/AMCf36+wpUvYw5D4HEVfbVZTLkNjLdP9iZ/3MP39j/dqhqUfkXLxLFsRP9utXR9Ku76zvLiCXyEhT/SHeqdxo93BbJdtFL5Mz7Ed0+R66DkMf/WPT/Il/wBb/BXSeFfCMvibWIbJXW18778z/wByr/jDR7Lw5qSWVtLbz7E/evC+/Y/9ygjmMfTbV/kl2bK7bw3qUulTfa4Jdlyj74pk++j1x8OzyfN81Uh/262/7K1C10eHU5dPuksLv/VXk0Tokv8AuP8Ax1BZ2HiS6/tLwkn27U/Pf7VvS2dH3vvT53d68lutN8ub5XZ0rp7+6u7rybSWJk8lP46zbmBN+/7n99HoAEukjRE/v/fdP4KZNfRQQokX++++q15+5feu6qfz+c/yUuUC/f3X2r7vyQ/wolXLbUru+ud6y3CTbPv2zulZVnB8+xt3k760rN3gd/Kdk/8AQ6eoFxL69jTYt7ebP40+0PsqzZwJInzPL52+q1hGl1Inmy7Ed/nr0i2g0LSvD1/uuIp5vuW6Psd5f9v/AGEo1AwbCHY/8NdPoM9vG7xb237/ALlclbakkD7Gf/4iut8PaHe6lbXOpweVBDbpvd5n2O/+5/frCUTeMjqvP8yFIv4E/jq5pMfmQzPs37P771laDfJqVy6S3EUCIn33euqsNKT7YiWz/cf+P+OuGUTtjI6TTdK1CSw2QWkqTOm/7n3EqawtfL3yzp86fI77PuVpTarceS6RS+Q7vvlSF6rWcEsltNtt5Z4f+WqI/wDH/t1jKJ6NKQywjsvOmSxTYjvs/wButjS7W0km+bckyffrNt4Etfnb+/8AIn9ytjSofn+b59/8ez+CuWUT1IyO28GSRaH4ssNVi+SH5ElTfX1totxb6xYo9s2/+98tfKXh61stKtodQZ2ke3uN8Wx/v7K+kPhfriX15M8Xz213sm/3K8+pS5zCtV5DqR4TQ/eRfmrpdN02LTbbZEtTb97/ACfcp7yV7WFw/sYng18ROsQzSVQeSn3Mnz1TeSvTOYH61WeTy6e8iVQeSmBM8lQvJTPMqt5nvQBM8lVnkpjzVC89AELyeW9QzT1DNdfPUM09AE0MnmPVl5H2VThkTZ/t0y5neSH5aAIXn/fffq4k/lw1z3mP9prSf/V0AWUuvMemaxJ5dtVa2k/fU/W5P9GoA56wuvMm2VpPWDYSeXcvWw8lAA7+XVN5H30yaR6G+5QUQvM9VnnqGaf+CmVRITT0edUL7KY8lBnqfmDbb/Mrp7ONIIdjffrntNjR7lE/grsLm1eBE2pXEe1Ix/IeTelZU0b73+Stu5kRJvuVQmjT533/APA66DlkUE/1Lo1U9iR70+/Vx5Ej3/8AslU7j79WTqVv40+evY/gDIkltr1o3yP9nfZ/ff5K8cf9389ex/s8SJ9v1JFf99NE/wD6Bs/9nqKvwBqCf3FqaOq1zvgmdG/gp/npsrzjt1H3MiyV5p8Wtn2azf5Xf569CefzK4n4ox+Zo8L70/3NlepQPKxR45/HXpHwiuHj1hP7jv8AP/7JXm7/ALt9ldt8K/N/t6F4v7+zY/8AHXaedI9d1T93f/8AAKs2cnl3KP8A3Kh1uD7Lf7P4H/26hSfy3SuWR0UPhPfvhLJ58Lp9xK4b42WL/O6/89XT/wAcrrfgnJ5jujf3ESsf432vzvE33PtCf+gV5H/L09346R8i6xAkd+/yfJ/9hVP/AHa2PE8CJf8A323uif7lY/8A45XrHnE1M2GhKHkeggf/AH/79QzR/JVmG1TyXllf/cqn5nmfe+egCnc76yv9XeVtzfvKxLmPy5t9aRJL9zH8iVTm/eOj/wAFXH/eQpVOb7n3KepnqMf7m+oX+58lTfw/N9+oaNQ1Jqen3Khhk8ypko1DUE+5R5nvSUvz+W9ZBqWU60//AHqYn7v7r1MmyT/foNB6bP4ae/7t6Yn7un+Wnz0FFmGR9n/xFaWlSeRcwvs3/Oj1lR/eNXPM8ve6/wBzZWMzSB+pvjbUX1j9mXS4lVUtnlb7Rcb/AODZv2V8bX+m6nI80tn9odH+S3m/2/8AYr60+EsD+PP2V7aLzfLmSKHe7/wfJsr5s1LTdT8MvMl9d/vrSX5POdK5sNL92Z14+8c9Z2t3HYQpsl+37HSVHT5/9uob/fpthDbwS/6Bb/fTf996v/aru78SIjSqkOx7m6mf+BP7lbHjqTwf4Z0S2t9T0+61HxDrlv8Ab4rlLrybbT4X+4mz/ltK6J99/kTfXYc3McrrHiC9g0GzlR2f/c+R4krHttYltXfU2u/tV5M/k28ML7EiT5E+5/fp/h3WIvEF49u2mK8P+udLl3dIkStKaeWSaF96wI7okVhZ2/8A3xUiNLStcSSzmvdQt7ie2SX91Cn35a3vPu9VsIdQubdUmff8kP8AB/uVzEOpWVrcul5cfbZk+RLPfsRP78z1qw/27JYfZ59tr5yedEjukOz/ANnrOQD/AO1UjTyp/wBxvlTyv/QK9C8Z+OEtbO5tJXbzppdiJNLvfZ/ff/vivH9VukgmTa6u6v8AO++sq81h9cm+0S3H2p/40d/kSs5R5gOz17VbvXH+0futOtki8mJ0T7iV3Pwi0P8AtJ0uNVvbPSLNE329zf3HyIifJvf+N3/uIn33rxP/AISrULqZIlT55n2RJs+5s/z8n+3V+51y4uns7eC4bybRN6f39/8AfesZR+yb8x7xf+LvCX9vXkX9n694hmT/AJbX7pYwv/sQww732f8AA62P+FoeI7HTUt9B0rRvBqXEXkpeW0XnXMUKJ/A779lfPfgnxU8Goalrep3EqW1vbpCiJ999/wBxP/Z67PXtY/sq2tnV286ZH8pJv7mysJUveL5jN8T+KvL8K22mN9od3+eWZ23vL8nz1zdhO8nk/eR/vvsqhqusfbrx4pfneH5HdE+SmQ6lFHcp5vyQ+V8nyf7dacvumOppXn/Hm8sv8b/ferOm2P2p3Rfk2K8zp/G9Y+q6x5Fm8UW2d0+fzn+5/wB8VlW3iNLG5S7W9bzk2I/+5WHLzj1Ni4uopLy8iuU+++99lYPi37JfWeyCJfki3/aX+4lTa34m0/ZNceTv85/9dvrzHWPEFxqVzvnf9z9xIUrelSFKRQub5LV5t1v57/7fyVj207z3Pm7PvPU1zIskzu26n+ZFHbbIE+dvvvXpmZC8ab3dfk/2KuTeIE2OsVp5E3leS839yqbyfcdt71DNsj+emAPJ5afLVby33/LU3+sh+/8A8AqHzPLf7lUaalmHZs+eh/46pvI8kzp/A9XPM+f5HqS4j7yP7VZ/Mn3KppH8nzP/AAVcTZHMiN9x6ufZYoH+4uygZifan8lEbd8lX7O68+FEZ/nSq15D8/yov36hto3jqgOqhnSS2d5fkdKzblPvur1NDOk0P2fZTJo3g3o1ZGofbvLtvm/74p8PlT7HqHyIp9nmv8lCQS2tzvX/AFP+xQBcm0r+799KrTQeYnzJ/vVpW0nyb2en+ZFdf3aCOU5uTTfLm2rUPkf6S+6uk+ypIlULzTXg+f7n+5V8xHKZsMCTvVl9KSd/vbNn8FMS1ljk31ZSTy330AUH03y3dG21QSxl8502L89dPcyeY6VT8j/TN/8AHto5g5TES1eN61Yd/wDc/wDHKHgeStKGNfJ3/wAeyjmCMSh5Hn70/wBioZrHzHR2+TZV+bZ8+2mPJ8nzUBylC8geOF/7iPVZJPMj+Wtt4/MhdKoQ2Pl/PVEcpmzRpJN/sVZtoHjs9tTfZPMfZT4Y/Ld4m+f++9BmU0n8tHqH/WTb6vvYpG/y/PR5Hlola6gM/wBYny/fq4/7uGb/AG9iUWFr9/cn3KZNJ5aQxNWQF9JPsttDEvzvv+erPkL86L/f+SqFr/x9fJ9+tKadJEh/vonz1JpqVljlher9ts87Ztb/AH6hm2XTwuv/AAOtKODy0R/4/wCCoNBk37yZPKfe6P8AcoTzZHd03ff/AL/z0TWKTzO/zJ/fqaGN49iMjb0+5Ualcp0P25I7xJYEXY/9ymTffe4i+d/4k/v1iXM7wbHV96b/AOB627adLrYjfI7/AHKzkdUS/wCF54rq5+z3O6OZ/uf79eo+GNKfUpntW+Sbf9zZXnul6V9qdHlTY8MqOm9PkevbLbSovJ02Vn8i5835HSvOqyPYwsTpPD08UkM1pKn2WbZ5yb/4Er45/aE+JT+PPFuyB9+laej21rs/5a/x76+gf2k/GMXhzRLbTLO72eIdUR0l8l/uW/8AHv8A7n9yvjnVYLiO8dNjOn8FdWBpf8vZnLmOI/5dQGaVv3ukXyPN8nz/AO3Vl9NuLVEt59r7/uIj73q5N4Ze1+zO2oLdb4t7ojv+6rY0SN7HUra9tk/fW770/wB+vX5j50v6l4A1PwrYWc2oJsS7/gSX7j7P46hf7XqVskUryvDbp8iTS/In+5XQ6lqXiDxpqUO7bdJD/qoYU2In/AKZrfh+90e2tvtO2Dzv+WOz5605yDj/ACHjmSJtqb/79VtVsYo7l0tk2In303761dUtbfbviRnf+N/4KyvM8v7r/PQA/UtkltD/AKWru/8AyxRPuUWepahDDCn9oSvDbvvihmd3RP8AcR6hhked0h+Z3rVfR5rF0+027Qb/AJ9lBBWm1S7vrya7ubhp7mb77vWx4Y0231K/dJ7drpETeiebsrN8hI3Tb/3xU15Amzeqf990APsLXT49bT+0EdLbf+9hT+Cma9Bp8bommK2z/bffVaGBNmyVW/3Ks6Voa6lc+V9zf/t0GfMVrmNNNVLdZYp32fO8PzpVyGN/JS43q6J9xP7lQ2GlWUd/NFPdqltb7972z/63/cq5qumyz2aXtjo8unWH3N7y7/N/2/noNB819LqTo9zKvyJ5MXkxImxP+AU9LV5Jq0tB8OJdWcKN/wAfNw+yL+P5627D7Po7OjPFdOnyb9/3KjUszbDwjLdPCkjqnnPs3/f213/iSC3tdHsNMtreJPsnyb0f55X/AL71iW3iDT/O2NuT/wBAom1y0sfntvn3v8ibKyA7DwZ8Pbu+bzfN8/Z9/fshRUrrX8QW9iiRWMUWz7m/fXmNn4j1OSFEubiVNNd9/ko/yPW9Z/vHR4E8/wCf+D+/WMjtpHT/AGqWeZH37P8AYSuhsJ08n+Lf/Aj/AMP+3/tvXGfapZJvmRk2ffSuq03VIpJkuJ0/1Pzy7P8AxxK5ZHq0jp7O1/56psf/AG61Vm+y2exU+/UP2rz7BLi5iZN/9z+/VzRLF/E1ylvZxN5zP8iVxHoE2k6VqGq3/wBns0a6m2fPDD99K+sfhj4ZutK0q2+2ReReOib0/uJ/AlZvwo8I2ng/TUi+zr5335Zv7716po8fnv5rV6FLDxj754uIxXP7hq20HkQ/N9+oZpKfcT/JWbcz11nEMuZP3lUJp6e8lULqf5/loAfNJ5lVnkqF56h3tQBZmnqm89MeSqzyUATfaKhuJ/lpnmJ/wOq006UAQyffqGaT93TJp/3lQ+Z5lAEySPVl5P3L7qoPP5b1M8nmQ0AZsMn+k1pXM/yViQzp9petJ5/MoAmtpKL+TzIarJJT5vuPQBx/n+RefNWx57yQ/K9YOq/6PeVpW86bE3ffqgHvv30+5nfyaJpEqm8/mUAV6KSafy6hSSgz1GXMnl1Q+1Pvqzeb5Kpx/foDU/O7w3pX2682f3PnrttVgeDZ8lY/gOPy7zfs+Su21KRJIdleZzHtSPOtSj8zftrKf938tbd/Gm/5f+B1mpGsaOn/AI/XVE5ZGVNH89U5v3m//wBArSuY/n/36oXUnz7avnJ1KyR+ZXrv7Ov/ACMlyi/88n3/APfFeSpvjd69U/Z7neDxg6bP3LpRL4A1JtV/0W/uYvueTK6ffqHzPM+SpvEkfka9eRLF8m+q0P8AcrjO3Uf/AKtK5v4iyJPoPzffhrqvLrH8T2L/ANjzPs3/AOxXbhzzcUfP1zH/AKT81dz8KJPM8Q23++n3K4m5k8yZ2/grsPhjsj8Q2bf3H/v16B5cj2PxPH5epQvs3vVOHZ8laXieNJLmF1+f7/z1leZ8lctU6MP8J7f8FpP9Mm/ubKm+OUDxpNcbNn+pdPn/AI9+z/2esf4LXE0epbfuJXVfHWOWTR32/wAdv/8AZ15H/L892P8ACPjPxhB5F/sXdsR3T/x+sH/erp/HOyO5udyN/wAfD7P+B1zHyV68TzgT93V+zsfP/ey/6lP7/wDHWb/6DU1/fPfPCn3ERKRBZefz3/2EqjzTof3af7FMk+/QBWqheR/JWk/+zVC5j+R6CJD4f3lt/uVTmj/vVZs5P9G+aoZk8utdSNSH/VpUL/x7am/2KZ5fz0amgR1MknmPsqGn/wAdZGeo9P8A0ChKSigNSRJEqylVv9XVmGTy6DQmp6VW8zy/kqz/AL1BRZhqzbf6xPv1WT7n+xUySJ/f+epLP0j/AGJ9NsvF3wWh0++uJUs4YneXyf49j15L8S9KfXNevL3ZLdabv2I+z5Nn8G//ANDrsP2ANc8/wZr2mKiz/PcQoj/7ab65XxhO6alMjXDeTDv3w7/464sP8UoGlc8r1Kd7p7/zUi2J/o3zv9+r/wAcoJdY+KNzpS7YE0yyt7ZH/ubLZP8A4uq1/wCI5dlzp62kTomx3+T77/wV3nie10fx/NpvijSLu107xPb26W2q6Pf3CQ/aNn/LaF/uV1faPOPB9Htb2xs7l2tLpNNR0trq5RP/AByt7wl4j1OfUpv7ItLi63/IltbW73Lv/tvs/wDQK9X1L4saFpVrDp9j8P8Aw5dXMOzzU1WWW+RH/wBtN6J/45WDqX7Q3i3WNK1K0vPGDaRYWn7n+xPDFr/Z1t/wPydlL3/5QMGz8AeML77Td2fhrWftjyo6TPpUvzvv+/8AOlbdn4OfQ9eubfXNv2+FNlx+9SZ0f/bdH+//ALH8FcA8+t6xcvcXOoSvbP8APsubqWZ//H3rsIZ4pHe0leKD5E3on+5U6kGbrEmhR6w7ajLePbb3dEs5Ykd/++62Ln4leD7HRLbT7PwPBdPDF5NumpXTuj/x73SHZvff/fry7x5dRQ6rM9n5rw/ci3/fp/gbwPq3iOwvNQnspZ7CH+59/wD/AGKzlGPxSLPTpvibrGh2H2fw9ZWeg3lxEkL3Oj2UULoj/fRJvndPk/j3pXN+R5OiPbsksFzMibP9us22j1PVU1i4ieK1/eo6JM/8f8Gyq1nqrzu8t5LvuYZX3w7/AOP+/WfLymmpsXmq2kej6Potnab7ZJUe6f8A56v/APEVg6144/tLUpnluN/z+Sr/APA/4Kv+IfGL2ugzItlFBN9n8nzv9/8A2K8uuZ0jSFFdq0jEOY7Oz8TW8f2nz0Z5t/yfwfJTNV1yW6uXTeqQp99K5i28Rxf2PNaNaefc/wAD/wACf7dQ73nmmf8A2/nq+UzN6/nlvtNe43t5KfwVC9rLJYTXrfcT7iVM+m3sdhC8u5LB3+T/AG6rW1vLfTPaLL+5+/8AO+zZURAx/MeeF02fx7Pv1jvG8f3vufx1seW8E039xKoTb5P+B1uBm3UnkTbKfDIkb/xf8AqzeR/bvn+Wq3+rd/4Pn+WqA7zR/hzp998MfEPjDU/Fdhpc1pL9m0/R9m+51Cb5N/8AuJ8/36898iWRHdk+5/HRNP8AO7sm9/4Kfcz3H2BEX/U/fqImgWdi91M6K/3KZc2vyfL/AMDplnJLI7+U/wAn8daUMe9PKb+Ctg1MT54KhSR433/frVuYE+59+s2aP5P7/wA9PmDUszSeZser8N0l1Dsl270+Ssf/AFiVNDJ8/wAtQaGxDOmx0ZFqg8aRvT4Y/LR6Y/7zZQUWU3xv8tTXN08n+3/7PRZ7JLb5kaoWREfZ/f8A9ioLNWzsUvvvOuyi5g8t9n3ET7lQ2EksfyRffqZNSik+Sf8AgoAhSTy5tjfcp80H2R0eD7n8dQvs2I6/c/26hh3yfdl/cp9/fQBN5lxH86vU1zcPfbN3/wCxTEjeRPl+ej7K8kNBAx5PIm+X502UyaP/AClVk82B9jP8lPe68xPufcqwB5/33y/PR/rJt9U7mfy3qt9qeN/legDY/wCWj1C8jwI9CSb6hvJv/QaAGJO8kzp/Bsp/mfvH+eoYfv76P9XvqiS/5nmTU9JPkrNS68t//saf9q8unygWXj8uRHp80f8AGr1T+3fxtQ91v+/SM9SZ5/kpk27znT+5VN5/Md6el0+9/noMy/DI+75v7lQ3P7+bf/HTPP8AMohkeeZH/uUGmpND/wAfO+tK2k/fJVOGNN6I1asMab6kuIWcPl6lMq/cR/lrY/1zpuf512fPWb5nlv8A36msLV7q8hi370rHU3jE0vsMsFzvVN6ff/36Zef6dNv37H/h/wBitiaN7VHi+Z9/3KxLyN53/dfP/frPmNuUoQwPa3OyXfsf7++u8sND8u5SWJGkRPn+Ssez0dZ7B/PRvO/267Dw2l7BM7yuuxIt71hVkaUo++aVnOklsm7clykv/jld/wCIfFVp4Z8PJe3MqoluiOm9/vv/ALFZs2mpPrFmn2f98/8Aff79eIfEjxV/at++nwfPZ2lw6J/t1jCPtpHoVav1eJzHjDxVe+MfENzrGpy+feXD73esT7Q8b/f3o9PeBJKEg8xPlTf/AAV6x4M585q+FdNe61JE2b0RN++uw/4RW4kjmu4opUtn+7N5WxH/ANx6x/CtxcaBs1Cz+zvc/c2XMW9Er0Kw+265Z757j9y777eFH+RP7+xKfMRynN6VYva3myeVrV9n8H9/+CjXoJbqP/Sbt55rf5P3zu9bc2nRTv8Aa4It9yibEqnf2PmW32hv4Pv0Bynnt/A8dtMmz53+7XKvayx/JXeaxA8k3mqnyfwfP8lcr5kX2l/Nff8A3Nn3K6YnDINHgeP5/wCN61ZrpI/kb9//AMDo037JfXM0VzqtvoiJFvSaa3ebzf8AYRE/jqaG10TTbZ7iW4vL28f/AI90TYib/wDb/jpkSLnhvR/tzzO0W9ETem9Pkeiax/0x02Lv/wCeKfwVCmq3upO6RS/ZYU+fY71mpdPBNvXc82/Z8n36B6k037uGZN/8FPfXEurZPNiXzkTYjp8nyVDNHd79kun3Fq7/AH/OidKmk0pIE82f5Nn/ACx2UFcpNYalp9i8Ms+hW87/AH9+/fv/ANz+5U2seJn1y5TdF5Nsn3LZH+RKyryR5Pu/8AqF7VJ5Eig3TzP/AHE2UDOw8K+Mb3w/bebZ3Fumzen763SbYj/79ULy6+3O/wDBvfe+yqF/YpptnCkUq75k+dEqt9u8t9kH3NlAGxbXSWv3UV/9v+/RDI8779/z/wBys22nt9n3/n/3K25v7H06FE0/U5dXuZk3yu9r9mSL/YTe/wA9RqWX0urLZsWVnm/3NiV2fhjVf3P2dpVTZXldmifadn710rqtNj1D988UTJDCm93dPuVhI6qUvePTobp9+yD+58710+jz29jseV4k/uInzuv+f79eY6VqXlo8srM7/c3/AN+u28N6V/aUM1xO6xw7/nR32b65ZRPUidnNfPqVtD5EvyO+x3R//HN9fQnwug0qe2sH0/SvIubdNkt+9w7vcTf+ybK8E0GOK1R921/4EdP+WSf7FfSHwlsXg0Gz81Nm9N/+5WdKHvF158kD13Td/wAif369CsI/stmn9+uG8GQfbrnzf4K7yb7ld0jxdStdT/PWbcyVZmkrNmkoNCnNJ89Vnkomk+eqzyUADzpVZ56LmRNlVvM8xKAHySb6rTSPQ9U3noAmSoXnpkk/yVDDJ5lADJpKIZKhvKZDIm2gBk0jxzVNNP5ltVOaT56meN5IfloAxLbf9s+/W8n+rrm/9XeVt+dVATeZ709p/kqt/rKf8kf8dSUc34hj8v56raVJ5laviGNJId9cxYX3kTVRJ0lz9zZVP7PQk73H8dDyeX/HQZ6jHjpnmJH9+qd/qXl/deqb6k8iUBqXLydKp+f/AB1Q895KY7+XQGp8VeA/3kz7a7n7Kk8Oxv464n4e/wDHy+7+P+Cu2eTY7o1eTI92Rw1/avHC7/feue8t/OrsL+NJLmba/wAn+/XH3Mn+lPuT+OuqBzSDy/OhdP4/4KzbyPy03t/fq/5nlv8ALVO/kff8y70etyDN/wB2vSPgVG//AAnNs/8AA6On3K83/wBX/uV3/wAFpkj8YWD/AN/5N+/7lZ1fhM4nQ+MI/L168f8A6a/JWVDvjre+IUfkeIbz+55r/J/cSsSGdN9cep2x+EuQ75Kp+IkeTRLxPm37Pk2f36vp/q6fN+8s5k/v134f4jy8Z8J8wX8Dx3jpKlb3gmTy9btn/jR/kqn4k2R6lMjff31Z8JSeXrEL/L/wOvUPOke963/qYXZKoeW8aVsa3G8FtDuTZv8AuVlfwbP7tctQ0wsvdPUfg/P5eqwuyb67/wCM0CSeHt//AEydP/HK83+DP7/W4Ymdfvp8lezfFfTbf+xLaLYs6bPn/grxZfxT6GP8I+D/ABVH5nnOyeX86P8AJXI13XjmB4L+/tPlTZXE+Wm+vTgecLzSPUlR+ZVkD0kqF5KPLpmygB/l/JVC5/dv8tXHjfZ81U5o3oIkVtN/d70ai5+9TIZPLvHqa8j/ALtBGpT/ANZR/FR/q3okrXUNQX79PqFP3j09vuUahqP/APQKekiUzzPLT5alrINSXmpUqFPufwVMlBoTU/y/Mop/me9SUPTpVm2/dvVWrUNBZ9gf8E/fEyWvxIvNHl+5ceTMn/j6PXoXxU8MpB4wv7e2i/0ZLp0l2f8Aj9eG/sVX32X402z/AHP9F+//ALjpX1X8XdHuJPHOqxW0v+h/aN7p/v1xQ92rI1q/wonzf4k8ORSJcxafb/vnff8Af/uVwfgnUv7VmRNTleyhhlfzUf5/Nr3jxt4feBEt2+49v87w/f2V4z4Yg8Pwa9NZNbyvNcPsiff/AKqu2J5pyt/J/wAID9plnuFurnVnd0s/uOkP990/g+/8lcfbR291bXMv2idIXl86VH+f569LTwd/wk3iTVdK0x4rXTUimm1DXtSd/Jt7dPvu7/O//wAX/BXm9/dLpWieVA63Sea/7502O/8AAnyfwVZAy28R+WiJv+1WaJ/33/sV9CeCf+Ec+zeIZdat1gvLe0/0fzv4H+TYlfNOiedO6JFCrzI+/wCdPkSvYPE8FxJrczwJvS+iS5idP496JXLUA5LXv7Pu9bfynZ7OFN6J9ze//wARXqOleKn8OeCf7Vi8q18m4SaXfLvubh/ueTsrze28HJda9bW95exWtmj+ddTO+xET79d+mlaZqV/bXGmxWulpfS73ubyL54kRN/z7/uVy1eWfuG5j/FH+x9c1JNY0qW8skuLhEuN8Twwvv/jrz2H7PHqtyltL59tsT99/f+euq8f6xLPrlh4cl1VdRs9iTS3Kf8tbh/497/wJWxo/wyt7Wze4i1BbqZLj/Uwpv+T+/RGXso++Gp5vr0kupX/2Rt0CTP8APv8A4KPGHh3R9N02a4iu9l58iRQo/wB+vS7nwdb3yfZ1uF0uZP8AWzbN7ulMk+DqalpuxkaBIXeb7Y6b3lqPrUIBynlGj+HfP8H3NxFd2/nebsRN/wC+3/3ESrj+GbvQ5v7PvrfyLxPvw70f/wBAr2/w9+z7aaVC+p/aP30KP8j1w3iTQ/7Ns08+7/0l02RIkWyojio1pe4RymPZzxSQw2987T20T74kqmkEX2m5SBP30yVg22pXEDp577/4K6fw3O91c7F2p8n8dbSjyCMR7HyLZ4pbffN/A7u/yJ/uVlXlink722ojp8iPXcw6bFfTTRSvvfZsR0qHWPDN7BYebLZfJ/fT+Cj2oHnUMCfJFK6oj/Jvqzf6Hb2Ng8vm+Y7/ACRV1Wm+GbiF98turpMmxN9TXngB9Ns5rv7XE6J8/k/x/wDAKv2sAPNLrTXkf/fqhefa438qXbsT+5XSax/x87F2o/8Afese5sXjR2VPk3/frqiBjwzy2u94nq5pt0/nfM9U7mB4/k2M9MSbyHR62NNTevI0kfzV2/PWJN/rtmz71bFtJ5lm9Q2cn+kpuSpNCFLH5NmynpYvHMkv8FaU37vZ8n8dVppPLf8AuUFFa8k8hKrQ3HmI/wDfp9/Jv+T7lMtv3aUAWbad7X733KvvOkibm/8AQ6ofJOmze1MtoPL/AHWz/boA1fLffvX/AMcohsUvndPuOlPhkeNPl+Si2jiguXl3tveoLHvY+WvlN9z+Cq3l+Ts21pTQTSfP82x6oX++1+98m77jpQA9P3f/AMRT3j8+HYv30eq0N086fNT3/wBd8tAFPUJLiObY3yOn36rJcfwN9+n3M7xzfvfn31TuZEjdJV+5VkDLz+Dd/wCOVWSPzHT+5U00nmJVZJH8t93/AI/VEmw918ibaZcfc/3KzUk/gapnn+RKBc5cSTy4fmqs8/mPsX+OoXnqtv8A/HKCNSZ5Pn/26Ykj0zzPn+/TPM+etdQ5i4kjSLU3mfIlUeasQ0ahqPST56fDv2fcpn8H36ek6R/PRqGpZS18z73yVZs4/wB8nz1CknmJU1t+7dH/ALj76yLiX5o/ubvuPVmGRN/y0XO+62bk+/8A+OUW0H77f/A9ZGxNc2r/AH1/74rS02OWN0dfv/8AoFHmeYm9U+dP46he+Sxhfd/Gnyf399Rqa6k2parLPeJbwPsSH/W1c0SNI7xJZdv30/3Erj/MuJ381nZ03/O/9+u/8MaO9reQxTxM9nN86b/46UohH4jqng8iT7i/ZnTfvrpNEg+1I6Lt+RPn+SsrRLW4ktneVGeFH/j/AIKfrfi6LwXpU0sXlfbLj5LdP77/AN//AHK4vjOz4PfK3xO8ePa2yaZYyt9vRP3syP8A6pP7leJvH5/+xRc3VxI80ssrO8z73d3++9WdNj3uiV20o8kTz6tX20iF4P4Kme1lg2I27/Yq/wDYU+d1daJo3uvJi+Z9nyJ89aGfKaWlQJGmxfnrsPD1imyZ1mb5E/df7b1m22m28E0P3oEZ/n2f3KuXPiNNHe2iVF2P/qqCy/c30tq/73b8/wB/YlGpRxSab5UT7HmT+Cs3Uo7idEeTc7/J871f8jz7PYv/AI5QRI4nVbSW1tniZ2+f5K5vUtN0/TdHhlillnv33+ajp8iP/sV2fie1ljT7O0Wx/kf5/wC5XDXM/wC+SFd3+3XTE4pGJDO+9/7/AP6HWlZ+VG+yf7/+xVPUoEgfzV/8cqsk7yfPv+Tf89aEHYW0CeZ80uzen8FQpapJco9tK0Myfxo+zZVCG68z5Ivkqaz+0SPv3tsoA9FfxdqviC2sP+El1q81v+z0f7P9sl37P79cfeTy6rfu+/en9+i8vkjh8r77tRDOn2ZNyb3/ANyojHlArefFY/JF9/8Ajett/FVvHDbanFcXl1rex0uHubdPJRP4ET+N65h7qLfMklvvd/ufP9yobaC4n329sjTu/wDAlWAy51zzJH3RLvf+5TIUfem1/nf+BK6rTfg74r1jY9jo8vk/xzXPyJXoXhv9lfVbvZLqeq2dr8/zpCm+gs8o/s1Hv0fzZXh+T5HSuh02ey0ffL9nV5n+5/sV9FaD+y94cg+fUL26vf8AcfyU/wDHK7yw+Eng/R5kex8P2sDo+9N+9/8A0Oo1LPjm2j1XXLx3sdNlmmm+55MTv5VehaV8E/HfiDybiXT1sk/6eX2f8D2V9Vwxpa/6pFg/3E2VNNdf3nrM0jI8W0f9nm9jmhuL7U7WB0/54o716FbeB9MsYUi3s+ytt9Sh/heq02pRRoj/ADVHKbe1mVk020tWR4LJd6f369v8K3Usejoipsd0RK8ZudVt4Idy17T8JY/7V+wJKn3E31cYmPPznuvgbSv7N0pHb77JW3NPT7aNILZF/wBiqdzJUBqVpp6yppKs3MlZU0lBoQzT1C8nlpUM0/7yoZp/MoAZNPUPn+WlVprpKrPdeZQA+a++/VbzPnqF+lH+rSgCaaf5KrQz+XTHkqslULlC5keR6E37KZNIm+mfaKBhNP8APVxLr9zWbNs8yrNtJ5cNBnqYl5J5d/vati2k8yue1WdPt9bFhOkaJQXEvvJ5aVT+1Pvomn8yqD3SRvQWTalvntX/ANyuDubh7Wau5STzErhvFUDxzb/9unEDb03VfMhp811XMaJP8/3623/efdpGOpWuZP71Cfc30+5gSNKynun2bFoDUuPcJHJVa8nSs3+P5nqG8uk/v0BqfJ3w9kT53Z1+T+/XYPIl9DvXdsevK/Dc8sd4ixbvn+REr1q2sfLhTd8j/wAaV5Mj6E4/Uv8ARbnZv+euev41jm3/AN/569C1vR4vJR9nz1x+pWqeSj/3K2hI5ZROeeTzP4fnqG5/fwon+3V+5h8hP4dj1Wkro1MTHm/dvXbfBx0/4TOzff5bp8/+/XJXP99f++K6T4YyJD4zsN39/wCSpl8IHc/E79x4tvEZ/nmf7lc9axvJ92ut+Kkb/wBvTS/L877/APxyuSsPv/Nv2VznTH4TVSNNiUPB5kL7np8MnybFq5YQf652/wB9K6cP8Z5+M+E+bPGcfl+Ibz/rq/yf3KPCWyTWLbzX2Jv+f5Kv/FGPyPFV5t/do7/crK8Kyf8AE4h2/f31632jx/sH0z4hj8vR4XZPk2Js/wBiub/grp9SjefQURf4Ik+/XN/8sayqjwp6L8GbpLTxDD8m/wCX7/8AwOvePGGy+trb+/Xg/wAHI0k1VEX5/wDfr3XXo0gS2ffvrwan8U+nj/CPiH4qWr2PjbWLdkb5HrzqaR9zuv8A3xXsfx4gS18fv5CbPOi+f5K8fmj8t9lenA8yJCj+ZR5f92meXT/4qsuQz/dp/wDFTHjpKDMV+lVpo/kqymyRNj1DN/uUAY7yeXc79lXLn9592q15H5iVZ2f6Mjbf4KDHUoN9+ii6j8uhJPkoNBnz/wANPjpj/fp8dAEyfc2U+GiH93T4/v0ACb6mTfvo8tI/4Km8upKH/wAD0/8A1lJUiR/PQAJ/33V+22eZ+9/8cqvUtt+7k31BZ7N+zHff2V8afD0srqkL+dDv37PvpX6EfEXyoNe/tPyv+PjT4fv/AN/+/X5p/Cu+Sx8eeGLjZ9zUof8A4iv1K8Q6Pb6l4T024vH/AHz280Kf7Dp89edzclc6JR/dHzf8UbHW7qwf7DFbwedEiNczfcRK8c8O+A7jQ9bubvymupoYv9dv+RP9uvrfxDYpfeHkt/KidPK8mJ3Tfs3/AMdeRf8ACub3UtSmtJX8/wC3bLNIU+d9n9//ANnrtjI86UTy7+yrvw58NNYibbOnilESLyf+fSKb7/8AwN//AECvKJvhPqc+larcXkradDb273KI8T75X/8AiK+mfidqWn6O6afp8Wyz0m1+zW6bP4In/wDi99eb/Ej4qW/irwreWkFlYac726QpDZ27+dK/++/8H8dXzmZ4Jpuj3elW1ne3P7jTbuX5HR03yon3/k370SvV/Cvji18QWaeF7yKKy+zrs03UkTYkSf8APGavItSgeeGwSLT2RIf9bNsd0leu58M6xFH4h0SXV7JU0pJfOuEhT+D7m96ioBcvJLKeF7TyvnR9/wBpT7j0zR9N1Px5Z6lcT7Z3eLZb73dNj7//AIivQvEnhXTNK0q8t57i3T5He3eH78qP9zZXGeEtSvfCNzc28Vx9ls5v3zv5XneV/wDt1xfFE01Oh8Q+H/CX2awe882615LiFLp0if8AdJ/GlaXhX+0PB1m+safp7f2U8Two94/39/3H2V5p4t8QXcl/D8jP8nnP5z/O+/8Aj/369R8YePP+LU6Dok+j2aarM6Pcar5rvNKiJ8iIn3ET/wBDrlqxnyhE2PI0yTTU1CW0aDUpov3u+jUvEFl9jhS2e4ebZ9+b7i/8ArhrDxd/aqPbtcb3hfZF8lXNN8TWmm/23FPE08zxbIkh/g/+IrhlSkaHZ22saq+nvbwbd80X/fCV5X4qtbiSaFN8s958/wB/+5Wro/iO4guYfNiZ9/303/fq5r2sXd9ZzJPZRWqXEX7qbytj7P8AfrelHkkZyPDbmxSDT0dd082996In+qStXRLV/szvLE2xP43rqk0fULXzrdYtm/yZnTf8n99K0tH8PxW6TaheXduiQy/Zvs2/9883+wn9xP79ejKqZlazjTf5tntSF0+/D/crSvLq71WwS0WVYETZvRPvvTNNksvnitrdrWHfs+d99aSWL2lr5qovzfcrkkaGJZ/a/s1zbr/qX+R/krK1iOKC2meL/lsmxH/2K6S8nSSF0X+NNm+sTUv+JlZpE33ETZFUxLOPm03R7pIXlffeP935KPEmj3F1oj6gz28FtC/k7P43etWzj0+C8RLlPv8Ayb/7lcr4n1JLqb91Fs/2Eeu2HxEanDX8ied8r1mvH/BW3cWPyPKz/wDAKx3/AHe/bXqRDUuWF0nyJL/wOjUt9rf71+5Vb5P4avzTpJbfc+fZVGhNDfJPD8z/AMdVprrzKp20nlvs/gpl5+7f5akCy8iSPvpj/u3qmk/36e938/zUC5y5ZyJHMif7dXJpPImf+5WVDJ86bX+ff/HTHun875qC+Y6ez/eQ/c+7U0NrFP8AOz1labfeW+zfWwk6SK6LWcizVtoPLs0i2/In+3WbqUDxw/LKz1q20++HY23fUM0fmI6bFqTXU5V98Gzzf/HKe8nnJ8j1cmgTZsrN1KBNNfer/I6Vsc4XOyfT/wDbSs3zPLT5qm+1fI6N9yqbyfJVEjGjff8Af+SmTSeX/wAAp/mVDcyeZI70GeoxJ/M/4BRNI/8Af+T79U3/AHdWUk+T5q11MybzPuPTEkfe9U7md/v0+2n8z5G+SjUC/wDwO9H/AAP+OmQz0yaRI6NQJvM+f/fqZJPMqn5/lolDz0agXHk+/wD3KrPdJ/DUM33qhf8AeTUagaq6l5abFq/DdeZ/HXPf+yVt2Fr+53/36zkaRNhLqWSFE3/c/jrYs5P3O/8Ag/jrHtf3iOlbdhsjs/3u3yf9usJHSPfWEtUeL5d8vyfP9xKyr+6T7TCiv86ffese/kee8d2f5P4Eqm87/ad++tIxJlI7+2vrS61iH91ss0++n8G/+/XpHhix0/VoUlW9dHT5IkTf9+vDYb7y/n+b/wCLrqtH1i7sYbbyJfkd97oiVnVidNKrE9gm1yy8F6Dfpqr7/Of/AEdN/wA7vXi2parLrl493Pu3v/B/cT+5XQ+M9KuI7a21O5uGnhuE2RO/39lc3Zx+Z89Y0o8oV5Sl7hD5D/fZPkqawtfkf+D/AIBV9IHkfctXIYP4/m+T/wAcrc5eUoWf7x0Tf/H/ALlaSWqQTbZX2b/uPs+/QkfmTJt+/T9YsXgmhTfvhf54pv7lBZ0ltfJInlTxf6M6om/fUOlaPFqWq+VK/noiOlum/wDv1Wm03ULHTUil3Ik2z5Pv7K6HR7F4P9V5r/J8+/76VGppGI+HSnkttjO3nW7fc31Tub64jtkt438h4fuOlathI8E2+B1ndPk/36elrLHG9w1v87/c+TfSiRKJwet2MsHnebLvR/40f53euJv7F9Ntt/8Afr1q5+HPiXxVfvLp+iXT2zp87umxEp8P7Lfi3WET7dd2elw/9Nn3v/3wldsTzpRPB5pHnf77f7lPSDy/vV9P6V+ybpljbI+oa3LNv/ghi/8AZ67DR/gD4P0pE26f9qff9+Z3ffWgcp8l2GleZs8pGnmd/wCBK7bR/AHiDWLPZY6PcPv+RH2V9gaJ4A0/TYf9D0yJP9vZvrpE8M3ezesS0ckwPjzSv2bPEd8/7+W3tU/23312Fh+zSnyPqGqyv/fhhXZX1FZ+C5ZE37Gf+/sSn/2HFA+9vK/4HV8pHOeCaP8AAvw5pX/MPa6/33euw03wcljsis7KKD/ciSvSLm6srGHf5sGyubv/ABxZWsyPFt/4HRymnNEF0C48zzZZfnq+mjxSJ9//AL7rlbz4lJv+V/Irnr/4jSx3Pyys6UcpB6d5lvYp+9lVKoal4jt7VPv7/wDbryW/8aXd1N/DVCbxA8kabvuf3Kz5TbmPS38cJH/drNv/ABj5j/K7fP8AwV50+sJI9P8A7YT+5vrQz5jrX8VeQ+9kWob7xpcXUPlfKiJ9zZXH3N9571TmuvLqCOc6R9Yln+9cM719w/s8WqSaajt8+xERHr8+rOTzLyFN7fO9fpT8BNDTSvCtm6/xoj1nIuMj1q5k/d1lTT/JVm8k+Ssq8k+SuY6ytcyVlTSfPVmaT5KoPOu+rAp3ifJvqh8+z79Wb+6qh51AFOaN99QpPT7iqf8Aq3oAmmkeSoZp/LSoXkpjv5lAE0M/mUx56YsiJUM0lUUVrmT56fDvkpjx/PvqaGP5KCSF92+pkn8tKzbnUkjfZU0MnmJQZ6mJrEnmX9athJ+5Sqd/Y+ZNvq5ZxpH9+g0JrmTy0rHeT561byRNlYlzdff20AbFhOmzZvWsTxbs+zP8n8FQ2E7+dVzUrH7VC+6gDz3TdS8i8rqob7zE+WuJ1uNbW/fbWxompJ5O/fQZ6mrf3Uv3KoeZ5f3qLm6ed6rTSeX96g0Iby4+T79Yk0776v3knl1leZ89AHyLoknl3MKLu37/AOD5K9vtrt5LO23fOmzZv2V4hYfu3R69y8E+bquib22vsT/vivMke6VtStfPhf52+euM1W1aCN02V6W8C/Ov8CVxmvbPOfdFURkRKJwF5vkh/wCB1W/hrbTypJv3qfJ/HWU8fkXLxf3H/grticpQmj+//wB91vfD2SL/AISywdnX5Jfk3/36ypv3n/oFaXgCNI/E9m7/AMEu/wD36UvhIPQvi1sk8SfKmzZ9yuVs5P71dh8XY0j1hPk+d4oXrg7afy3/ANuuTU6Y/CdPbR1pWcib3rHtpHkRErVs40jff/6BXfh/iPPxnwng/wAY40j8WXjqv3/nrmPCsaSarbIz/JvTfXZ/GmNP7e3bNnyfJXJeFZ1g1KH+D50r1Ptnjx+A+nLmGWTw3D8nzun8H8Fcr/yx+b/YrvLaB5/CqfOro8X364Ob/j3aoqxJwcjufhLdeRrybn2f3K9v8W6r5dnDtTY//s9fOXgbVntb+H739z5K+gdVgfWPDf2tV3vt37K8Wr8Z9PT+A+Tvi7PLqWsTahOn3H2b99eXXP8Arvlr134nWvkQ3lu235rhHT/4uvKLxPnrpgcJC/3N9N5p3z03mtiCKlSOpOaj/v0AHmVC+6TfT3+5R5fyUAZV9GnkvudafZz+ZbIlMvIP97/fpmmyb0dG/gegx1Cb95vqGGrNxv8AMqnD/rKA1HyU+H+D5KJqI5NlAakydKen3/v/ACUzzKmf93UlxJpo3jh3rT4fuU+GTzLZ0/uJvSiHZ9ygsdUkP7v5KPLp6fO9QWTJ+8epk/dvQkaVMkfmVGoHSeGJ/sOpWFxv2eTcQu7v/Am9K/VzTZop/h7o99K/nwpdP/3xLDX5I2e/7NNt3fdr9UPgzOuufATSpV+d0itJn87+/Xm1f4sTt/5dGDqUFxHfu9z8kKRIkSVgw6x/ZWvWeoKjfuZUmr1TW/D6RpMjJ86I+3/frx/xPY3cmlfaLaLfMiOmyt+c8+MSh8Tvs+h+MLxLO0id4dQfe80SOmx03/8As9eM/EXwBdyPNcMkSed++SGzi37E/wBj/br3L4u6be33iT7I7xQb7KxmuJnT+PyfnrEv9Ke1dHuZVuvkT50/jqPa8gSieJ3ngvUJ/DDv/bH2X5972Dv9xP4Ed/43/wBhKx38OWmj2Fy9y7PebP3Tp/H/AHK9p8Q6HF/YiL9nXe/yJ/sb64C/8K6ZHqthcT6gr372/wBmihdH+Sjm5zHlKc2m6hP4Y8N3EWn738p7Z5n+d/kf5P8AvvfVmw36VD/Y/wDYX753ea7f+OXf/fr0K8gt9Dew0dnW6hT9y/kp/H/HsrN0rxBb2OvTanY6Zb3VynyJ9vt/tPlf7aJ9zf8A991hKQamDrfhXRfEelWFxeW7WWq26bHdIn2PsT7n/oFeY63puq/2lpuq3KK9s+xNjp/c+evcvip8W9T8TWGmxanbtst4nhi+RIYUf/cT5K4DxD4f8W+KvCtt4gn+yp4Y0+4Szd0dE/fP/cT77/J/HRS5uX3w1GeGNVigsJr2XSvPm2f65E2Iif79ZSak8iX8UVvbpeXbvNLN/cq/o+mxXyWemNK106Pv8nfs37P79XE8PtY3jy3NksFtveHzk/8AZP79RIzOe0TfY36PPcf6Sju/zpv+TZUPiT7bdXNzdXkrTolv5KI/yIn/AACu20rStMutVvLu+Rns7TY8SbP4/wDbrlfHnirSoLC5i+ae51B3RNiJ+6/299XCPvAcSnjxLG82b18lNnz7PuVNDqtldXn/AB8fI7+c/wA9cT/Y730P7hPnf7m9/wC5Q+lXuj3KP9r2fvdm9PuMn8b16Hsogeu655u+aXTE/wBDRPkT+OuYXXLuC2/eO2zd/H/BXQw+KtH02wvJYLv+1Ll3SGK2eJ97p/f3/c2Vz2sXz6wieVaxWUMKP9z+P/frj5QNK2vnkfY22RKszRxfZv3tYmla5FY2bxNFE+90+/U1xqUWpQv8n7l/7n8dYcpvEzUntPtlzdtafci+SF/ub/79ee6rdPHMj7FdP4K7C/gexd4t67Jfkrj9VgaS82r/AAV20g5TEvPKn2PFKz1lTff+f+/WxNYvA8ybKzbz75rtiHKVk/uUPv8AJ2U9KZc/c/360GU0+/vp837xH/2KEj+SmP8Axpv+/VGepCk/z1M8aSIjr9+qyR+ZJ8r1fePy02NWoakKfu99MeR3p6RpT/L+egNR9hMkc3719iVf/tLy3+WVtn9+sd4/Lm+5T/8AWPWRcZHZ6bI8apLG6/7aVpeek6fM+yuY0SeWBHRX/c/3NlbE0iRv8u3/AHKxkdXMVr/fHdPE1Zt5dJOnlSJ86fPVy/unm37v++6x9Qk3vWkTCRWT/Wffqs8nlvT361T/ANY7/wAdb6mOo/z/AJ6Zcz/3fnqFvuVD5lGpmCxvvp/mJso/gptGoD6jh/dvvqSijUBySfPRNJTP9Yj096NQGPJQ8n92m07y/wC6lGoB/t1Mn7x/uUzy/kqzDH86f36NQJkTzK6Szj8i2RKwY43j2VtwzpJDvrORvEen7ib/AH627/fPpUNvB991++6Vmwx+e6eV+8eukh273RfuJ88TvWEjeJwD6bL52z5t7/crpPD3w51DWLnZ5TbP+AVq3MflzPtT56uW3jF9Dtnitv8AXf8AjlEpS+wEYx5vfOG1KxuNH1KbT7xGgmhf+NPvV1XhKRJ7m2indUhR/v8A9ysfVZrvXLl73UJWuryb77vU2g+H77VX/wBDsr26/wCuKO9afZCPLCZ3/wAS9c0++TR9Ms5UnS0i+d0/g3/crjId8D7G+4/9yu88N/s9ePfGGz7NoVxaon/La5R0r1Tw9+xH4tnd/wC1dT06yhdPub971EY8oqlXmkeD6V+8/veTs+/Vl7V/+WW3/wCLr698PfsaeFND2S6rrt5e7E+dERNj13mj/B34X+Gdjron22ZfnR7lnfZV+ymR7WB8E6bpt7fXKJBb3G//AGEevRdE+Bfj3xVbQpBol19m2fJNMmyvtuHXNK0P/kEaFawf3HSJKoX/AIm1u+/jWOr+rzIliD5+8N/sr+K5NNey1PU7O1h3/wAb79ldhon7N/hzw/Nv1DxLcTzP/rfsyJ/7PXcp9oun/f3bf997KYmm6ZI7/vd838fz1f1cj6xMyrf4e/D/AEP54tPbUZkfejzO71ctr7TNNffp+j29q/8AfSJEqy19plr/AAKm35HrH1vxVp8EP7iVf9+t40omEqsply8vtQvn37KhttDu9Sd9u5/7/kpvrE034jaZa3MLzo88O/50rtrz9ox9K037FoenrBC6Oj/wb63jGJhzS+yU4fCPlvtnRv8Acf5K1bDTbKB/mSJP9+uDuviVcaqm+d9j7/4KytS8VJIn/H2v/fdHuBLmPorRJ/BWmw79Tu9/yfOiPsrS8VfHT4daHouzQ9C8++f5N/2dE/8AH3+evkK58VfuX/e/98ViSeJkkfYz/fSjmMeU9d8T/H7ULqHZZxRWv/j9eV6r8StYut/+kS/P/feuYv8AXPMf5fuVj3mqfP8AKlZylKZtHlgdDN4gu597vcO7v/t1Qe+eN/v1iPfPTPMeT+P56A5jSubrz3372qt9u8uqb+bQkD/fZKjlD2ppfbv46Eukkqn5cu/5YmqaGxl+41achHtQ8/y3+/T0vk30Ppz7Pub3qzDo77PmTZV8pEqsSs8z1C8jyJWwmhvJ/uVZh8Ny/J92lyhCXOU/Cumy6lr1hEvyb5Ur9R/h1Amm+HraL+4if+gV8K/BnwV5njCwu5fkRH3pX3zo+yDTYUX+5XHVlE9SFKUI++X7yb5KzZpHkqzcyVQmk+SsDQheT5PmrBvLr98+2r9xP8tYNxJ89ADLid5KpvJ89Pm/j3VWeT5KAGTSVWeSia6+b7lVpp/MoAe8yVC8lVvM+emef/AtUZ6j/M+en+f5dULyd40qtZ3zz/doDUv3M/8At0fanjtnqhcyPH96qyX3mJsoNBk11F53zVsWcnmJXMXkfmTVq6JI+zYz0AP1u+8jZVbTb555vv0eIYPk31m6PP8AZ330Ab15J/erKuI0j+7U1/P5n3XrEudSoAv2f7t99aT3Xnw7K5v+0vMqzDfPHQLlOP8AGdq/nI9ZWiXTx/x11viSNJ4d7JXmj3XkXPy/36CNTvLnVfLT5azftzyP+9rKtp3kTe1WXnWTZQaFy8uovJ+/5b1mwv5/z1DcfcqG2kf+GtQPlGGR/k3V618OpLj+ypkidvnryWH+CvY/hvB/xJ9//Lb/AG68SR7ptzI8ib1f7lY+sWvmQ72rp/MSCb5k3o9Yl/v8l02VEQkeb6rA8czv82ys2/8Avwy/7GytvXvv7P46wZpPMtnRv+WL12xOKQy/j+RP7j1N4Pfy/Elm8v3N+x6ppJ58Oxn/ANurOj7I9Ys3/wCmqVcgPVPjBH5mpW38H+jo+9P/AECuDh/dp/v16X8YE/5BW5/k8qvNE3yOiVxR+E2j8JvabH/o2/8AgrVsI3nuU+T5PuVTSNILZNtX9H+S5+ZF2f7dduH+M4sV/CPHPjZavBeWzy/Jv/g/jeuA0Gfy9Sh/2Hr134+WKSW1ncKn777leOaPs+3pXrfaPBh8B9daPP5nhKz2/wDPv9zfXBzSJvdF+5v/AI3312fhWP8A4pWzeVG+eL/vuuMuZH+0v/v06pjhfjkMsJNl4m3dv/gr6l8ARy33hv5vn+T+9XyXbXXl3ny7t6P/AOP19XfBy6+1aJ5X/AN7/wAdeLivhPp8KfPf7QMH9lJbJ/A+9HT+P79eFXk7ybK+mf2otDlj0H7XvV0huPn318xzf362o/AYz+Mh8umPvp79aZ/DWxmMfpSUU3/V0AJUn8FMen/7tAFC5+7VOwk8u5f/AG6v3n3Ny1lf6uagkuXX36oLJ5c1X5vuVQeT99/v0GepM9HmUf8AoFMjoNCZI/nSrnl+YlU4avvH5dSUENTQ/epkMn92nwx+W9QBZ/hohj+5S81KkfyUFlxP3aVMieZUKRvVyFPM+9XOal/R438z5k+/X6d/sb339ufCGzspYv3P9m/I/wD1yd6/NDRP+PxN1fov+wrqXmeBobT5kSF5rZ9/9yvMxUuRxkdMY+5M7zW75/OvH+/vleuYvPs8kP2fZ99Pm2Vt+JLqKBLmK2+dIU37/wC58lc94ejfxHf2Gn7Ggub5/J/v/wCfk3108pwmb8WrFLrxIl3A+/7Xpto7vu+58mz/ANkrj49NuLqwdGT+P5Ks+IfFz3Wt6lcXkq2tnvf7O7/J+5T5E/8AHEruPhb4LuPiRcW03z2uiM/zXnyp8if3N9TyjkeTeMIJbfTbZ2TYiSp89FnpsXiPSXuGTe8MX+j/ACfx/wB+vbv2iPgbb6Jp9g+lz3T2LL88bvvdnrzu80NLXRNEig3JN9lSF03/ACIm96zlGUDP4jyvw94Vln1iz8p9l4779+/7ifx16FeaVpnh+5v0b9/cwxfJ5Pz73p+g+H72TxDNFFaXEkLxbE2JvrofDHwv1ufxVNd/Z1TRLdPJ868dIYfN/wB9/v1jKXMRE8x8QwaVqVm+oeJbfekL7NkO/wCTf/sJXZ2fh/wP4/8ACvlWz3Xnf8skR/8AVf7ez7ldJ4z0Pwp4f02ZGuF8UXkzu8qW2+G2if8Ag+f777P7ibK6f4UWOlaVpV5bxaeyJM+/7if3P9urIkeA6V4At54f7K1fU9NRLe7+0vbabcJNeSwp/B8nyJUPxL8TWV9qSRW2j/YtNhlT7Kn+u8pNn9/+OvS/ihY6fodzNqGkaOulo8Xz3Ly75rh//HET/cSvKHnu9Sv4YlsorWwd/vu1XH3w1LmqwXseiTaVY2nnzXyfIn9zfXj/AMYNKl0dLa0ltPIS0ihSJNnz7/7/APt799ewWEmmSeIXi1PxHcWs0zvN/o339/3E/wCAVwfiTw/pl9qTy65ey2tnCjzJMiO81x8+z566qETCR4UkEsab/wDUWyPseZ/uffrrfL0zWLOHyrSK1trTf5szv87/AO5/t1D8SNSl1W8torOJ7XSrS32Wtt/c/vu9Qw6rZQaD/ZVjZLYpNFC91czJ50z7H3/I/wDAldvKBW02Ty7lJYE/c/wO/wDyy/369C8T+A9QgvIZbm7sN80W/ZYRfJ9yuGs9YSx03yrNJd+95nmdK7DxDY+KPD/hu2tNee8R2/0mK2e6R96fwfcrGUQPN7O18+abcmyFPnben8FX7OTyGdbb+Bd776x77VnguZtvyb/neobPUpbqF4mTy9++sJRO2Bva9pqXXkv/AL7oiVyV5pXl6lbIr73d/ufx1239m2/2bR3a7ld/nSX+/seodbsdMtbyF4H3zI/zO6f+gVEZHb7M4bVdKeSZ3V9j7PkSuVvNNeD73369F1KNLq5hfbs+d/uVT1LR0nsHeKHZteuqMiJUjz37L5dtvb79TfZUkT7n36v6lB5cPypUNtC8+xP7lbnLymbNa+XD9ys2bZW3quyD5K56b+OtokSIU+//AHHq55jz1WhTzKvw2rxvWmpGpC8flp8tTQxvI6NT5o/L+9T7OT56z5jQHsU/4G1QpYvG77U3/wDAK0rmDy3Tb/6HUM0nlpv+XZUFFzSvvvt+euhSCK6jdNi/Om9K57TZPLfzVTelbH27zNnyNs/geoNImPf2ryQun+38lYk0nmfe/wC+66e5kSN/v1z15s++qVcTORTeTzIdn8dUKszSf71Vpq31MdRk3/odMSP5Plqb/WJR5dGpmM8t99M2Gpkj+f5afJ9xKAKlO/1ab6f5f8dMT7myggY7+XT0pnl/7FPT93RqWTJH5e/+CmPH8/y1N/y0+atvR/COq65sTT9Mur3/AG4Yn2f990coGP5b+lTWv3K9L0T9m/x7rHk/8SdrXf8Af85/n/74SvWvCX7CPi3WN8t9e/Yof+mNv/7O71t7KYc8D5m8vzH2b6ueQ8bokX8dfbej/sK6ZYvu1C78/wCT50d9+/8A74rv/Df7Nngfwy+9dMid0T/nlWPspB7WJ8N+G/CuoarbQxWdjcXW/wC48MW+u50H4LeM9SRPK0dkT/ps9fdWj+C9M01Nlnpi/wBz7ldDZ6Pcfw26wVcaBf1k+NtB/Yx8S6wiPfahFpafxps3/wDj9ei6P+wx4UtET+1dYurr++iP9/8A4HX0s9jLs+Z/++KpzaPb/fldnq/YGPtzzTQf2ffhV4Vm/daEt7N/08/PXoWiQaPoaeVpGhWdqmzYmy3RNlXLaCygT7i1WvNYt4Pu/wANX7IPaly6k1O6RE3LHT4dNeRP3tw1YN54uijbZTJvF3l2bvFt30ckDHU2JtDso0d2dndP9uqFzqun2sezyld6891Lxjd+c7rLsrnrzxj5j/63fWmpnzHot5qqQI8vy7P7lcxf+Lkgf++n9yuPufGn8HzVz1/4jeeR/wC4/wDBV8pHMdDrfjR45t8T/I1cxN4quJJnf7Q3/fdY95J5iPWJN50fyKlTqXGqdJeeI7if/l4Z/wDgdZs2uP8Ac81tj1j/AGW4k+fZTP7NlkesveD2sTS/tX+69MfWJdn3/kqGHSvM2f7FTf2OklaRjIwliIDE1iXf8tQ3OpSzvsbdVn+ykj/26mtrX5PuVtGkcssVEyvMu/k2/c/36Psssn96uhttN8xN+z5Ksw6Un9yt/q8jm+uxOVTSpf4E30/+w3k2bv8AxyuwTTfL+7U39lVccKYSx5x6eH3k2J/33Uy6Gkb7NjV1X9mpGlTfZUg+89bewgcv1yczkv7HSP8Agqb+zU/hStW88QaZAj7rqJ/+B1z03jWy37IE3/7lTL2UDqpfWKxfS1SOpktfMrH/AOEqeSb5Yq29EsdQ1x0eK3bY3/fFckq8IHr0surz+Mf9kq5Z6VLdPsiRnrp9N8HXH+tvNv8AuVt/YVtYdipXn1cZ/IevSyv+c5u28MpB88//AHwj1qw2sUGz5FqaaN99ZV/dPHXkVcROZ9Lh8HSonoXwxuoo/E6JX17o8ySWcL/7FfDfwv1Ly/E9t/t19paJdf6HDt/u1dL4Tkx3xG3eSVm3MnyU+/nqhNP+5rc80oTT/NWPfz1cmkeN3rE1K6oAZNJ/eqtNP5afLUPnLVOZ/M+7QBC988j/ADU/zEkqhNPTI5/nqgLM0nl0yGdJN/z/ACVm6ldVWhvvL+Sgz1NW8/fpVCzn+yzPVmGdJErKvJPLufloDU0r+R7pP9iobPYkPzffqG51LzLfatU4b7+9QaBcyfPVnTb7y5krNmnSN6ZHdJG++gDpNeukks/lrlba+Te6V0M0iT2Hy/3K4maTyLnZQUdPDP5iVzepSeQ71sW10nkpWPrEfmPQBTSd5HrStp/7z1lQyJHNsar82zyd9AE15/pybK8x8SWsulTO67/v139nP++2f36yvGGm+ZDv/goJOJs9Y8v5G+5W9bTpNsdXrjH/AHD/ANzfWrpupeQn396UFG3c7/4n+SmeZ8m+sG/1x53RF+RKfbT/ACUEcp83233/AJv79e0+CZPL0SHyk2J9yvFraT59/wD6HXuXhKPy9BtvvfJ8leZI940nk8z5Gf8A3KhubV54Xqa5/dojqlH+shf/AHPkrlLOA8Q2vmbH2Vz1hapJc7Jd2x/krs9bgTa+7+D564+5/dzb1+/XVCRxSMR4/ImmTZs2P9yrOk/8hK2/66pVnW43kv0uG2/OifcpmlR+Xfwuv8Do6Vt9gg9d+MEfmWGlSrv+5/H/AHK83s/+PlNyV6F8UZEk8L6P+93uiff3/frz3T+tccfhNonT22yRErSsP3bp/v1lWf3NrPWlZyfPsrsw/wAZy4r4Tg/j3H5mj20vy/I9eFabO0FyjxffSvoT4x2rz+Ht67X2ffr57h2ed833K9s+fp/CfWPgD/SvAFt/G7p9z+4/8dcxqUfkXjoyfP8Ax10Pwrk8zwfbJ9+sfxP+71Wbcn36KvwmFD+LKBzbyJ9sd9n8dfTPwHn8yz2b/wCD7lfNM0n76ve/gPdfO6N/cryMV8J9JhiH9qLTZbrwZqW1G2I6TO/9yvjzzH2fMn8Ffb3x4tft3g/W/wDr1r4ehkeSH5v9yrw/wGdT+KDyU3mjmketiBnmVHUn+rqH+OgB709OlMejzPLoAZcx/wAdYlzv86t5/wB4n8NY9/8Au3oIkWX/AHkKf3KzXq/bSf6NVOagjUf/AAb/ALlM/uVND/q6Hj/u/PTkaEyR1ZSP5Epif6t6IZN6fw1BRNs/26mh+/8AKlM/v1Mn7xKx1LLOw1Mn7umR/wDs9TeXRqak0NX0jeqcMfyb61bb95XPI2L+jxpJcpur7t/YSvnms9b0/f8APDeo/wD32iV8MWEf8dfZn7B91L/wlWsW/mr++ihmX5P7leTjPhO+hHSZ7xquledquvWUUTPCnzon9/ZVz4d2r6b450S0nsljd3d3S5++nyO//oFevjwfb2vjRNT/AL+/en96uK8YajqGh+JLPUoNM87/AE3znf8AjZP4/wDgFenCXNA8I+afG3hyyk8MTefcRWUL3DwpeXP3IvnrrfBPxQ8P2PhvTdKivYtli7wy/unR7tP76J/8XXSfErwXaNDr2myL58OnP9vt93yff+dP/HK+bLDTU8OXn9p31i1752of8ecL7EdP4EreMecD9BGmbxN4LsdQuZ9ltc2WVt4V/fOr14ppvgCWx8T20t9tewd02Qv8/wAn+3XqfwS0v+1PDUOs3Mtxp9/dpsezmi2eU/8Asb62/GmjxG5s1trdke3fe0397fVypROKUjkPHl9aR3kOm2cuyGJ0e4S2f5E/2Pkrxzxn4cex8T6xFElw7w7LmLZ/zxevV5tYtLWa5t10/wA+a4l2PvfYiJ/sJ/frj/HmpWvh2/trdbtZ3RHS6eZP49/3P+AJWEqQRkeXJ/oNzDLPpX+jTRb4vOl3v/v7E+5Xrt59k0p4bS2lbYiImzf8/wDt15jqt19u1V0VNkO/fb7/AO5Wl4h1WXSv9UkX+kIiPNs+dHrllSOov/Fq60rUrb+xGfY+/ej7P/HK8W03Soo7lLRXZ4Ud9++u88ReKrTXHs7ez0yVJtPTZcXk0ru9w/8A7IleUa3dJBfuy/uE3p9/+/WkI+6RqbGpf2VpV/8AvdMl1e8eLZF9mT51/wBiuMv/ABBe6xcw29nafYrab5Hh++++ukbxBcabqVtcQPF5yRfJ8m9Nlc3bXV7pXiH+2Ly3luoUf7ZKib7ZLj5/uI/8FdUDM5Kwg03TZpovEdlcXt/D8jwun7mL/f8A771g6lPp/wDwk73un2kUFt5XyJMibIvk/grY1XUn1LW3ee0t7Xzrh7z7NvfZ9/7n399TabrF3HrEOq2Nvb/b7e4+2RJ9nTyUf/rj9zZ/sVvzEFZNVt49KsIb6yurq8TfbfO+xPJ++lULax1jVdVRLaXz0TZvuZn3pEif79bFhpt3qt5eS6/9s864R5vOd/nlmf8A2/8AvumWslv4VvPs8V632N9m9Ef599KQHm/ifw/9h1vVYluPPS3ldEmdNm/5/v7P4KytEsfMmtn+b/br0vxzo9lpWpXm64aea4RPK2J8j/J996h+HvhGy1K8tom3O7y7PufuU/2K4qsuSB6uFpc5m/2V++tnjh3pvfZsrK8SWst9MnlW7fI6b/kr2y28K6rYvDb/ANntGib9n9yqGpaalq7pqForpt3vCkteXGue1LCnl3hvwXd65vafdBbQv996Z4h0d9DTyldXSu21jXJbq3hS2iXTrB/kS2h/+Lrkry1e6uJtz/I6b0/74reM5cxnKlyRPN9Sj8zZ5qf8AqnZ2qRp8qbK2NSgf5P9v+Cqdmn7l0/uV6nMefymJqVij7926ueeCLY/9966rW/3lt8tcr5D/wASVtE5apW8vyH+5VlZ0j+9UMkEsj/capntX++z/crYxGXMnmP/ALFFn+731C86SSU/z3+TbQBsJskj+ah408uq1nI/kpu/3KuPGlSak1hH5ibFfZUzwvH9599Q237un+Z5fyN9zf8ALUAVptkaO/39/wDfrKm/1f8AsVpXP8afwVlPG6Tf7FbRIkZr0eX8lTTRpG/zfJVmw0e91J9ljZXV7/B/o1u7/wDj9acpiZv8f/slCV3+i/Avxx4gf9xojQf9dpUSvUfCX7DHjjxNNvvHisrb+N0id/8A0OrjSlMwlKMD5v8A9v8A2KHj8xv7mz+/X3n4e/4J3aVabH1W9lvdifcmuPk/74SvYPDH7JPw/wDDOx10Sz3p/Glv8/8A329bRoGEq8YH5a2eh6hqTpFZ2V1dTP8AcS2id69C8N/s2ePfE2zyNHSyR/8An8l2f+OJvr9TbPwX4a0eHZbaVb/J8nzpvq5ZxvDbbLGyWBP4PJTYlafV4kfWJS+A+A/Bn7A/ijUpvN1fUGtUT+Czi3/+PvXrvhj/AIJ6+F9NZJdau5dUT+5NcP8A+gJ8lfVCQXckfzfI9TW1jcedslf5KuNKIe1meXeHv2W/hp4ZhTyNCs/OVPvpapvf/gb11th4H8NaU+y20q3Tf8n3K6q5tfIR3+/sqtDPFH9779WY84yGx8hPKs4lgT/YTZWkkb7Pm+/WD/wkiRzP8+xKsza5b+Sj/aNlWLnNL7LF/wAtaheO0jmTbtdK56/8XW8aTJv/ANz564O/8TS+c+13qOUOc9gmvooE+bbsqhc+Mbe1R0i2768ZvPFV7In+tasf/hI72N9/m0cpHtYntj+LkkT97WJqvjRPuK/yV5Q/i67k37vkqheak90n3230cofWIHpFz4xT7qy/PXN3/jR/uK7O9cZ9r/2qh8yjlMPbm9c+I3neqz+ILj7m9tlY++mPJ5lHKH1iQ/UrqWZ3+esSaN/4XrS8vzKZ9l8yt/ZnLLEFNI/46PI/jWr6Wv8ABU39m1vGkcssUY/keY9Q/Zfn2Ilbf2HzH/iq5baO8n8H36v6uYSxpgw6b5jU9NK+fZXVW2jvv+arP9mxQJvleto4WBx/X5nJJo/92pksf9iuke60+1V3aZa57VfH+iab/rZV+d9ifPRywgEatat8ER/9j/Pv2VZh0dJPkbbXDal8bNPtU2Rba4zVfj9dTo6WcTJ/t7/vpWMqtKB0xweKrHur6bb2qb9+xKzbzVdPsYXeW4t0RPv/AD185XnxQ13VdiLcbP8Ab31j3l1qF8/727Z9/wDBWcsZCHwHXSyec/jkfQ9/8StHsX2NcL8v8D1zGpfGmygTZEiu/wDsV4/DpT3b/M+9/wDbrbs/DlpHveX568+WPke1Syekbd58W9Qunm+zRNGnz1lTeIPEGsJ80rJD/uVfs9Ka6mS3060ad0+TZCm+vV/CXwI1XxHbI+oS/Yof7iJ89cssROfxHrwwFKB4mljcSO/2mVtn+/8Afrp/D2h3epOkVtaSv/uJX0/oPwB8M6bslltFnm3/AMe+u5sPDGn6VDsgt1RP9hKx9qdUFCB4b4G+Ceq6lsuLxNkP39j/AMder6b4cu9KT7O1v9yu5s9SexTYqLsp9zdJOm9k8usOY05jlfsr/wDLVKhmgST7yLW28kP8T1WfZI9QHNMwbmC32fNEtYmpaVpkifN+7d/9utvVZE2f7Fee+KtSeNH2vspeyL+sTLmgxppXieze2dX2v/6HX2H4S1LzLCHd/cr4A0HxB/ZuvW1xK7bEf+OvtjwHrCarpVtLF/Glb8vIYyq8/wAZ3+pSfJ9+qfmeZD9+jUpP3KPVD7V5lt8tQQUL+d43+/WPeT+ZVy//AL7PWPcyeZ/HQAyaTYlZT3yRu9WZv3cNYnnpO7pv+eqAJr753qHz/Ob5ahvNkf8AHVaGSgz1L9x9ys1JPnp9zI7p81U0kSN/megNTVhn+fZVPVb5LFN9Vnn+f5af9l+1J81AakMOq+en3KswyJJWbcRrY/ItPtrr56C4hfxvvoSB4030y/vvnTdUM2rfufloDlOh0qTzIXSsfW4Eg31Do+sbJtjUa3deZNv/AIKCytZzv/FTLzzZPnqn/aSfw0Tal5avuoAzbyd4Zk21Z/tKXyf4dlYN5deZNQkj7KCOU1f7W8uZG/jrVvL6LUrOuN+etfTbpNmygs4PxPHL9p+VPkqhYSfJ9/8A8frp/HkaSIjxbf8Abrg0n8ub/YoA25v3n3afDJ5abN9VoZPl+/Vaad9/7qgDxaw/eXKI6NPvf7n9+vftBtXj0SH5GT/frwfRIHnvoU/26+k7D95o9s/8aRJ/wOvFqntxKDWryJU0Nq+z7lWUk+envdeWn/2FYm+pyWvaamx9v3689vPv7P469O1KTz5n3fPXAarY+W/8e+uqlI5apjzQefZv/wBMf/HKrWc8sEyOv30q/DG8czoz/JMmyqCR+Xc7F/v10nKeo+P5P+KP0T7zps+evOrGf7PXf+M50k8B2cuz+BNnz151D+8dN1Yx+E3Owh2bPlq5ZyfOj/3P79ZumyJ5NWbaT99W9E5MR8BT+KMH/FNzOrr8/wDH/cr5ySP995TV9J+M98+g3O3502fcSvmmbfBqX+4/8deyfN0T6f8Ag/I8fhhEb53373ffWb4tkS31WpvhLdefoMzr9/f9zf8Aco8YRvPeJuSnV+EwofxTmLmf50evZvgbqUX2lE83/tjXi15G8b/PXoXwfuHj1JH+Xf8Awo9eXiI+4fRYWXvHtPxUjefR7nb/AB27olfBjweRvRfuI9feHjaR7rStnzOmz+CvhvWLF7XWL+L7+y4f/gfz1jhfhLxHxmU/+1Q/Sn+Xs3/79Mb7nzV1GZHRSvHTP+B1QBTKfTJKADzNlU7/APefPVzy6rTR/JQEiGz3+TUNzH9+n2e+N3p9z+7egx1IbX/WfLU3l1DDs+5Vl6ci4j061MlVofuJUyfvH+/WJcS4n7xP+AU9P9mmfwfLUyf79RqWWV/gqzDH/BvqGH/bqz/crOR0FyH7tX7aP56pw/vErVhj+T/brCRtEv6bH89fVv7F862PxYtLdv8AltbulfLem/u3r6B/Zn1T+xPiz4cvdu9PNdNn975K8jFfw5HZh92fpz4ms7q6MKxX8Gnq6Mhlf7//AACvMPFVrd6AyLp91cXuzYjzff8ANr2S9tIr60iaWLfj5v8AarhfEHi630m13tp6wPs3oj/PXrqPKj5+Jw3jnw5b+LrabW4nlgTVk8m4tpvvxOifcribnQ/C+h3Om3tncK81um/Y770Sb++n+3XbeML64kTTdMaZIHhi+2XHk/f86X7n/jleOPa29i/2fUEln+Xe80P30rqjEj4z2Xw3f+IrHQtU1S53avY26RSWTW2xHdmruLjxVqFjo9tDqumzRu4WX7Qz741/2d9eMW3xJuPDnw0+0W0X2qz+S2SZF3vE/wD02f8A3P4EpB8UtV+Ivh+0tYtKnki09N73Ts+xmT+N0+5W8TCUZDde8Taf4u8QzXulPLa7PvpNE6VyviGOK+0f+04kVHS4eGXf996Y8kWq6xeXtmkr3KRfadib5nd0T5/8/cqtreq3H9m2d2su/TbtN9vbO/zpQBTvJ7Xy7OKKL5/9dLebN7on9z/cqtqWlXF1o9nqs97b/YJriZLe28399K/9/wAn+5WbN4jsrrSvs/lXVrM+/wA19/yOlc3NoepfY5ruKJN7v+6/epv2VhKJvEmsL59H8Q/Z/KXY/wB+qfiqP7Vf6bLY6UvnRPvldE3760vFXiaKezsE1O3tY7mxRE862i2fJ/c/23rH17XLeS503TNMiuoLm7Tzrp5nTf8A7ibKiIamJNGl1C7qnz/3EWtK88XXEmpaVp+q6PFdQ26IkWm7/wCN0+R60vEnh/UPDkNnqH9mSwabD+5ludnyI7/c+f8Avv8A3K4C/wBYinv7m4lt5ZnfZ5X993/+IrblMzB1iDTL7xJNLqG7S4Xd/wBzZp/qv7iJ/fr0Xwf4O8NR+GdVvdn2rVU2Jbwu7/77vs/jrz3UvD7x63pqXnyfaE/e7PvpXqOm+LkgtnsrNLWC2/gdE2P/APZ1vymMjK1jwdd+KrN9Ysb3TbWHSUSF9N83ybl3d/kRE2fPXB+NPhnLY3O/UHW187Y8UKPvfZXsGjyeErWzv9T1C4uJ/E9xL5NrbPE6W1p/08u//LZ/7iV518TvGOmaxqX2iKyvJ4U/0NdSmR/3r/770SiWcNrcFxI8KMu/7Pshd/v1f0rXL37BDpX2u4ezt5fOitkb5Ed/46wfAHiaLX/EiafEjQJ/t/fr0JNHt7HxJcpKmx9iTJ/t14OKlHm5D6XAQlKPOTeJI0uraF5XdLlE+f8A20rBee9+x/f+T7ldtcwWmpOm77+2ubhklhR4pYnSvLjI9qUTldNuEntksp0Z33/JVDVbF43SVl/coj/8D2V0NzJbwX73EvyfPVDUp/tU32XZv/e70rtjIxlH3Tg/Ie6eGVotjp91ErH8Q6clq7/J5D/xpXpENqnkzbUX5H+SuS8XWLTzTO3z/Pv+/XVCXvHnVaXLE89ubXz02LL871QfSpY/nlRvkrrbaBI971Tv/wB5DsV/k/2P469GMjzpRObktfM+f5arXkL7P+A1pP8A7lU/LuNSudltFLdP/chid3/8creJjIwUtf31PeD50r0jw38D/Hfi59+meF7x/wDptcp9mT/x+vVPB/7BvjXxA/8AxNdQtdL/AL6W0T3L/wDsiVtGE5nJKcIHzZ5nlvVmHfJsRvkSvu3w3/wTV0/5P7V8R3k6fxomyGvRdE/YY8CeGX+WyivnT+Ob99/6HWkcPIj61E/N+z027vv3UEUs8z/88U312Gj/AAZ8Z+IPki0S4gRvuPcukNfpZ4e+APhTSm2JpVvs2f6nZ8n/AHxXeW3hyysUSKzsokf+4kVX7CJH1qU/gPzo8M/sP+MPEbI91e2tlD/H5MTzV6von/BOvR43/wCJnrF/dJ/c81If/QEr7k03wDrt1s8qwaFG/jm+StqD4W6ojIbmaHH92HfV+zgYe1qnyr4b/Y08CeHER4NKt3dP78W9/wDvt67O2+Dvh/Stjtpiu6fc3/wV9FQ+A0g/1stUNb0rTLG23Tyq9bxOaUzy7R/DlpBsigsreBE/gSKuhm8OXFxCiRbUSpk8R6Vpu9F+emTfEK0gh/dbavlM+aRTfwdff3/kqynhWKNP37/+P1ial4/ln3ur7K5u58eTTu+6WrI/xnbfYdKsZvNZ1fZVObxHp+9/IT5K80v/ABV5iOizVjv4mSD5PNoF7p6Lc+KoY037PuViX/jxI3fan364DUvF3n/Jv+5XN6l4jld0RaCPa8h6ReeMLjZ/razbzxU+/fv+evNJtclk+89Qvqryfx0+WZH1g7ybxNFI+/f89ULzxGkj7N/3K4l7p/ub6PPq+Uw+sG3c6w88m+qyal5iffrL8z/bpauMDH2xoPdeZv3VTuZ/7tR1OkDyVvGkYSxESh5lHlv9+tL7D89TfYf9irjhzilijH8j5/uUz7C1dD/ZvyfNUyWsUafva3jhzD64cx9lf+Knra/xV0Lf2fBv814kf/brEv8AxVo+m/JLLF/ff56PYQgae3qz+AYli8n3Uq5DpTyI6N8lcZqvxi0TSnRFf7//AAOuS1L9ohI5n8iLej/3P4Kz9rSgXHC4qsezfYU/iqtNqVlY/wCtuF+SvmzW/j1qbo6wOux/9uuSv/ibqGqzO89xLv8AuJsf5KxlioHbHKZz+OR9Y3PjzRLVPmlV65u/+OmiWLuivXyjNqt7qrv+9ad/9t6zZo7uOb9+/wA/9zfWEsZL7B20sppfbPorWP2jHjd4oPn/ANt64zUvjhrF87pFcMleS+en8VH27+7XLLFTmejHAUofBE62/wDGmsX0zu16yb/7j1WTUrif55biV/8AfeubSd59n+3V+zglkmRP/Q6x9qdsKMC/c3Xl/demRyO9X7PR/Mf5q27bR3upkis7Rp5v9hKwlI3jAx7aB49lav8AsV3nh34La3rCQyyxfZfn/wB+vXfDH7OemWOyW+fz3376wlI3jE+ftF0291WbyrO0uJ3T5H2JXtngz4O3F9CiXySwb1+5Xs2ieFdM0NNltbxJ/wAAre89I6xlI2Mrwl8OdH8K2yJbW6/J8++uqTZGmxfk2VmvqSf36rPfVBZvJdJUL31Yj6l5f8VVn1X+BnoA1X1zZNW9bakt1ClcBqV0kkPy1iWHjxNDufs9y/yVYHpepWMU3z1xOsX1xpXzrK3+5Vybx/bzw/unX/vuuG8Saw87vtfZRykFPWPiN5KfN9+uPvPEf9q/6t/MrH1uRJ99cTc3dxY/PE7/ACf3K31IkdncyeX/ALdfV3wB8QJdeG7b5/nT5K+G4fGLyTbJ/wDvuvfv2dfHD/afsrP8n3/7iUakan2rcyefZ/f+5VOzk3o9Q6bdfarNP9yoUn8h9n8dYGhDqs/l/JWU8n96rl5J5n+3VC5/1fzUFGbf33yOkVcwkjxzV0M0P36568ulgudlXECG8keR91UHvnjfZU2q3XlpvrHe6/jakBq3l18n36oedTPP+1Q1WedYPvUGOppLceZ916m+3bE+/XJJqTyTP8+xKf5z0Ght3l1veiG+TZWa908kKVW+f79AGrfz+Ym/+5WV58sj1c8zy4aoPP5L0FFmzkf7Sm6tXVZIpLPf/sVg/a6mfVfMh8qgChcu/wDDTHnfY+6qz3T+dsaq1zfeYiIv/A6AGXMib/4aZ9qeP7tULmTy6EkegAv9Vl/5ZUaVqTxv+9f79Vptke+sr7d5b7P4KkDp9Vg/tWHZ9+uP1XSvsv8AsVvaVqv+3VPxVJ5ltvi2un8X+xQBzcN08HyVMk/z1gpO8Fz9/fWl59UB514YheTWLZFTe+/7iV9Jw6a9rYwoz/cWvDfhvob6xfvtiad0WvdVneSwRJU2P9x0rwa/xHvxM3zPvpTHk8xNjPT3/dzVWuZP7v3Ky1L1M25+/wDNXPa9Gm9/kreuo331laxa+fD/ALdbRMJHGO/lzJ/HUM37u83/AN/5/kqa/geB6JrX9zC/9/5GrrOQ7zxDH5nw3s93+5v/ALn9yvNLaTy5P9yvS9Vj3/C77n8b/OleXQ/vPn/jrPU11OhsJH3/ANytWH7+9axNNk/ffL89bcO/+H5N9dVI56vwGrrdj5/hu5/65fPs/gr5dvI3j1KZZfv7/nr6ovJ0k0F9qb0RPufx18r6xB5GqzbnXe771r2T5il8Uz3v4LSS/YLxGT/7L+OtvxbB++R2/i+5WD8EZ0ksJovl3/PvrpPG0aRwpL9z50TfXRL4Dlj/ABzhr/8AeV1vwruvI1T7/wDc2VyV5Imytv4ezpHrCbn2J/B/v149X4D6HD/GfSfiGdJ9BeXZ/Bvr4k8bfu/FusRff/0h6+zHklutBd1Tf+6+5XyL8RbX7L4zv/7j/crjwp21/iOM/v8A3qPL/u0eX5dLzXacpFSv0p/+9upj9KAIaKe9MoAKhmj+SpqheqAoQ/u7l6feffT56Z/q7n/Yp959xKCJFaGT56ufw1Q/jq//AAb6cgiCVZh/2arfx/fqZKxNi4n+sqaP7lQw/c+Wph9xKjUC5D9xKuR/wVTh/d1ch+5WcjeJftf9YlbFtH5lY9n/AKz5a27auWRvE1bD+CvWvg/dfZfGfhu4/jhvYXryWz++6N89eheBr57W8tn+5slR02f79eXX96lI7aHuyifsJpN1t8PwTsv/ACxVtqfN2rivFvhK68U3jCR2jhdd/nP9yJa7LwpOt54Z06YfdeBG/NaTxFqEVjZqrjf5rqmyvfpe/QhP+6fOy/iSPM/il4dhW3XV0m2WwtUjNymz96/3Ur5e1W6u/tly/wC9nm3vv3vX1P8AFLS3aG5/fu1pdKjQIqb9r/8AsteNWHhm3vtYSygi3zXFwkK+c/yb3qtRxPN7PxBrs+m3+j2f+i6bfbPtSbN+/ZV+5tdY03w9Dp9tL9lhmffLNs+d0/uV7NbaHpWh+IUsl+f7O/kyzTRbNzp/sf3K6Txnof8AasOm3ESLPsifZ/Bs/uVHNyhI+dZrW00OwtrdYmgv5rX/AE3yZX2S7/n2P/458n3K4/W9WvZN9vplpLdXOz7/APBb16F8QtK8tN9t/rtnybK8u0rxBe+GfGFtaahbrdaJd3CJL52/Zv8A7+9P7n9yuqJy8pQ8T+INVtbDTbSz03yL+4i2f89nlf8Ay/3K6HSdH134e/2VoGsxNDqNw32m4trn/XRb/n/4B9z+Oj4nT3u+a01KVUTT7p7bT4Uf5LS337/kT/0N/v1z2ialp8iJrU97dSX6XUKPvTen39n36JGkSn4zk+1WHmq/z70d9n9+ub1jzY7mHULaZp3mT7/+3W9rcD7r+Jk8tN8yf+PvXK69J5mmpbu+x3T5P9ysJG0TbufGl7qtnZ2l5cNPbb3dIX+59z7+z7lZsM9vJc7/AONEqF7r7LYW26Jd6RbP9yueSe4gtnm+5/uffojIJROhv5Ejv4bid1d3TfWloPiOysfOef7k0Tp89c958s9nsb/vioXj8tPmq+cjlLOveKru61j7R9oW62f7FcB4kutY8TX73E6NPsT91DCnyJXQ3MHlo+1FffXN6lHe2MKPFcNBv+TfC+ytOYjlK3w90fUIfENnqC27JD9o/wBc/wAlfQniHTYv+EqR5dz/AOhb/k/3/wCOvDfDGpPBcwpv37H373/v19IXlrFqqQ3flfP9n8nzq8THfGfT5d/CPPZpJYJt/wBxEf76ffRKv3niCy/5c4vItk/jvJUd7j/4j/cStV/DN3OzxQWst0/9xEqaw+APjjxHc232PR2T5/8Al5euKOHnP4InoVa1Kj8czzfW44r62m/0SLfsrEs5JbGaGWW33/Js+evqjR/2MNd1iZH1fU/sSfxpbV6Fo/7Fvg3R4f8AiZ3F1qj/AMbzXD/P/wAAr1KWAqz+M8mrmlCB8HzXSSPvV9kz/wAFXLP4ZeIPFUyfY9Kv7pHf5H8rYj/8Dev0m0f4T+B/CtmiWOk2sD/30iRK3rOHSrG28qCyX569COXcn2jzqubc/wAET84tN/Yx8e646PK9hp1s7/Km95n/AO+Er0Xw9/wTuS63vrmu3Don8FtEkP8A6HX3PbQXF0+yK3l/3ESrieD9VvptnlNDD/fd69GFClA8iWKqzPkvw3+xN8PNDffc6ZFqM3/Pa8d7n/0OvS9E+E/hTw5ZpFZ6Zbps/gSJE/8AQK94h+FKSN/pN1/3xWtafDTRYNvmxvcsO8jV1c1KJhy1ZHiug2Nla3PlQWlum/8A2K62Hw/qF8ieRbs6f7tepQ+HdI0396lpBCf77VVvvHWhaX8r38blf4ITvNR7T+QPZHF2/wAN9QnGZdsH+81ath8LIozuubre/wDdSq2qfGzTbdtllbvO/wDt/JXPX/xuupIf3aRW3+2aPfDlhA9IsPAmkWP/AC7+c/8A02rRkm03R49zPa2i/wDAUr5x1j4vag+9JL2X5v8AbrhtW+Izz73+0VXs5Mj6xSgfVOqfFPQNLj4uvtT/APTFc1xWr/Gzzt4tolRP9+vmG58cSu/36h1Lxo8cKRK+/f8AfpxpGcsVE911X4qSyfJ9o8uuJ8SeP3uoXTzWrx/UvFzzv/rWrHvPEDz/AMdb8pyyxEDubnxV8/8AraoXPir/AKat/wB91wD6k+/79D3VXynNLEHYXPip9mzfVB/Eb/P89cw87yfx0zzH2VcaRhLEG3ea48n8TVmvqUsj/fqsm96Ty/8AbrSNIwliiSa6f+/VZ53p7weZQlrW8cOcssQVt7VMkf8Aeq4lj5lWbbTfMrb2Bh9aKCQeY9TfZfnrS8i3gj81pV/77p82v6Zaw/NLFv8A7lX7OBPt5z+Azf7Np6WL7/mrB1X4saJpTv8AP9x9j1xmq/tBWVu7+R87o/ybHqJSpQNo0MRP7J67baV5n3qJvKtX+Z1r5v1v9oy4k+SJ2T5P79cNrfxw1XUoXRZW/wBisJYqlA2pZXXn8Z9aXPirStOffLcRf3/v1z2sfGnRbX/VOr7P9uvkK88f6hfP81wz/wCw71lXPiC4kTYz765ZY49GGT0vtn1RqX7RFp86Qba4nWP2gtQmREWVoHr57mvpXfez0zz3f7z1yyxk5HoUsuoR+yenar8YtVvnRHu2f/xyuYufGN3db9ztv/365jzP++6PMrGWImdsMPCBpTarLP8Ael+Sqz3TyLs31TeT56f/AKysOY35CaSTzP46Ek+eiGxln+6jP/wCr9tpUsn3vkqOc05SFL57WT91Va8nuJ5t7OzvXQ/2Gkn3quQ6Mmz5Yv8AgdHOacpyUNrLO+zZWrbeH9ib5X+eun03w/cXz7IIt/8Ac2JXbaD8J9Q1G5/e7YEm/v1nKZfKedWGh/x+U2z/AHK3tE8M3eq3nlQW7Ps/4BXv2g/CHT7HY9y6z/396V3+laVp+lbPIiiTZ9xESo5gPIvCXwTlvvn1F9kP+x/HXrXhv4e6P4cRPs0S70/jer73yf8ALKoX1X/nq9RKRcToYdkH3dqVcTUq499cTf8Af30Jrm99i0FnZpfVWm1Xy/465WbWPLT5qx7nXPn37/8Avugs7N9V/i3UybWPk3764N/EH919lULzxMkMLu0tHKQeiprCSW29nrE1LxEkCb99cT/wmkXk7GlV/wDceuJ1vxpvd0/j/wBh/ko5Q5j1T/hPIoE+Z9nz1wfjPxx5/wA6/f8A7n9yvNLnxBLO7pvbZ/HWbc3XmJ9/79XGJHOeo+G/iF++SKV1/wBjfXcpqqTwo7P9/wDuV82fbngmSvRfCvjF5IfKlff/AHN9aajOt16FJ1f5K891uN7dH+9XbXOqpJC/z1574n1i3tfkZ6NTPUwbz93/AAfPW98K/GMvhXxVZ3G/9y7ojp9+vOtS8Y2+90V96f7dYMPib7PeeaqLVcpHMfr74A8TJqukwur761Zp/wDiZbG+5vr5X/Zd+LaeINEhsmlXzofk8n/Yr6N1LVfLSGVaxkbROh1L92iVz2pX3yf7dTPqX2q2R/79Yl5J5j/M9QWMudSfY+2uYubpI7ne1aV/P5f3a5LVZJd+9XoA1bm+S6+RfuJWVfyPsfbVaw1J40+aq1/qX8CvVAQ6LqrwI8Tf8Aqa4vopP413/wC/XK3N88c1U3n8z59lAHQvqSRzfL/HV9NSSNPmWuShn8uj7c+779AHZ2d15j1Nfzpb1iWF88eyptSvvMRHoAs/2k9Qyal5n3qrWciXX8dF5Gm+gCy2sRRw/LVOHVUjmfd/HWJfyeW/y1WSd/4qnmA6HUp/MRPKeq1tH5/3n+erNt9nksE3Ou/ZXMf2k8Ez0AX7m48i5dKhkn+TfVO8vvMT5aoPdS/7VUBZv759+z+CqDz1DNO8lQ/w1IFxL7yPu/fq+l099bOi1zzukdXNNvk2bPm/4HV8oGPqWmvazO6p8lQ20n7z+KuqvNl1D822uVuY/Lmfb9ykB6X+yR4ftPEGtzW86L8n3Pk+d69I+J3gOXwj4tvNMi/49vkmt9/9yvN/2QoLiPxU7RI3yIn3H/26+yfjf4LtLrw3Z+JYH33O9IZX/wB+vm68vePovd90+S3014H/AHqeXvqn9h8z+Cu51XTvnT5PnSubePyWdKiMjblMG50p9+9ayrmx+T5q7N5EkhdP46xJoPM+StOYxlE801WDy7nZ/wB91QeTzIdn+3XT69Am75vv1z3kPG/9967ISOKUTsL/AHyfDqb+4ifIn+3XlaSfP83/AHxXsE37z4b3KbF3w145bSeZNu2bKcQ1N6zk8vY9bcMnmJ/t1g20nmJs/wDHK2Ek8yuqBz1fgNK5kf8As2bb/Gj7Pkr5y8T2rwa9co23ej/fT+OvpOGNJLP/AH6+ePiLH5HiG5Rf+evyJXrw+A+bpfxZHqPwTk/fIm/7/wA9dt45j8y2+433/wC/XnXwKn/4muxvn/dfJXp3jCPz7N/n+59yuv7BxS/jnnV1s2f+yVc8Gf8AIYRNm/f/AHP9+sqaTy0f+/VnwrM8eqwuqb3/ALmzfvrzJ/Ce9Rl7x9V6Jvk0H/gH8FfKPxatfL8YO8u13dN9fXXhX/kA/f8Av18tfGyBE8Tw7U+R4v8A2evKw3xnp1jyW8j8uaof4auarB5d+6f+P1W8uvQOIh/1aUz/AHqf5lM/4BQAP9ymUP8Ac2Ufx/cqgBPufLUL1MlMf+OgDNvI/LffT3+e230XkfmJRD+8hoJKf8FX/wCGqb/x1ZtpPMpyAekflvVmGOq38VXE2b/lrE2iPSrkNVk/eU+HZUaiNKH7iVMn7uq1v9yrkMfmO9ZyOguW37utizkrHhrStvuJXLI2ib1n9/8A3q7PwrJ8/wB/564m3+/XVeGLrzHf5/vo9edV+E6qXxn6/wDwV1L+2Phf4cui293s03flVXXLz+3fEX2Hynh2SrFv/vJ/frjv2OdUOpfBXSU81neHcgV/4Uz8tekw6Ug8aTXsm2D/AJ5Jt/1vyfO9ethffw0Dxq0eSvM4vxxqUXiCwe3X9x5MrwxP/uV5Wnh+9guU8p13p++3o/8A3xXovirwre+IH2We3yUuHmf+D5P9+ubTxBb6UlzFBe77nytn2x0+5/cSH/4uujmMyZrVINNtrvU9zv5v735/netKa6i0r+0rLzYn+0Ij280z/wAH30rlbWxu7rw9c3bea8Ly/PNM/wAm+qHieR/J027l+S2hRLN/99KZnzDH0PUNctniii03yf8AUpc37oif7ez+/XB/ETRdK1Ca7n1y9+3ajCyfYrbTYEt7b/gf+5/cRKm8W3yaa6XtnrC/bG+5ZwxPvT/feqGiab/bmvJ59pFdO/33SX5IkT53rb3YmHLKZ514qgu/7YS7nRZ02Pc77lN+9/8A2esSw1WK+htredF86Z0f/VfJv3769y1XVbSN5oorS3nhTf5TzJWDrdq88KItlFa7Yk2Js2VBvH+Q898Yf2xG94jWipYPcPN5yfO8v+/XB3Nik80Ms/z/ACV7lc6Vqd9bJbqst07/ADukKVBpf7M/i/xNxHoF1HFu+R5l8lP/AB+s/fNoxPF7yT7UnlL9/wD2Kp20Cb9n/odfWXhj9hTX5JN2parZ6en8Sxjzn/OvTdA/Yj8JafsfU7+81F/4/L2xK35VfspBzwPgy50dI790tZftVt/BNs2b/wC/Vmz8I6hrj/6NaXV1/cRInev0x0H9nj4feHY1+y+HbWTb0e4Hmn9a6uG10DQYdlvBY2qL/BDGo/lWkcOL2sT809N/Zp8e6/Gn9n6FebH++7xbK7DS/wDgnr411x4X1W+t9OhV97Imx3r711Lxnb2sP+iQtdP6fcrH/wCEg8UawzrY6f5Cf33TZ/6HXTGgc0qp4Pof7BvgnRLci7t43Rtm97mV7mZ9n+38mz/cSu6s/hD4K8PokUUUT+T/AHEruE8IeItUy2oXsce7+DdvrVtPhzYW/wA0009y/wDvba09lS+0R7aqcU8HhyxdEs9Pi3p/sU9/EFwnyWdkv/AEr0aHwzpFku/7JF/vTfP/AOhUy41zRtHXY8sEf+yi1ceVbHNKN/jOCs9K8QarN/qmg/3/AJK2rT4d3Uz77u62H/vur958U9Csessj/wC4lc3rHx50+14tLfzH/wCmzbK298XuHW2fw+0+D/XM05961bbw7plm2+GziR/Za8K1T486rPuSCWK2/wB1K5nVPi1e3v8Ar72V3/36PZTD2tM+nbnxBpunqwlvII9v8O+uY1H4uaFY/JG8t0/oi7a+X7z4heWj/vWeuVvPHEs/3ZdiU/YGcsVyn1JqXx1RN/kwRon8O87q5DV/jhqF0n/H35H+xD8lfOt54meT/lq1Y83iN/M+WWtvZROaWKPab/4m3F1N81wzv/v1ial8Qvv7N2//AG68oufEDx/Ir1TfWHkf+KtOU5ZYg9FufHEux0V9n+3WVc+Ln8n5pd9cS1889QvI+yjlMJYg27zxNLcb03Vmzaq8n8dUPLeSj7LL/FW8aRyyxA/+0pd9Mmunk/jp/wBl+f7/AMlXIbRP9+rjSMJYgyvLeT+9T/sj1fmkt4PnZ1T/AH3qncaxaQJ8u5/9hKv2Rh9YGPa/7FTJBVCbWJZ/9Vb0x766k+9Kqf7laeyMpV2X/LT0oTyo0++tYNz4g0+x/wCPrUF3/wBzfXN6l8VNEsd/lSrO6fwfxvVylCARhVn8ETv32SP8tHyR/efZXjOsftBW8G/7Mnyf30SuG1j476hdO6RPsT/Y/jrP6xCB0xy6vM+mbnUrK1TfLcRf991iX/xC0q1R9twrv/sV8o3nxQ1C6fdLLvd02Vg3Xi6WdP3srO71h9fO2GU/zyPqi8+NNlYw74pVf/ceuS1X49S73S2+T5/46+eJtcluPkZ2dP8AbqnNdb/nrmljJTPRpZXSgeu638atVun2R3bIj1yWsfE3U7r5Gu2/uVxL3TyfIz1D5nmJXFLETmenDCUofAbb+ILiTf8A33/j31Wm1W4kTY0rbKzfM96HrH2pvyFmafzEqCmUv+fuUuYOUeklDyUzy39KekDvUc5pyjP9XR5nz/cq5baa8j/M61fh0eKP7zrRzGnKZSR73p6WMsjvtT7lb0P2S13pUyarFH8kUW+s+YOUzbbw4/8AH9961bbw4kD79i76fHfSzfJFU0Nje3SI/wAz7/uIlZlkyQJHUyeV/fWuk0T4c3d0m+5fyEdP7m+u20TwPpmlbHl+fyf7/wA9PmNDgNK8M3epf6q0Z0/v16RoPwkt/kfUJd6f3ErehvrSx+7tTZTH8VJH8+9U2VHMB1WlaHpWjw7La3igT/YrSmuorSH5fuV5pN4qfzPv7KpzeOEk+TezvQB6j/biRp83/fFU5vEfzv8AOteYv4u8v7vz1QfxM/k72/74o5TPU9Rm8VbEf5/n/gqg/iPzE3s/+3XmL+I3/h/77qGbxB5nz/x1RfOenP4jXZ9//viq3/CVeRNv315p/bEv8Lsn/AqhfVZfk3PT5Q5z2O58RpJbfK+//gdc3feI/wC98lcrbeIE+wfM6/crE1LWHnmf56OUOc63/hLl3/NVDWPE3mIm1971xjzvvd/79Q+Z5laakam3c65LI/zPsrNmn8xH+f8A36heOjYaNQ1IXpn+zVnyKe8f92jUNSlVqzne1k+X5KZ5P96n+Xs+7RqGptzeI5Y7B0V/n2V5R4kvr2+vH3O2z+Cu8/1n3qZ9hin+RkWlzBqeRfYbjb8qM/8AuJUyaVcfxRNsr1f+x4o0/wBV/wB91D9hT+FK05yOUf8AAvWNQ8B+Lba7Z/8ARnfY6P8AwJX6F6V4jt/EHh6GWB2d3Svz6htfLff8vyV9CfBzx5La2CW7S/x7ER6wkbRPofQdV8xHilf5/wC5U1/P/wB8Vwf/AAkaQarC/wDBN/HXTzaok6bKgsLm6TZ/f2Vzeq3zyQvtrSm/efItYOsT+XvRqAMr7V89Vrmfy/nrNe6/ffK+yn+Z5nyUAUNSuvLqnbaqn+qZPnqzqsfybK4+8keC5Ta33KoDqvt37z/Yq/cyRbN+z565KG68yFKs/an+41AG39qf7m+rMM/mQ/7Fcr57xvv31pWd8/yLQHMdPpsn2d9+/wCSn3k7/fb+Osea68uH5X+emfbnkh+b56AK32p5G+arKR/x1TfZHD8tU31L+DfsoA2Ibr+Bnqhqs6R/Ovz1Q+1PH/HU00nmJQAJP5ifNQ99FGm/ZVD7UnmbP46hm2ff30AWbq6ikSqHmfPTH6Ux5PkoAe8iSUyGfyH+WoZKioA3Un8z/frKv4JfO37KmhvkjTZ81Pefz02fNQB6d+x/sj1i5SJ9+90/77r9FtO0pPGHgnVNFuWXZNE8cSf3Pkr85v2RY5f7Yfyk+f8AjffX6V/Cd9v2y3ZP4UfdXi8vPV5D2MV7lLnPhzWIbi3mminRkubd3hlT/bSuSvE/fPXvPxu8I3Phzx9qS3EYW21B3u4HH8S+leMalY+Xc/L/AB15j/cz5D06f7yHOYKQP/cqs+m+W+9krpLOBPOTclVrq1+f+/S5x8pwfiGxWRH+Tf8A3K4ya18x/v8Ayb69R1ux/wCAf3K494U+dNld1KRw1YlyaB5/h7MjfPCj7Nmz+CvFraTzH/269vh3/wDCE6rt+d0+/s/9krxOHZHNsX+CtqRzam3YfOm/ZWrDWDDJ5f8AuVpQz+Yld0DnqnVWc/mW2zfXgPxRgig8Qu67n3v9+vbNNkeT+9Xkvxg/5DCP/fr2ofAfN/8AL02Pg5P5F/C6zbHRf79eta9J5mmun8f8D14n8H5E+2fw70r2nWP39hN8+xNm/fWmpy1P4p5pNJ5m92+f599GibP7ST96yf3nSrk0CRo6bKzbb93co9cMj2IH114DukuvDyfwJsr54+P0ezW9N3fP87p8if7fyV7Z8KJ3k0REldvkT5K8u/aEtYp7q2l3/Okv3K8in8Z61T4Oc8K8VJ9h1X7n34kdH/v1m+ZWx4zkffYS+cr77fYif7lc88leicQ/zKY/+spn+sTZR5b7Pv0AP/jpnl/3qKPk2UAFMo8yhf8AaqgKd59z5qhs5Pk/20qbUP46rWEn391BIxvvvT7b93/33RNH5c2+mQ/66nIC7zUqVC/7upk/8frEospU0NVo6mSo1LNKH7lWbb71ULOR4/vVcSSs5G8S/DJV+2krKSStK2m/dpWEomkTYhkrp9Bn+5t+/XKwyJJ92tvQZ/LuUrilA3hufpr+whrf2v4dXFhv3/Zrh/8AgNfTzIrbW2hq+L/+Ce+sLJb+IbENs2Oj7Gr7Ou5lt4JJGOAq5rpyyX7mUZ/zHBmEf37PPviTfXq6HLHa2e3zn8obot7P8/8A47Xn154WSTw++qanF/pMsrQxQp8iW+z+/wD369cmi1HVIohFEyL/AM9ZvlNZkfwvWWPbLeMsO7IiVd4X/vquvkqzkYe5GJ4DrF9/y7xRN+6+fZDTNYk+3aDpVlEm9033NwiJ9x3+RE/4AlfTGnfDfQdNj2/ZftI/6bfNWzZaHp2lD/Q7G3tf+uMSpXT7CRjzRPkKx+Ceu+JpkeOyuPszrv3vFs/9DruvBX7Oer6NHctLLDbTyJ5SO0hcKj/f+Wvo2aeKH/WOqf7zYrPk8S2KyCKKRrmX+5brvNb+wDmPMtJ/Zx063mSa/wBSmu3V9+yKNI0rq7H4OeFbGV5W037bM53M93K0p/Wt/wDtXUZm2waW6j+9cSbaka31O4j/AHl4sB/6d4v/AIqr5Ykc0ixaaXZaWuLa0gtV/wCmMSpUV54gsLP/AFt1Hu/uqd1V4fDFv967mnvX/vzNVy30eytZN0VrGj/3tlX7pBjt4wlmfbaaVdT/AN1nXZRt8Ramm7fBp/8AsdXrUuvEWmWLYnv7eJv9qWuf1L4r6BYvsW4+0v8A9M6sC9F4XuJm332pTz/7KnAq5F4W02P/AJd9/wDvtmvONS/aAtI932a3Xj++1czqn7QN1Gnysib/AO5/BWnLIz5oHvsccFnF8qRwovooUVQvPFOlWMe+W9i/4A+6vlXWvjFe3yO89233v79cHqvxNuJ5v9a3/fdP2ZjLEQPr/VPjJoti+2MtN/tCuP1T4+MIf3EUcFfLF548uJ/+Wv8A3xWPf+MbiRNm+tvZQOWWKPftY+L1xfTO0t23/fdcfeePJbp/muG/4HXjNz4jl/v1WfWJf79aRgcssQer6l418hNiy+Y9c3c+KpZ3+Z3rg/7UeT7z0PdSyfdrTU5ZYg7B/Eb/AN+qFz4gf+F657e1LS5TCVUvPrEsn3naqc18/wDDUXl/7dJ5fmPV+yI9qP8APf7tNqwmxN7ttT/feq15rGn2Pzy3C/crTlI9rMf5DyU9IKwbnx/p8D7Iklun/wBiqc3jHUJ0/wBD0/Z/v1tynLLnOwhh/wBjfT5pIoE/euqf79cTc6lqE/8Ax83qpC6fcR9lUJtc0qxRHub7f/wOtPcDknM7z+3LK1+TzfPf/Ypn9qvdf6q3b/fevMbz4veH9JR9qef/AAfIlcxqX7SCR70tk3/PsR/uUva0oFxwdef2T3VJLuR/m2pVO51K3+5LqESf8Dr5d1v4/arqUz7bhk/3H/grjLz4janfP+9uJX2f33rGWMgdsMpn9uR9b6r448L6Pbb5biK6dPv7Pn2VxOpfHTRIN/2aLfsfZXzBeeI7ufe7O2/Zs3u9UPtb/wB6uWWMkd1LKaUfjPftY/aFlk3pbJ9l/g+5vridY+MWsar8/wBruEf/AGH2V5o0m/fTPMf1rllipzPQp4OlD4YnSXnjTULqT9/cM/8AwOsqbWJZ3fc9ZvmUz/brGVU6uQufanpn2p6reZR5lZ8xfKTPJ5lMeT7/AM9MoqOcOUEkp9Mjo8yjnNB/mUfP/DTKmSRPuVGoBsp6QeYlPWREo+10alk0Np8j0eQkf3vnqFJ/9un/AOsqwJvMijo+3eXJsWq3l0eXQBc+3Pv+V6PIeT52otrXz5v4f9+uhsNNWOH5v+B1GppqY9tpssn3a29N8PvJN93/AIHWlDHFH91P++KuQ3XkJsWjUeppaV4dso0/e7f++624bqysX/dIv/AK5V759ny1D9qaT71ZC1O8bxd5CfLVabxVLO7vvauG89/ub6m8zzP46fKaG9N4meT7z1Wm8QS7Pv1jvVb5/wCKkZ6mw+uSyJs3/PUP9pPI9UEp6SeWlahqX0vn/v09Lr/brK8z5/lqykj0ahqXJp6Z5/mfJUPl/JR5fl/PRqGpMknz0TSVD/q3p/l0ahqCT/JQ8iffqs8fz1NDH5lGoajH60QyeXT5oPLpnl0ahqWfMTZTPMoSPzKHo1DUPMp6SPspn+sSmPG9ZBqDyUf6ynpBQlr5n8NAajNhp8MlTJAn8KU9IPnoNAT7lHlpJUyQVMlq++gCn/q/u1paJqt3pt0jwbd6fP8APT00d5E+VGf/AIBWlYeHLud0fym379mygD2Pw/qqarpXms/77Z8ldb4e8RQyOkTffT+/Xm/hXSrvSrb5omjTZVm5nmsbz7QqNsf+CgqJ67NfJ99f+B1g63dJOn+3VDStVS+tt+//AIBU02yT5NtSBx+pXSQO7t9zfQmqxffp/iSxTfvVNj1zcM6RpsZ6ANi8vvOm3r9yub1X95+9WtJ502fLVOZPPT5auIGbbXX96rn2rzNlZTp5Ez/ep6SeZ92kBsJIk6ffqaG68ispJ/LSn+fQB0KSPOn36f5nl/x1gw33z/7dTee/956ANK8nWRPkrNSRJHepvM8xHRv7lZVzI8f3VoA0nj/74+/TEn+TZvqh5/8At/foST/vugCab79M8zy0p7/79VppN8lADE/dvR5ifxUxvuUzzP7tAFz5PL+Wqc06UzznqtNG8lAEyT/P/sf7FX7OdKx4f3aVchk+5uT50oA+hP2NoPIS8l2b0SX/AIHvr748HNcaTqFtL5S7LtfmRP4Er4T/AGKp3ghvPnWdN/3Nn3H/ALlff9xZNClnLcv87ffRP4a8OXuVT2sVrCKOP/ao0Nrzwvp2oLG0htbna7r1VH4zXypqum/OjrX314m0SDxh4RvtOLCaG6t3RXz/ABfw18QalYvBM8UqMkyO6Pv/AL9cmZw5KntV9ovLZ89Nwf2Thpo/Lf5EqG5g8xK6SaCs2aCvL5z1eU5XVbXzIX+SuM1K18t/ufPXpd5B5kL1xmsWL799dtKZyyiVvsv/ABSuqvvVE2I//j9eCeZ5e/cmx9/z19DvA8fgzW3/AI/K+SvnW5/eTO6p/H8++vRw/vnnSLkM/mOlbEP7xKwbP76fJW9H+7T5a7YmMzV0rdvdPv15j8YI3+3o+9tjpXczaqmmwu7fcrzHxz4mTWLlEW0aN/7++vYpS9w8GdKXPzk3wruFgv03btj/AH/9yveL+dHs3/3K8T8JRpYpDL5Wx0rvLrxxpUemun2tdiJ/3xXTGR59enLn9wyriT99Ns+5VZJP3yf79ZU3iqyupneJ1ff9ynpPLO/yo3+x8lccj04H0b8KNYSPSvKii/33rm/jxGkmmvKyt8kqP/4/VD4deI0035GRnT+N/v1f+Kl1/bnh+ZLaKV32fc2b68vl5Kp6kqsZ0uQ8E8SSeZZ2b/3N6VzyfvK6fW7G4+zQo0Tb9+/Y6Vzcm+N/K/jT76f3K7TlGeX/AHaP4KJt8H3vuUzzE/hoAHplFHzyUAPSmfxU+mPG9AFa8j8z5/lrNT93N/v1t+WkkP8AsVjzR+W6VcSJE110SoYf9d8lXHTzIap/6uakMuPT0/eVD5lPST+CpKLMP7uT/Yqy8nzp8/3KrJ/6BT/9Z8lZ8ocxfSerMP39lMs9KeT59+xP9uun0fTdPjffO7Ps/vv9+tPZTH7eJiQxvO6bUat6w0e9vnTyrdq27a60+Cb91b/In3K6rR/EH2X97Bb7H/vulH1UzliiHR/hDrd8ifKsCP8A+OV6R4V+AMskaefe26J/GlUNH8TaxOiJFF87/wBxK7CwsfEF1MkUrsm/+/W0cLAwlipnvfwj8P6V8Mnhl0/UFhm/jd69r034taZHfI13fNc/N8ybvvV8paV4Z1CPYktw3z/crvNB8Hefcokl2qJ/fohg4wlzkSxUp/GfXGl/E7QNVTdBdsf9nym/wpZviDa/dgt55n/2vkrkfhj4b0DR9Pe7e+imfbs/etsRa6m/8b+FPDsfzXdtn/nnbrvb9K3NfdGw69rmqc2dlHGn9+QGmf2R4k1Jv9JvWtE9Ef8A+IrEm+PmgRq3lRXEn93O1a4rVP2lJ1uMQLBCn93bvrblkTzHsNt4Ks0bdNJLO3q5rUU6dokLHdDaov3mZgtfKnin9oDVNUTi9aOH+5H8lcJf/FC4uvkllZ/9jfRymEqsT7Hu/il4btG2fbvOP/TFc1zGs/HzTbNtlpB5n+3K2K+RJvHEsm/963/fdYl54qln37paOWJjLERgfUOu/tIXQhdYBBCf9mvO9S+Omp3Tvvvbj/vuvDX1iX+J99U5tSfZsXclaR5Tllij1HUvihdv/wAtfnesSbx/LJ/G1eezXzyfeeoXner5TlliDs5vFVxJvfzWqhN4mlk+9LXN+Y8iU/y3etOUw+sGlc65LM/zO1Vpr55KhSD+9T/I+StuU5pVSF7qWmPI8lXEsU/2qe8cUH3nVP8AfejlMPaszUgp6QO9Q3Ov6ZAju1wr/wAfyVz2pfFTR9N/1b+e/wDuVp7octWZ1qWP96rKWPl/7deUXnxsl+dLGL/cfZXN6l8SvEF9s2Sqnz/JvT7lHNEuOHnM9yvNStLH/X3EUf8AwOse88eaPYo/+kb68KufEEsiP5+oN8/+3srHufEGmQJvaXz3/wBio9rA6vqZ7TefFu08l/IiV/n+5WDf/ErULpP3H7ivHL/x5FB8kUX/AH3WPefEK4khfbLsT+5XP9YOqODPXW8Y3t0+ye92fx7KhfxHp9q/+kys/wDwP79eIXPjG7uv+XiXYn8dZVzrFxO+9n31Htzqjg4fbPeL/wCLWmaa/wDo0W90rE1L44Xv/LCVYE/uV4s873D72f56Y8jyVj9YmXHB0onoWpfFTUNSm3/a2+dNlcxc+Kri637pW3/+h1g/530f8DqJVTqjRhAuTalLJv3O2x6reY/9+meZTPM+esOcvlJ/npPM/wC+KZ5n+3R5nyUc5oD0x5KY9PT7++s+YA8ymeZ5lNp1PUA/1dCUx6P4/uUagP8Alo/3ahT7+9qko1Ad/q6bTvLo8vy6NQBP3lD/ALunpHR5dGoBDHT/AC/9imJH/doeSjUselP8z3qH+Kn0agOqdKh/gqZKsBealSOouad5nl0AaVhs3JW9D+7+Ra5iGf5ErSh1J40oNInQp+8qWsVNS+f5f++Kvw3yf36jUvmLnmeXTHkqHz/M/wCmf/A6Y91FH/Gr0akaj6mT/fqh9q+5t+SrKSPIlGoakzyUz+OnpG/8VTfZ6yDUh8t5KmSDzKmSOpkjoDUp+R5dWUjp/l0+OP8Au0BqHl+XR5dOqRI/42oDUreT89P8upvLp6R0BqU/I8ynpH5dWXjpnkPJQGpC8f8AdqHy60ktXqb7J/s0BqZqR0eR5laTweX/AAVMlr5lAamUkHl0PBW2li8nzqjVNDo7yfP5TUBqYiQeX/BVmG1lk/grpLXw5LIm9Yl2f3627DwrLv8AKVF3/wAdBocNbaa8j/catK28MvJ/Az/7aV6jpXw9u52/1Tf7711uifCuWP7yKm/+4n36DPU8cs/Bbx7Pk3p/f2V1Vn8Nf329ov8AvuvbLD4c+XCnyf7/APt10mm/D/5ETyfk/wByg0PHNL8ARWsyful310lh4OTf/qv9+vY7PwP5f8C1sW3hGK0/u76fMXyc55XZ+DvMRE2LXE+M/Ad3psO+NGe2/v19OJpVpA/zItQ6x4ft9Ys3tPs7O/8AsJWftoG0MPVPiqwupdHudn8FdnZ6lFdQ71f/AL7qz8V/hrqfhm8eWW02Q/8AA64PR9VeN/KldtlOMozCVKUPcmb2tyeZC7f7Fee3m/fXbXk6TQuivvrmLy1eNHoIkU0qaGdIH2VTd/LehJKozDUo/M3uv3HqgknlvWx/BWVcx+W/zffoAf5lCSVWSP5Kemz79AFmGTy5t/8ABVzz0k+Ss3zPL+7T030AaST0y/j8xN9UPOf7tEMzyPs30AM/1dP+f7jU942++tM8z+OgB6TUP+8qH/V09J/koAHqF9lDb5N70zy/++6AJKjeT5KXmjmgCOb/AFdM8zy6m8zzEemeXQB9P/sSf6652uqfx/vvkr7+8R6PL/Y8N7vZ3RV3p/er82v2P9S+w6rc7dz7Nj7Nn8dfqPY3yah4dhuJR8ssG9v++ea82VKM5SPUxU5U+RxMXwe0trbxb2z9ob/U/wB3/ar57+PXhOXRPGlzcLt+zah/pEX+/wDxp/33/wCh19B+G5Eurm2RU8jYu/ZXMftEaCNS8I2+pIv77T58s3+w/wAj/wDstctel7TCy/umVCr7HFf4j5FmgffVO5grpLy18vfWbcwV8nGR9VymJNY+Ylc3rGm/I/3a7l4PkrH1LTvket4TMJROMhj8zw9qSbN6eU/yV82al+8v5k2bER3Svqi5jitbC8819n7p/k/v14nN4ZtLF3llbz3d6+hwZ5dc4awtXk+dUrYSC437GStt9kabIkVE/wBiofL8t69eNI8iVeIyHR7fZ+//AH7/AO3XPal4RtLjxPYPPEvkvL87omzZXYWcjyUz7D5mpWdw3/LGWuulE87EVfcLNz4HtNmx/kT+4nyVxOvfCSykV3gd02fcr2C8j8tK5jW5/LfZsb5q7+U8KNWR5LpXgCKx1L/SZd9sro6f7dei+XaeS/lW6on8FY95B5j/AC1vaPGnk72pnTzzM2GeW1uU2/8AA66TTfE0sGzdtesrWNkf3aykn8v+OuGUDupSO8/tXTNVm2S2kW/7ifJ9+r8Oj6JfPvlsref/AH4t9eafanRKuabrkvnbW+5/crllE9CMjS8VfBfQtS33GnpLpb7PuWz/ACf+P14VrHhW98PzTW9ym/yfvzQ/OlfSFhrDzp5Tfc/26p+IdNi1K2f/AHPv/wByojKRvynzNR/uVveMNDi0e6d1+T++m+ueS6TZ99q3MB8dHzyf3aofavM31C90/wD3xV8pHOar/wCp+Z6yrmRJKhmklk/j+Snw2rxpVxiRKRMk/lw/7dVnkqZ7d5P4aI7F5Nn3kq+UjmGeZ8ny1ZT/AMcp9vYvv3/+OVf/ALK+RN37v/gFHKHMU0n8z5auWdjLPs/dN89bFnpUUH/A66SzntLf5Ni1oYc5Q0rw/eyJ9xtn8eyuns/BdxcbHZ/+B1Wh8QRWO+Jasp44eP5Ff5P9irM+Y7DTfA9pY2yfaZd7v9999dPbR6JaoiLt2J99Pv768f8A+Eued33XHz1CniZ5P42d601Mz6Hh8f6Po9zbPEnyJ9xESr9t8abeS8f/AEfZsr5jm1h5/vStvT/bp8OpP/f+f/fo1A+mbz44XD73geLYn3Pn2bKfpvxe1C62NLdy/OnybHr5y/tKW6T77f7Vdb4ZjeR0lo1J5j6Zs/ixcQWaRM3z/wAe+mXPxKln/jrxz7U/99qspdPs+b79EYmcsVI9IufGlx/frNufEcsi/NueuYtpPMqer5TiliDXfWHkTfvqH+0n/vVQSN6fDA0j1pymEsQXHunkT5qZ5lP+yVZhtfM/gq/ZHNKqVk309IHkq48dvY/6+VU/33rNvPFWiaan729X/gFbcsDPmnMspa/PU32Fa4nVfjFotimy22z/APA/v1zF/wDHC9k3pZ2/kf3NlHNAv2FWZ7Alqmz/AGKoTarZWv8ArbuJP+B14JqvxA16+f8A4+/I/v1z15rFxPve51BnR/v73qJVYm8cHOZ9CX/xC0Sx+Rrj50++lc3f/Ga0j3/Zot/9zfXhs2sWUe/ddq9ULnx/aQI6QJ9z+/Wftztjg4nsF58XtYnR/ITyE/vpXMTeMdY1Xf5923z/AH9leV3Pj+WRNiv8/wD7JWPeeJrud97PWP1g3jhYRPVLnWIvvT3rP/tu9ZV/4x0+1h8pU/3Hry651iWT/lr/AOP1Wed5PvfPUe0On6uehTePE++u1Kwb/wAf3s6fLLs/g+Sub8/5KheSsOY09lE1ZvEFxdQ7POb/AH6oXN9LO/zOz1W+aijmL5SbzH9aZ5j76EkSj5ajnNBnmf3vkSin+XUL76z5gJqPMplFPUAeSmeZT6Y8lGpYeXR/q6Zvo8vzKNSB/mfco8yjy6PL/vUagFM+fZU3l0R0agQpT6moo1LIUo8jfT//AECnpRqBD5dPSOn+W/pR/u0agQ/6uhJKfNHTPLo1APMp/mUz+PZQm+jUB9M/1dTJHR5NGoDP9Y9PX79P2U9OlWAzZU3+ro8z56Z5lAD/AJP71LzUf+9T0oAeknl/wUef5f3aekHmVZSDy6AIfPlp6ebJ8++n+Wn36ms4HnT5fn2UACRyzonz1ftrXy/46sw2sv8Acq5Dav8AxVGppqQwweX/AB1cSOn21p5e+rkNr89GoajPI+TfT0jq/HavImynpY+X/v1kGpTSOptlX4bVNm/ZT/svmP8AdoNCn5dPSOrP2V9+yriWP8DVrqZ6mO8dPSD+7Wr/AGO8nzsn/jlX4fD8sibPuUahqYP2X+7UyWL/AHNjV06eHPk/iSpv7K8j/bejUNTm0019lPh03zPvI1dhbaG/3NnyPWrD4OuJNm2Jv++KrlA4OHSvM/8As6uf2H8n9/8A4BXpGm/DK9un3+UyPXYab8Ibid/m+5/AmypDU8Kh8OeY+9krVs/DLyfJsb7/APAlfQ9n8GfubvkT/crsNK+FdlBsdkV3T+//ABUBqfM1t4Alnm/1XyfwV1uj/CG7k+8n3P4P4K+jbbwro+m/edUqabUtE035Gdf+AVnKUTelRnM8c0r4SfOjyr/32n8FdnpXwySNPmiX59ldOniDz3/0Gyln/wBxKvwweILp0/0eKyR/+ez7KwliIxO2ODqyKdn4Ht4HTci1qw+H9PtfvbUpj6Pdxvv1PVVgh/2E2f8AodVptc8FaO/+k6r9tmT+BJd//oFYyxX8h0xyyX25mk91pVq/313/AOxV+xkuNU/48bKWZE/j2Vx958bPDWj/ACaVoVxPN/f8pIf/AB+ub1X9oLxLI/8AodvZ2SfwO6PM/wD4/Wftas/snX9XwsPjke0p4Z1W4f5vKtU/22306bR9F0359X11Uf8Aub0SvlXWPix4l1zf9u8Rz7N+/Ykvkp/45XGXniZd/lLMz/8AA6x9lVn8Uivb4WHwRPtG5+JPw98Mqnz/ANoTJ/zzR5q4/wAQftcafpu+HTdKWH+55z/+yJXyNqXiZ9mxvkm/399Yk2sb/wC9v/26fsKf2zGWM/kiex/E74zan8RtkN5cKkKfchhXYlePzRvA77fuPWVNrjyO6eaqf7n36mttSTZ+/dnf/brsjyQ+A8+rzTlzSN6z1JN6I1TalskRNv8AHWJD9zfV+GTzNlaHIZVza/P9/wCSmInl1sXlr8jvWVN/tVqQQvTHg89Kmfdv/wCB0fx0AUPLeP8A26Hjq48dQ/LQBFSJ+7f5qf5fl0yb++tADPPSP+Cn+Z/vJWDqviKHSv8AXy7Kp23jzT55PKW4i31pykfCdnDP5aOvy1Wm/gqhDIk6I7fO9aT/ALxP/iKzLIX/ANZT0jo/2Gp/l/J9xaAI/kpr/wC0lTUz/wAfoAbUaVN5fmJR5fmUAMT93THj+SpvL/u/98UbDQB7f+xzdafB4hmSeVUm2fc/jev1Dso7TVtLgidfkMf+q3ba/In9l37RP48h+zP5Fyn8e/8Agr9OPhrfPHHDE0rIUT5kT53evJ9ryVT08VDnp3PQI9Bs7W8huFHklPurU/iTSU17Qr+wddyXELxH8Ris/XLWfNveI/8AqX/1P8G2t+GRZI/lKt/u16FPlfNA8V811I+ItSsZYHminTZNC+yVP9usG5gr1v4y6WuneONU8sYSVVuP++vvf+P15bqs8Wm201xK+yFfvvX5vVjKOInSPvqM+ejCZQmjSCHfK+xE/jevPfFvxGt7V/s9jtnf+ObZXH+P/ipcaxM9pYvss/8AY/jrg31J5Pvbq93C4Hk9+Zw1a/8AIb1/4jln3+bNv31z1/dee+/fWbNdP5jp/BTI5/nr6GETxKsyy9Hl+Z/8RQn7z/fp8OzztjPXoxPBn8Rchj8uHf8A+OVQ/txI5oZVf5Ep+peI7TTbb5pVTf8A3K868W+MbSCw+z221H2V1RMJc0z1TxD44tLFof3q/On3K5vVfGNvdIjxSq/8Cb0rw3UvED7/AJnWqaeI/L2fefZ/BvrTmIjheQ9pTXIpPvSrv3/crVtvEdvBDs3r/sV8/J4jlj3p82z79TP4qf7jJvf+/wD36z5jb2Z7rc+KrSd/v/7/AM9ZX/CQW87/AHm/74rxyHxHLO/zS+Qm/wDgrVsPEdvBvZn3vWcjeMeQ9gs99191ap6l4gtNDmfz5VSvNJviNex23lQP8mz79cxc30t8/mz3DO7/AN96x5TfmPXZvjElq++2i+1TbP4/46wdV+LGu6l8jSrBD/sfI9cB5/l7NtWf7SeT+7V8ocw+5ku9Rmd55d7u9WYdKieH/Wr/AN91jvdPJ916PM/260DmOktoNKg+dvnerKalpmx0Wyi3v/G9c3D/AL9Pe68ulymZpf6/ftRae9qlU4bpI4d6/wAdMfUn3/w0yC48EUb1Z8xI0rB+3PvoS689/merA23vkgpk2seZsrHmk8x/4qEqyDYXWGkb79PTUn/hesqGOrKR0Eal97p5P42p76k9U9nz/cqbyPMrTUz5izbz+Z8/zO9WYZJY0+aobaBI0q+kfmfw1fKRzD/MerltA/8Atb6LPSnnTf8A+h12HhjwzLdbH8r5P79XymE6pW0HQ7i++9tRK9I0qxSNPmRkq5o/h+3gTYqf8DrbSC002HfO6on+21aRpHmSrz+wU4bXzP8AYqZLV5Pu1Qv/ABjo9jv/ANI3/wC5WDN8W9HtU3xfvHf+/V+4Z8tWZ6FbQeXD81TW2z59ybP77vXj+pfGa4uodlpb/wC49crf+NNbun3/AGtkqPaxNo4WUz6Eudc0+x/1t2qIlY+q/FTQtK+7L57r/AlfPc19cT/PPd7/AO/VCbWLK1+7Lv8A4/k+5Wftzqjg4nt+ofHS3j3/AGa3/wBz5K5jVfi9rd0ifY3eD5/43370ryW58Y2iOnkbX3p/3xWVf+OLuNNkHyf7j1HtTeODieozeJtYvof9J1BoE/2Kyrye3j2Pc3e/+5vevK7nxVd3XySyt/33VCTUpZPvPWHtTqjhz0u88XaZa79vzvWVc/EL538i3VE/364Z56Z5nvUcxv7KB0l140u5n37/AJN/3KoXPiC4kT7/AN+sd6Y8n96jmFylma+eSbf/AB1C8j1DRv8AL+7UGhN5j+tDyUzzPnpnmf3az5gHvJRHTP8AWUfx09QH+ZR5n36ipHko1Af5n3Kf/v1Dvo/26NSyb+PfR5iVClDxvRqBM8lM8ymJG/8AElTeX/eo1Ah30f7tTeR/BT0g8ujUCslTeX5n3t1TQwPvp/kUagVvJ/26Ejqz5dPSOjU05St5dP8AL+epvLSjy/ko1DlK3l1N5dP8t99Mf938lGpmR0v+7Q+/+FaE30agMein+T8/z7qf5FGoCVE8b1ZSNPkp7yVYFby/k+b56Z5NXPM8z5PlqH/eoAhSD+BqPMSOmN9+jyPMoIJPPqX599MSPy3+b+/U3l0FjE+dN9P+z0+GOpkoAppG9P8ALer6QPI/y1fttDe6+9QBiJBU0Ni8j/xf79dbbeHPn2f99/JWlbaH/eTZRzj5TlbPSpZER121fj8P+f8AOz/98V1SaOkez5Puf3KuJpqR1nzF6nMQ6Gkcexk31pQ6PsTaqbK6e2sUj/g+erKWKbPuU9Q1OY/s1402bP8AvuhNK/vV1v8AY7/xJU1t4ff5/wCP/gFGoanJJpX91K0rbTf4dldtpvg24kffs+SuhtvhzLP86/J/f30uUNTzFIP41/goS1ef+Bv+AJXrqfDK3/ii+f8A261YfA8Ub79iv8/yf7FPUOY8fTwzd7/li2f7bvWwng7y/wDc/wBhK9dh8Ivs2Lbtv/v1ch8B3c/yeU2yq5SOY8ih8FxRtveVnrVtvD8UCfLFvr122+Fd7OibYtj/AO29dPpXwdfZ+9dU/wBxNlHKZ8x4PDofnv8ALF/v76uWfg67un2LE3/fFfSdn8L9PtfnlRXq++m6Fo/3nij/ANimWeA6b8Mr26+9EyJ/tpXQ2HwWlkT5tyV3msfFvwv4f37riLenyP8A7FcHrH7T2nwb0sbdp0/g+TZQXHmOt034Q2UEaO0S/wC38ldDbeDtKsU/e+Umz+/XgPiH9pPU9S2RWO2D+/8APWPbfE241J999eyv/f2PsRP+AVnzGkaHOfT82peH9K+dpYvkqn/wsLTN+yxtJbp/7kKO9fP1h8XvDnh9/NZPtU39zyt//odXL/8Aa2tLH5LPT2+R/wCO4/8AiK4pSn9g9SlSoQj78j3h9S8S30O+DSltYX+49zKkNX7Pw5qupQ+bea3FAn9y2R32f8D+5XyR4h/a28R32+LTkWy/vvbRf/F1w2pfErxn4qhdLm7vHT7/AM7/ACVHLVmdUauFh8MT7Vv77wf4fmeLV/ECvMn30e6RP/HErB1X46fDrw/D/o0S3T/c/cxb/wD0OvjyHQ9Yvt7z3qwb/v8A9+rNt4ctN/8ApNxvqPZfzyL+vfyQPqWH9qF9ST7PpWmW6J/A80u/Z/wBKzdS+KHiXUpn83WGsoX/AILNEhT/AL7+/XhthJaaP88SS/J/HWlJ4miuo38ran+270ezjEwlXqz+0d/c+Jred3lnuJb2Z/43d5t9U38eW+mw/wCq2f7Fee3OuRQfI0rb3/uJXN63rjybEiTfs/jd6vmOa7PS7/4lPI/yoqf3NlYN54x1CeR9zts/g+euGuNVlkRNu5P9xKpvdSyP+9f/AL7pAb2q+Kpfn3Xf/AEqh/biRw74Hfe/3977KxEsXkfe250etVLGKOPfs+egB/8AwkF39/f8n+wlMfUpZ3fc7P8A770JH8iLsp7w/P8A7dAB58snyb2/4AmytK2gT+5VazneBP3USu/+3V9J3kT7nz0FGrYP5ibGq5/q3rES68hPuVNbat8+xkrTmMZRNt5/Mqs8HmP/ALFPT94nyvUyfvK2MCh5fl/JTHgq48fl/PULx+Z/HVkFZ46heOrPl0PvoAp+X/BTJo/7tTeX9+jZQB4V8Zo3guX8p5dj/wB968usNVuLG581Xb/vuvdfi1ob3VslwsTb0rwG4heCZ4mT7j11xOaXxnrvgn4lSyTfZ7yVvOf5Pk/v16vpupJMibXWT+/sf7lfJFtdS2r/ACvXrXgDxxbwIlpK6o+/fE7p8lRKJcZHuX+s+69Hl/3qp2F156I8X3HrS8tP79c5sQvH5dHl/JVny6h8t461LGPH5dQvvjqy8nz/ACpR5fmUagVthp6VN5f+xQkfz0agbf7OuqvpXjmzRXVHm+T7lfqZ4NmgtfC+nXFtF5mp+Z87V+Wf7N9r9q8eWySxN8r1+ofgR5dFsrZni+6nybl+SvBqyjCZ69aH7o9YsYJZIX+07XWX/ll/dWq+pXUWg2KJbxqjN8qLUPh3Ur3VFdrlFRF4+796pdc0lL9PNErI6rzs/iWvU5v3XuHz32vePFPjVoLWtvaa5JIr/aP3M/8As/xpXwj8b/ig+pXD6ZZ3C/Y0l2Psr6q/ao+MZ8P+F7nwthHluBh1T5/mr88tVuPMd7ud1Te+9PnrxI4OPtfbH0NPET9lyE39pJIibqH1JNlc3c65aQfO0uxP79Yl540tPn2yv/wBK9GNI5vanYPqtvvf56rf8JBFB/BLXnVz4xt43+Xdv2fcrNuPGLyfIqb/AOOu2NI4pVT0i/8AHCWu91T5K5LVviNcSJsi2/P9/wCSuMvNYlvvnldtn+3VOG6i3/NW0YnL7hfv/Eeoal95/wDgCVj3P2if73z1tpqunwfP5TO7pVObWEk+7Fsej3xcsTHhsXk3uztvqb7D5f8AHVybUndNm/8A74qt57yU9RkLweXTPL+SpqPlqzMZ5fz/ACpUyb5Ef56E/d06gBv8dJT6KAF8x5KSl/y9JQQFSJUdS81YDkkoeT5//ZKbzSJQQTb2pnl09KfVgNpE/wBmpkg8x9+2pkg8unymfMQ+XT0jp1SJInyVepA+2jq/DH5jPVDzE/iepk1JIK0I94v+WnrU0MfmVmvqqf3Kh/tJ43Tb8lBnynQps3/3K1bPUreP/Wvs/wB+uPSSW6+Te1WUjijT97L9z7nz0uc05TvLbxNaWv8AtpWxbfFR7GP/AEa0VPkT59n368x/tWyg+66vs/gqt/wlVvHv+Sj2pHsIzPTrz4la3dI6ROsCf7lY9z4g1O+3pPd/I/3/AOCvPZvF1xH919iVm3PiS7uPnaVqx5zaGHhA9Cmvoo/9bcb9n996pzeJrKBH2/8AAK89fUpZ3+aZn/36Hkes/al+yOzufGjyfwKj/frNufF13Jv2uyI9c35nmfx0zzKOY05YGk+sSyfOr7N/9yqz3TyfIz1W/joqOcvlH+Z70x/3lHmfJR5lZ8wB5dFM3/7f6UR09QD5/uUUUeZRqAUx6Y8lM8yjUCbzKZ/q6h8ypKNSx9Jvpidaf5b/ACUAM8z5KP8Aaqylq86fIrP/ALlXIfD97P8A6iylf+P7lZ8xpyTMpOtLXWW3w51Of5/KVP7/APsV0mlfCd5/nllVP7/yVn7WBtHC1ZnmPkVZhsXk+7XsE3wrt7WHfv37/wC+lXNH8BxR79sS/J/G6VH1iBv9TkePpo8v9xnepv7Hl3/cben8FezTeEbeBP8Ad/2KyrnQ7eN98v3P7lRGrzh9V5DzFNK8t/mqb7CkldnNaxR/wLVCaNN/ypW/MR7I5z7ClR/Yfv8A8FbE0aVTeN5Koz5Sg8NDwf7FTfPHN8yNVlIEkrXUx1Md/wDWUJH8lX3sfMd6Ykfl/eqw1KaR/PQkdWaEk8t9+yo1DUmS1SNN7VTeH56uPO8n8Hz1T8t5H+WrIkMeOof4KvpYyz/dRqZ9hf5P7jp/coEVvnp6b6me1/u09IPLSgCm/wC8oeOr/wBlST71P8j5KsDNhjp7weZVx49j76PLoAppa/PT5oKmqZLV53+WggoeRU3l+Z8i1q22gPO/zfcrVtvDi/Ju3O9QWc9Davs+5WlZ6O7/AHk+9/frrbbQ/wCBYvnrYs/DlxNsWK0lf/cSrA5uw0NPk3JW3Z6bFG/ypXSWHgfU7p9i2mz+Otu2+Gupx/O0P/fCVAHH+Skf3afbQeY+zZ89eo2Hwr+RNyNPuf7ldJYfDJIE2Jbqn+2/z0AeMw6HLO/3K0k8JS/I7I3z/wAFe5P4D+REW3V9lTQ+Dn8lEit6vlHzHjln4Ll+Tdu2f366qw8FRffVPnf7/wDt16XbeDmg/wCWSu9b2leEXjf5kqPdEeXW3gtJPnVF+T+/XQ6b4H8i2Tdbq7796fJXrtj4Vi2f6rf/AMArYTw5/u1nzGmp5XYeC/kT91s/9nrStvB0s/3UX/gaV6dDptpBs819lVrnxV4c0f8A193En++9PmHqc3Z/DlJP9aiOn+3WxbfD2yg2bkrm/EP7Rng/w5v3XsXyf7deXeIf20rLydmlWks8zp9x02VZlyzPo2HwrZQfwf8AfdPuZ9H01P3stuj18Va3+1J4r1KH/Rolsv8AfffXm/iH4oeKNcd/tOsSomzZsh+Sg05T72174xeF/DkO9r233/7b/wDsleV+JP2wNKsUmSxid5kfZs2bK+PHmlnhR55pXTf/ABvVbzreP71HOB79rf7V+t6lM/2Xcn+271wGvfFDxL4mud7XssKb96Ij1waSXE/yRRN/wN6v22j6rdO7xRbPn2bKz5gjzE3mXEj757iV/wDfepob63gR/NlXf/B89WYfh7cXyf6TcMn+2j1t6b4HtNN2bkX7nz1j7WBv7KZyr6r5j/u037P7lEMeoX3yRRP/AL9d5DpWn2vzrbr/AL7/ACbKEuIo5t8TxIn9zfvesPaF+wOSTwjqE6I7S/8AAKv23g60tX/fuz/7D1q6lqUWzYvm/On3/uVlTalcRpsXb/voj0e1kX7M0rDTbS13+VF/33T7m6dN+35E/wBis2GSWRPmqZv3kL+a/wDwCsy+UhTWIo3+ZW/4HT01z99+7iXZ/wB91T+yp/8At09I/Lf/AOIoNC4iS3W95X3p/wB8U9IPIk3r9z+P5KId8cPyfwLT0nqAGXn3Hf53eqb7JPkX79XJp/krKmkTe+2goPI+T5v71Vnp80/93+/UKTVZJctv3f36uNIkaVQhp6RvI2xf79AFlLj7+1KPn/2Up/k+X977lP3/AN1/k/uUFE0MnlrsX/x+j+Pez0xPvojU9I/46CSbzH+5so8ve+/5qhm/gf8AjqbzPn+X/gdAGrYXyR7ErYhgeSHev3P79Q+A/Btx4x1uG0iRvJ3p5r/7FfTOq+A9K03w9Dp626p8myt4nLUlGB83vHVZ4P8AYrsPFXgu40d3dU+RP+WyVzHl/wAGyt+UzKHl1C8Dx1feP5PlqF4/MpAU3jeSmP8A7NXHjqF4/MTf/BT5gMfW9NTUrZ0/v185eP8AwW+jX7/3HbenyV9RPB5n3a57xP4ZtNYh8qeJXd/uVcZESifITxvv2snz1c0q6e1uUr0jxV8JLvTXmuIE3/3ESvN7mxeCbyv4/wC5W5yn0b4D1yW+01Hb+P567m2keRPmrw34P30u97dvk2p8le8W0b+TvZPv1hI6oknNR+XT0/du9TbDWZZW8v8A2KHj+f8Aiqby6PLrXUsq02rPl/P81M8v+CjUDS/Z78XW/hXx5Z3E8rJv+R6/SvT/AIpaTb+GrMrqsUBVtz8o+/8A4HX4+2cnkXPmp99K3r/x/rd8nlS3txs379m+vHlQjWlznsSqe7yTP08l/bO8PeHZrlLnUorl142zSD5W9Plryn4pf8FCIbXR/s+nZnmm/jWNV2V+faSXU/393/A3qGaxaRNjIse+vRhS9w8fmh/Kdb8TvjhrfjzUpru5u2dHfenz7Nif3K8r1LxBdz7EllZ0rS1LTktX3s/z1iXkcP8Af/4HVxjExlORQvLp96Vm3Mj/AH/46v3M6RvWbcyPJ8laDKbzvTPMp7x+ZTPL/vVZnqHl+ZTJPvvto/ipj/7NBmPo8umJv/hp7/f2fwUAHmUUUUAPT7lP8v5KZ/HRQQOqRP7lMTfT0/eVYB/D8tCdKk5pI4/M/wByggh+ffTqn8v503VMkCbK05Q5ysm+hP8AxyrKR+Z/BT/lo5TPmK3l/JUyWvmfO1P+T7lTJ9yr5R6jPLSOmL9+nzSJ/FVB56NQ1NWGdI6JrpP4UrH+1fP833KHvko5g1LnmUzz6zXvvL+7VZ7p/wCJ6jmFymx9uSmTXX+3WP5/z0zzPM+ffRzF8pq/aqe+pf8AA6xqk8ys5SDlNL+2Zf79QvfSyfx1T/hp6SVHOaFl5/MpnnvvqH5Kfvo5wJn/AHn+5TKPMo8zzKz5gH/xvRTP4KPMT1p6gPSSn+ZUPmeXR51GpZN81MeNKY918lM896NQJvMSmeZ/dpn+3TaNQJfM+Smef/dp6R0zyP4KNQGeZ5lLVuztXkf5fnrYtfB2oX2zyrdvu799ZGkYTmc95byVN9lfZXc2fwxupE/evs+b+NPuV0Nn8Pbe1X97Kr/8AqZVYm8cLI8r/sO4k+RUb/vitK28HahO6bYl2fx7/wCCvV7Pwrb/AOqVPk+5XSWfh+3+4sSv/v1hKudsMCeRWHwyeR0SWX5/+mNdJpvw5soE3yo7v9/ZXpcOleW/+q31pWfh9JH+b/gG+sJVZHoRwcDgLDwzbxojwWq/f++9bFto8v3PK2fJ/BXf2elWlr/Bv/36ZdbI/upsrmlVmdsMPCBzdnob7ERn2JWqljbwf8Ap6RyyfdSriaVLIlZmnKYmq31vAmxUrEm1F40fb8iV2E3hxJE+ZPuVWfw+kafc+StImEonnt/qUsnyKjfPXPXkkv3/AJn/ANyvYE8ORb/3SbP9yq03hWyj37YtldMJchxSpSPFpvtEn/fFVvsssn8Feu3Phm3k2fJQ+hxfJuRfkrq5zilSPJf7Nl/uMlQrpUv8KM/+3/BXqj6PaJ/yyX/gdQvYpv8AuUc5n7I8uTR7h/m8r5KP7Dl/uV6c+lPJs/db/wDgFH/CONI+9fk/4BWnMR7M8x/s1/7n3KhfQ3d/7lenP4c/vbahm0pLVflSr5jOVLkPN00N/k3bqP7D+T5vnrtr+1SOF32bKxJo5ZPu/On+xWmpzamUmlRR0PBFH/dq5/ZtxJR/Zdx5P+qbfv8A7lWHMVoUSN/lqnc/f/8AsK208OXsjo/2eXZ/uVTvNKuILl9ybKDDmMd7V6PI8tK1f7Klk+7u/wC+KfNo7ybNybEqyDE8xI0oj+5Wx/wj9xdP+6VnT/YSuh0r4c3t06bovk/36AOGWDz/ALtXE0p/J3tXq9h8JPMdNz7P7yIldVYfC+3gRPNRXf8AjoLPELDwy883y27P/uJXSaV4Du53+W0bZXuum/Dm3gdNtu0j/wCw9dnpXgeW4f5UZKjnA8B034ZXt1/rYtiJXT6b8L0j/wBhP9t/v17rD8PZZP42/wBzZW3beAEtV+55j0GkTxyw8AafG6IsUT/8ArsLPwynkokVp/uJXeJ4Vlk+T/2Stiw8OPAibvnrPmEcZYeGZZETdbqn/APuVvW3hV9nzba62HTUk/gq+kFvAnzOqf8AA6fMaanK23hFPv8A8H9ytiz8Ip/c+/Vm88VaPpqfvLtdifPXH63+0F4a0Pen22J/k/v0ahqdtD4Vt43+VFjq5/YdpGnzba+dfE/7YGn2sb/Ztz/J8mxP/Z68o8Vftda3fJMtsnkb/kT599L3zM+2LmTStN+eWWJP+B765vWPih4c0NHeW4XZ/sV8Aa98cPEGsTP5t7K6f3K4+58VXupTbpZW3/770cppqfeet/tSeH9H3+RKruifc/jrzHXv2zrueZ00+0b/AIH/AHK+VPtUsn3v/H6mtvv/AC/+OU/dDmPWte/aQ8Z6xG6LcRQb3++n9z/gdcTeeJtb1h/9J1OX5vvoj1jpC+/7n/fdPm/d/wCtlpcxfMWXsbf77v8A99vRDIkH3U/74Ss3+1bKD70u+q1z4qSN9kVuz/7bvRzEam9dXUskPyp/33Q8Ev35XrmJvEVxJ/dT/c+eoZr67nd5WeXf/f37KgNTsEjt5ERpZf8Ax+r9hHZb0f7+yuMtpJZPnauht/3iJ5v/AAOoNonZ2F1boju0S/In9+r9tqsP/LKJv+AfcSsHRLV44d7fc/2/462IbVN7/eeuWR1RL7+IHj+TZ/4/UKalcR/PE7Jv+/T4Yfn+4qU9IF/ufPWZsCWvnzfN/HTEtUjm++z1ZT9589MePy/+AUAUJo/33+3THg8zZT3n8x6ZNJVkgkfyfLU3meXUKfvKen7yoKK00mx6mhg8ymTQJJs/2KmSPy0SgB775Pu7nqt5csf8H36mf958jPQ8/l7N38H3PkoAp3Mn39r/AD1mpB8/y1q3Mn97bWbNJ9/b/H/coJGPH5dEezZUNzJ/B/HT7OB5H37PkqwLMP7yrkO+PY/8dEMCRp/45Q/9xaAJnkf+/wDfohuH/ufJVZJ/L37Xp8M6f/Z1BZfT958lPeP/APYqnbSfan2Qbp3/ALifPXT6P4A8R6snnLpksEL/AMd5+5/9D+eolWhD4zSMJzOe8z7/AM9XNK0271i/hsrNGeab5FrqrP4V3H/L9qCon9y2i3v/AN9vXsfwf+FemabcpqcqSzzQv8jzP9z/AIBUUsRGtLkgVVpSow55nW/CvwPb/D3w2ks6b7x0+f8A36uXl291cvK1besSef8AJ/AlcxN9+vahA8L45c5Wv7WLUoXilTej15v4k+Hsse+4tovkRPuI9er20PyVZ+wpPRyl85803ljLYu+7dvT+DZVZ/wB5X0J4k8D2+sJv8r99/fryXxD8PdQ0fe7RM6fwPUcpcZHJPHUPkeX91Kvwx0yaN43+WjlAp+XUM0fz1f8ALR6Z5P8AepAY95YrdQvFKu9H+TZXJN8K9PeZ3a3Xe77/ALleheT/AHqf5f8Adp8xHKcfonge30ObzVRd6V0MMb/xJVumvRzFlbYaWpaPJpFkP+roepvL8ymeX/doAZ5fz0Onz/Oi0/8A4Bvp/wDwGgDyWGt7R57KNH899j7K5tJP7tUNSvnjT+5/7PXNE7qvwnVax4jsoN8Vsn8H9z7lclqXiB59nlfJ/wCz1jzXXnpsb599Qv8A7O+uk8vlJry+ed/m+TZWVf3T7/lepnjefZ/4/UL2qfw0F8pm/wCspjyVqxwJH/HUNzB5j0+YjlM1+lM8v/bqabfH/BUL7601I1DYtD0+GB5Ks/2a8lXzAUKPLrV/sr5E/wDQKHtfLoI5TH8t6fV/yPn+5R9hf/gD1ZnIp/7tCR+ZWkmkvU32FI/vf8A2Vpykc5mvBT/93+Krjx+XJUPlp6UjPmIfLqZI0jT7lDyJGj1D9uSgepZoeTy0qgmpJG/zUy51LzE2LWnMLlL/AJnz1C86Vm/a6heeo5i+U0vtSbKhmvqzfM/vUPJ8/wDFWfMHKWXuvno8/wAxKp+Z70eZ70cxpykzzvI9Dz1C8lM/gqADzH9ae8fyUlKklAAkdPTpTP46f5dAA/8Ac2U9KPLoeSo1AYnSn/w0xH/u0eZ/HRqBN/co8xNlQ/6yko1LJPMo8z+79+meXQkb/wANGoD/ADKP4qmhtX/i3Vch01p9iKn36yAzfLd6PI8x66Gz8P3E/wA/yx/7dWU8Ky702uqf399PmNOU5tIKmS1eT54kaT/crvLbwdb/APLetKHR7K3+7Evyf3KOY2jSPPbbQ7uSP5bdv79aum+B72+2OyLAn+3XeJOkafdqzbXUUaVHMbxpROYtvhynnfv7j/vit628F6faw7Niu+/771ffVYo/u1C2sRb/AJX+SsOaR1RhCBNbabb2sibYl+StiGRI4f3SbE/2K55L556s/bnjh/io5S4y5DY895E/uUzy/wDbSq1n9ok2bYm+f/Yq/DY3E/zrbv8AJ9/5KjlL5ya2/dp9+tuz2VQtvD+pzzbFt9j/AO2+yuns/B2pyQpuRaz5TSNUZ5n3EWr9tG+yprPwjcR/JK61sW2h+R95/nqOU6o4iJWtrVHTe1Tf2bFI/wByrn2Xy0p6WtHsgliolNLVI02bKfHHsq/9kf8Au09dNef5FSr9kYfXDKmk/wBiqc0n7v7ldb/wjjyfwVZs/CLx/wDLL/vuj2RjLGHAfvZH+RPkom0q7n/1UX369Uh8HfPvdd9aqeGU/uVpymEsUeIJ4Rvf7n3P9ipl8B3sn3vv/wC5XuSeH0j/AIFp/wDY6fwpsrTUw9vI8TT4c3G/fLF/4/VmH4c+X8+zy69mTSk/ipn2VN9GpHtZHkUPgB/vrEv/AAD+OrifD9/9/wD369R8u3j/ALtULzUrSF/4asz5pnnv/CtYp3/ep8//AH3R/wAKk0+dNkqfJv8A9yunvPF1pBv2/P8A7FY9x4ulk/1SbKCTN/4VDo+xN1vE6I+/7lPufAehQJ81vEiJ/AlMufEGoT/J5vyVlTTy7P3tx8lX7xgWbzQ/D9qiOtvb7/4Kx9Skso0/0a3Xf/f2VC93F86K9VkklvpvKgTe9bcpmU7mRNjoyLs/uViXmlW87vuhV/8AfrubbwjLdv8AvU2P/v1t2fgtI/7v/fFPUg8os/CMs/3bddm/Z/uVsWfw5TYnmp9xfkRK9as/DKb3+Rf++K27Dw6nmfNF/wCOVfOHKeV6b4Lt43RPs679n9yuhs/CUsmzbFXpyaPFa/PtWtK201NlZ8xpynAab4Ded/m/9DrqrPwdbx7EZF310KRxWqb2ddlVrnxdo9j8897Emyp5i+U0rPQ7eBPuVfhtUg+7XnWsfHrw1pvyJcRPs+T79cBr37V9lB8lnEz/AMabE+/V6hyn0OkaR/PT31KytU3z3ESbP9uvi3Xv2pNdvkdLZPI/ub3rgNY+L3iPWH3y6myf7CPRygfe2q/FDw5oaO896vyf7dcHrf7Unhqx+Szfz32fwV8N3niOWT55Lu4nf+PznrKm1KW6+6jP/uUoxDmPq7Xv2urj53s7fej/AHP4K4DXv2l/EepI6Ldra/3NiV4bDNLP8m+rltYvJ87Iz/7/AMlaC9pI6fVPiNrGqu/2nU5dj/fTfsSsG51yW+/1vz/+P0x7FI0+Xb/3xvqtNdWUHyM+/wDv0B74Pvk/j+dKZ9hedPl3f+gUf25FB/qolf8A29lU7nxHLJs+7/33Rzj5TS/sb5PmdU/3H31MkFla/em+f/frm5tVlkR90rbHqnNP/t1GoanYSapaR/d+d938FU7nxG8f+qT/AL7rm/tT7P4qZ577KA1NWbWLuT7srIn+xVaafzNju/8A329Vvn30JH5n3qNQ1JvM/wApT/MeT+DfQkf8FPjo1DUem/7lWYYPM+98/wDv1BVq2krIDVsI/MfZXW6Varv+5XMaPH5ldbpsf75EqZHVE6qwjSOH7lCbN/3/AJKPk2bKhSN/7lch1F+GRP4Xp7z+Wm9aoQwPG6f7f9yrnkJIm/5agoPM8zZ8lMm+49TJIlMfZvqwM3yXjf5qIY3nf+5VmaT79PSRY0+VqCQWD+89VnkSN6f5n8DVleX87/79QUaqSeYmymfPH8j/AHE/jqnbSJG//j9Ped9+xfv0ATJJVaaR/wDcqGa68t6zbzUvk2b1+egZcmnTZ99apzT+XRpeh6x4juUi0/T7q6d/7ifJXZ2PwL8S3zpFP9lskdN++Z9+z/gCVnLEUofFI0jSqz+CJwySfx1pWM6Rw75X2f7dewaV+zvo9rHvvtWur1/k+SFPJT/2eun034e+F9D2S2Oj2vnQ/ceb98//AI/Xn1c0pfYO2OXVftnhVhBd6xNssbS6uv8ArjFvrodN+E/i3Uptk9vBpyf37yX/ANkSveLORI49kW1E+/sSn/6z51Ty68+eaT+wdsMuj9s8x0r4A/uf+JnrDO/9yziRE/77euw0f4T+FNN2JPpn22ZPk33j+dXTpP8AcRas+X5n/wBnXnVMZXn9o9GlhaUDNTSorGHyoP3CfweT8myqyR3cbvufz99atz/B89VkkT59r7/9ysedm0oFD+ynkm+Xajv/ABvXrvh6xTS9Ktrdfv7PndP43rj/AAf4cl8R6xCm39ynzvXoVzYpa3j26t8ifJX1eUw+2fL5tP8A5dGbqX7tK57+OtvW/v7KxI/vGvqD540rCPzK0kgqnZx+XW9YWvmPQRqMsNNed6Ne0qLydjJ/wCuqs7XyIa5vW5/Pmqw1PHPGHw1t53+0Wb+Q/wDGn8D15dqWjy6bc+UybP49lfSd5Gmx6838Q2KTzP8AJWEi4nlbx0x4/LrqrnQ4ZJt+z56h/wCEZuLpHdYt6Uw5zmaj/wBZWxeaHcWv+tTZWb5H3/vVkWQvHUdWn/3/APvumeRUgQ+X/dpnlvH96rKR/JR5a/3KCyskaUbKmej/AFmygCHyKY8fz/NVny6Z5dAHiNZOq/cd60v7+2qGq/6l/wDcrCJ3S+E55Lr5/loef7iVW/1e/dR/Hvrc4Sz5iVD/AOP0b/k2UzYtAD36UJ/4/THk/u0zz/LSgAeNJPvJR5HybGSjzP71PtoPPmSrIHw2vmPsiVt/9xK29N8K6nqXyW1pK/8AuJXQ+G49K0397qCLPs+5D9+uqX4qWWjwolsio/8AwCuqMTz6tWcJe5E5iH4X6xO6P9nZE/uPTJvhfLB+9l3b0/g3Vc1L42Syb0VPk3/J8myuY1L4nXt0m/fsRP4N9bfuoGH7+fxmlc+FUgj+Z/uVj3lrb2v8a7/7lc9eeLru+TY0zf8AxdZU2q3D/wAdR7U0jTOq+3RW71j3mqeY/wAu2sd759n36h/4HUcxXKXJtSff9+oftzx1W8yofMqOc05SzNP5j1C/7umPJ5aUzzPes+YB7yUb3/2qZ5nmUytAJvM8umf+h0yigse9M/3nodHko/goAPMo+aj/AIBR/BvagA8t/SihKZ/rKCCf/vio6KPLf0qNSx/mJ6UfwUJG9PSB5Pn+agBnme9M/jrSh015Nm5P++6uWvhzz/vfJ/7JRqPlMdLfzP4Kf9lf+HdXSQ6PFG/3GrSh0u3jf7lZF+zOSSxl2Vfh8P3Eib1T+GunhtYo/uqtTJIkdPmNo0jnrbwy8/3vkT7nyVpW3hWKB/m+f56v/bqh+3Pvd6Q+SJN/ZVvb/wAC1MkcUabNi/7lVvtTyfO1P8iWT+CpKLKTxR0x7r56s23h+9uvu27PWrpvge9ukTcmzf8Ac30AY73TyfPvpn2p9m9UbYn369F0r4M3E8O+5l2f7CJXSab8HdPj/wBfEz/J/fegDxaGS4k2J/6AlbdhoeoXSIkUTvXusPgPTIPu2luj/wDXKtWz0O3gffUGkTw228AanJ97Yj/3P7lbCfCu7k2Orrv/ALjpXsH2GL7T/uVc8tPWgvnPNNN+EkSOnmyt/wAArpLD4c2kE2/yl2P9/wD2661JKenmyP8AKlRqRzGanhHT43/1X/fdWYbGytbnf5So/wDsVfS1lkf7lPfQ5Z2/+wqw5gSCL+FKHk+TZsrbs/D7xwpu+/Vy28MvJ/BQRzHH/vX+fZT4dNln/gruf+EZ/wBirKeH0jeoDmmcfD4flkTY1X7Pwr5b121vY28fyMlXI7FI/upVhzHJJ4ZTZ8yVfh8PpG/3VT+/XSeQn9ymPsjqNSDNh02L+5VlLFI/4amedI0+/Wbc6xFAn36NRF/y6f5affrnrnxGmz5azX8RyyfdpcoHZzTxQJ8z1m3OsW8e/wDe/crj5tSu5/k3tUL6bcXT/frQDbufF0WzYu6ueufFVxv+X7/9+nvodvafPc3aoiVj6lrmj6U/+/8Axu9LlDmCa+1C6TZvaq39m3cj75X2f7bvWPf/ABKi+5bJs/29lcrqXjTUNSf5ZfI+f+D+KtIxMZTO8uILSxT97cLWDf8Aie0g/wBRtf8A364+a+lun/eS0x5FjTe33K25SOY6GbxHcSJ8qVm+fcXT/M/yPWO/iCyt32earv8A3EqzZ65byXKIzrCn+3WhmdPpWmxb/wB7XVW1rbwfdRd9cHc+MdM0NP38u/5/4HrNm+M2n2sL7XV3T+/voA9v02Nf9+tj91sr5juf2hbiD5LNF2VzGq/HDXb7/l7l/wBve9AH17NrljY/624VH2fxvWVf/FvQrGF912u9K+Krzxpqt0/7++l/29nyVlPqM0/3pZX/AOB1nyln1vr37Sen2O/ykben3Nn8dcTqX7Ul75Oy2TyH/wBv/wCwr54ed9/36Ykcu/7n/slXyj5j1HVfjp4j1Xf/AKcyf3Pn31yWpeONY1Lf9p1CV/8AgVYnkPOny/foex/vOv8AwN6YiabWLiT7zs/+/UP26WR/lRqY/wBng+8//slPfWLWB/lT5P8Ab+fZQAeRLOn+3T001/kdm2J/t1W/4SB/4fkSqF5qtxO/36Oc05Tee1tINjtLvd/4EWhdS0y1/g/4A/z1yr3T70f79HnvJ/e/75qNQ5TebxB/AqbP7lQ/8JBK/wD0z2ViPv30x/3lGoal+a++f5n+/wD7dVvP+SofLT+5UnyUahqJ57/5ameW/pT9lPTpRqGozy/+B09I/wCOj/gFH+s2UahqPSl5pP4aXmjUNRydaf8A6ymf6unpRqGoQ1ZST+CoUp9GoaktWrX79Qw/6nZVm2/g21kPU3tEjTfXYaVsjf5q5XR4/n/367DSo/LR9vz76xkdkTYhk+fZ/sVZ8zy/u7aoQ1NDIm9Nz1gdJc8x5KY8fz/K9HmJTPPSR9myoAZNJ8lUHuHkm372qa/k8jfurKS6/wBJSKL55v4ET7++quP3ze+T5KY8kUf3a1bD4e+LdSR3i0S6g/27zZD/AOh1vaP8D9TurpP7V1i3tYd/3LNPOd0/8cSuaWKpQ+0bxw9Wf2Tg7m7/AOeVU5rpPkTeu/8AufxvX0JonwB8Lwfvby4v9Xf+5NL5Kf8AfCV3OleHNH8Pw+VpWlWGnOn8dtboj/8Aff368+WaUofAehDLqs/jPlrRPCOu64nm2elXnkv8iPNE6I//AH3XSW3wZ1ufZ9pls7L/AGN/nOn/AHxX0JNavI7vsZ6p3Nj5f735USvOnmlWXwHVDLow+M8fh+B+mSQp9svbqd/uP5OyFHrpNK8B6P4fh321lbpcomzznTe712Hlp8/z1TmgeP8AgX/gb1xSxtWZ2xwtKHwFaGfyE8pvnStJbGW+h2LuRP79MsbXzHd2rV8vy65Z1TqhAp2eleXvRrjen+wlTJpvkO/yLs/26sw/7T/8Ap/me9Yc5vylBLTyE2L/AOgUeQn+z/wOrjyf7FQvH8/y0cxHKM/4H93+5VlNkn+/TPLT77PT/M/jrQZDNB5++mQ2MUPzr/3xT3np9hBLqt/bW8f35n2UQ/eOxL9xXO88B7tKs7m4/jf5ErbSN5N8rffer+peDk8K6DYRb2eab79Vv9Xa1+mYKh7GlGJ+fY2rGtV54HK6lJ5j1Whj+er9/H5j/LTLC1+eu44i5YQP8ldhpVrWbptj8ldPYR/J9ygz1C/k8uzeuGvJPMfdXYa9J5cOz+/XGXO/e9WZmbf/AHa4zW4/v12d19yuP1b771Bpqc2kfmP9yvbPhX4Riks/tE6b0f8AgryXTbVJ9ShT++9fTnhjTU03R7ZF/jT56IxCRyXjP4SaZ4gh/dRRJs+f7leD+MPhPd6PN/qn+9s3p9x6+t3/AHlU7/Tbe+heKdN6P/BV8pnGR8JX+lXFi7pKku9P43SqD/7lfS3jz4X28/nS2aL/ALleLax4OuNNmf5P9ysJe6bxkcrUVXngljd12fPTPL/8crMsrPHUPl/wLVz/AFiUeX9/bUgU/Lo8urM0H8OymeX/AN90FngP8FU9S/1L1Z+Sob+NJIa5Ynoy+E4/z/3z/PR5nvTG2R3M23+N6YknyV1HnEzyf3aZ81M8z+OmPJ9+gB/mfJULyUTSVTed/n20ESkTPfeRv/v0z+0vLqg/8f8AfptURzmi+pS7KrTTvsqvSP1rXUwH+e9Dyffpj9aZ5n92jUB7yfPS1G++o6NQJP8AV0eZTH/eUx6NQJvM/u1Dz/tUzzKdRqA1/wCCijzP71FGpAz/AFdFHzyfep6R+Yn8NGpYzzKeklPSOjyf71GoCVFJVxLV6spo/mP/ALdGppymb/co8v7lbCaG/wDcq/Do8Xybvv0ah7M56G1ln+6lWU01/wC41dJDYxQfdT/xypkgT+JKzNvZHPJpX95Ksw6H5j/3E/jrY8tEp/8Aq6OYOUrQ6Hbx7Hb56mh02KP+Cn+ZT0jlk+Rfv1AD0jSP7qLR5lWYdKuJ/u/I/wD6BV+28OXEj/cb/fqizESfy3qbzH2b9ldPbeEX2fNtrbs/BaTp8yLv/wBigjmPPU82f7vyb6uQ6VdyIm2Jq9Rs/CVpH8nlVt2ejxQbNqfx0BzHlFr4H1C6TeybK6Sw+E7yQ/v3+Tf/AAPXpdtBbx/7laTyJGn+xUhzHntt8MtPg2f63f8A79att4DsoHR1i+589dD59Hn0AVrPR7SD7luqVsWdrFv+4qVT8x/v1Ztt8lAHQpPFHDs+VKZ9q/u1ThsXk+8laSaVLJ91KAK32p5KZ5jyP8tbFhobSN83361bbw+kbo+ygDBtrGWR61bbRpZ/nb7ldPZ6On3GSti202KNE+SoDmOSh8Pv9/ZWxbeHPMdPkrpEjSriRpHQBjw6GkdTf2On39i1fmnSOoftSUATW9rF/ElWfkjrN+3eXTH1LzPuv89RqWX5tm+q00nl1T+2vVaa6lko1IL6XSRvRNrHlpWJ5byU/wCyvs3NRqBcm8QP/DVN9Yln+SoXtU/ipiXVpYv+/dUo1AuPJcTw/wAVUH02bf8ANVbUviNpmk70Z1/4G6VxmsfGZ/8Al2i+T++lXGIHef2V9/dVO8vtM0355XV68Z1X4m6hffull8tP7/33rm7/AMR3F077pW/77rblMeY9mv8A4saZau6Qbd6PXJal8WLu6m/0baifx15i8/z/AH6ZNdeWn36vliRKR0l/4u1C+d/Nu23u/wA/+3VBNVl+4z/PXMXOv2kHzs9YmpeOLeDekXzu/wBx6Zmd+86fxPWPc+ILeD/lrv8A9hGrzS/8Y3E/zrLs/wBj79Y76lcT/Ozs++rA9Lv/AIh2/wByJ9n++lc3eeNJZ5vmf7n9+uMeSWR6e8DfxUAaU3iB5Hfc7Om+j/hIJdnyyy7P9+qcNr5n3fnqZLHy/vfJ/v0FlybxHLPbbWf/AL7ffVCaTzP4KspYvH/epnkRQfedf/Q6AK3zyP8Afqby3qbz7eBPmdvuVD/asUf+qSs+YB62vmJv2fJ/sVM9qkf3v/i6oarqssGze/zv/wADqhNfSzp8z09TTlNv7VFB/e/3E+SoZtYhjd/KirHST/bo+ffvo1DlLk2uXEi/f2JVOa6uN/yytTPM+Smf71Goaj/PeT7z7/8Afej/AHXoSOnpHRqGoxN9JT6XzKNQ1I6fRTKNQ1H0yn0UahqN8z3pKX+OnUahqFMp9L5abKNQ1EqTy6P9XT360ahqLUfl+ZUlOT/vujUNRn/AKf8A+gUtFGoajk+5/wCz1Mn9/wC5UKR1MlAallKv20fl7Nn36oJ9/wCZ629E0271V0TT7K6vXf8A59ot9c85wgbwhOZvabGkkNdPpsDwQ/79X9B+DPjC+s0lbTIrL+59suER/wDvivSNN+B/lww/2hrEr7/4LaLZ/wCPvXkVcZSj9o9Slg6v8p5dNPVO2keebZbbp3/6Ypvr6N034Q+GrGb/AJB7XW9/v3krvXT6VYxeH5nSzt4rJPufuYkSuKWYx+wdscHI+ftE8B+ItVh3waf5EP8AfvJUh/8AHPv10+ifBO7ndH1XU1tfk+5bRed/4+9ewX8CTzJNvb/b+f79VknWR3igZXdPvpXn1cxqz+A9SlgKX2zmLD4SeHLXY8tu2ozJ/HePvT/vhK63StKstJ/5B9la2XybP9GiRKEkfztioz/Psq+kH+XryJYirP45npxw8IfCVvsqRu8vzfPUNza+ZsdXq/5n977lHlo9Zxqmnshln/33V+H93NVZN8cPy1NDJ5mys+cuMR803l/3qynj+fZ8qVpXP99azXnSSjnDlKzx1TeT59mz56uPs2fNWbNJ+8+ZPnpgaVnH8nzVc2VQs7rZDtqb7X89ZyNIlyGOmTSJB95/kqs915nzrVOaR5PvUREWXvopH+VG/wB+q327+Oqc0fl/P996Yli8n3nrflI5jSSfzPu0PI++iGBI/wDcT+On/wAD/wByoJGQ/fd2evS/gnpSXWvPqEsS7IU+/s+5XmMMbyOkUXzu9fQmg2P/AAh3gbfsZJpv/Q6+hynC89XnPDzTEexochN4z1ZdV1JEi+dLeubv98CbKuaVA8cLyy/O71Tv/wB49ffnxZjvH89X9NgSN6IYK0rO1qDPU1baP+Ba2IY/LT5aoWcHl1pJ+7SrMzB8QyVzE1bfiGfzJn21iUGhQvI/MSuS1WB43rs5o0krldbj+eoDUreErX7Vr1tu+SvpOzj8u2hRf7leOfCjR/t2pfaP4Iq9peSriRIZTJvu0PUM0/yVZmc94i/1L1454hjSeZ93+5XrviGdPJryLxDJ/pLpvqJGkTj5vD6T7/KT56xL/wAMywTfJFv3/frv9NjSPe9TfJO/zJWEjaB449j5bvuib/gdM8vy/wDgddt4qtbf7Z5Wz71Y/wDZXyb1+/8A7def9apfAej9Xl8ZgunmUxIE/irSfTXjqs8PmI+2tozgYSjOB80/x/xVTvI/Mtvmq5H9yobqTy4d9YHcclcx7H+Xb8lVn+//AA1Nf/656rf/ABddR50geSmPR/yz+Wib95TEQzSfwLVN9lPmdJPu1WeqMZA/8dNp3+spj/3KDAP9XTHkpeajf7/+3WuoCUqSPvoeOmf6v+OjUAeSn/6umfPu/wB+npH5n+xRqAzzPemeZ/dqZ46IbF503rRqBDQ9X002Xy0fZVlNHl/i20GnKYib9+zZVlIH/u1tw6Un8VX4bVI/kVKz5i/ZHNpYyyfdSrKaO8mxK3vITf8ALU3l0cxfKY8OlLbv81WUsU37NlXEg+f5kqb7O0nzqnyUjTlKcMCR/wAC/NUyQL89XIbWWRamTSpf4k/4HQIzX/v0+P7laqeH/PWtK28OJs2KlA5SOeSPzPu1MljLJ/BXYW2hpsq/DpUUf8FBnzHEx6PLJVyHw+8jpu3V2CWMUafKlTQwJH89BHOc9D4cSPZuq/beH0j/AIPv1sPGn9yno/l0+UjUZDo0UGz5PuVpQ26RyfN/BVbz/MqZJKvlHqXPLSNP9upodm6q0cjvUyRvsrMWpc85P+AU9J/m+WmJa/JVm1015EoDUN7/AN2pvMeT7tWbbTfn+atiHSkj2VJcTE+yvsq5Z2P96tuGx8uNN1WfsqUDMqGx8x66HTdKTYn9+oYUSOtKzuoo02UAXLbTf9itJLVPuVQTUk/ho/tVPub/AJ6go2IY0j/gqzDIkdc3/bH+3TE1V5G+/QB2cN0lPfUoo0+/XHpdPU3mPJ/H9+o1A6f+2Fp/9sViW1i8n8FaUOlP/FRqA+a+eeiHfJV+HSovk+89TfarKx+9LEmz/bo1LKyWMslH2V45PmrK1X4haVpqO7XC7NlcTrHxpstjpE+9/wDYq4x5wlKJ6vDGmyq1zdW9v951r5+1X46Xf75YPNT5/krjNS+KGp3SP/pbJv8A4Eq/ZTMfan0zqXi7StNh3tLv/wBhK4zUvjFaQf6rb/6HXzxc+ILi63uzs71Qm1KWR/mdnSto0omHNM9m1X4tXE6O8Tsm/wDgrkr/AMf3t196Xen9yuAe+eT+Nv8Acpj6kkabG2/PV8oHSTeILid/mf8A77qtNdPP/H/3xXN3PiC3tU+WXfWbeeNPLTZAm96YHYJfJ/C9ULnXIbf+OuDm8SXd0/32/wDi6pzTvdPvldt/+3Uagdhf+MYo/kiX50/vvXPXniq4n+7/AMA31m+Q/wDDu/4BVmGx+0fJEm//AHPnqwKfn3c6fvZW2Uv2V66CHwrqEezzbf7Kn/TZ9lX38Kpaoks97v8A+uMX/s71GoHHppvmP/fqzDpv8GzY/wDtvXQpJo9i/wA237n35pXf/wAcSsqbxNFGmy2T+P8AgTZS5gIf7Nf+L/4ipvLig+Tev/odZs2sPVCa+eR6OYfKbck9umz+P/gdQ/2wkH3UrB8/+P5qFkff/wDZU9S+UuTarcff31W+1SyP826mJH/u0/y6NQ1GP9z5qZ81TP0qGjUNSbzPMTZTPk2bFo/goejUNRnmPH/HT0ko8z5P7lJRqGov8dHl+Z/+xQn3KdRqGov8FH+rpKXzKNQ1Dy/Mo/jofpSUahqFN/1iUf7FJRqGpIn9xqSlT+5TP46NQ1Hps+5Q33flpKX+OjUNRKl5qP8A1dCSfwUahqTJJS1H/wChUJvk+RfnoDUenWpKcljL/Emyr8Ojr/E7b/8AbpcxfKZT9amto5Z32RI0j/7FdDDo9vs+aJd/+3WlZ2sUD70+5/uVjKqaeymYNt4f1CRtjW+z/beuq03wHFP5Lz3Erw7/AJ0h+SrNtJ5b/c2V1Wj6bcSfL5T7Pv151XESPQpYeJ2fw/8AAPhzTdkq6Vb3Vzv/AOPm5Tznr2zR/wDjwhSJFTb/AAQpsSvJfCsN3B8ixfJ/fr1HQftclskTPEn+2j18pjJz+1M+uwtOEYGxDvkj2VWutSt4N6eU07/3Eq59l8yHYzMiP/cehIEt02V5cZnoypc5W/4SREtkdbK4fY+z5Eq55/27Y7Ls/wBipoY0jj30x5KuVciNAp3NjFP5Lt/B92poYIoN7qio8333Sn0xI/7yVhzyN+SJNbff+5U/NQJJT3k/u1gaD3oST59lU3n+T5X+eoUn+1fdetTI1X/2aZNqsUD/AO3Vbz3kqhqUfmbP9+rAv3Oo/Js+WqEMnz1D8+x/79QvJ8/36jUfMPvLpI//AGSsfz5ftP8AwP8AgovLp9/+5TNN3z3mzf8AcTfW0YmHMdDbfvIf7nyU998b/N9+obWPYny1N5n96g2GJG8f91Ep837v+Oib93VZ5/n2NUEB5fz7F21ZSRPL31WemSSfJs/gqySbzPk+V6enSqHmfPsV6mXzZH+VPMq+UXOehfBzwqniDxUks6I9tb/O6PXq/wAQpvMv7ayX5ET53qn8FtDu/D+gvcXyKn2j50p95ImseJJpV+4j7K/Q8rpexoH5/j8R7bE/4Qm/dw7FrHmg/vV0lzB5aVlTV6h5mplbDWlZx/JULx1csI6A1NWzg/jarN1J5cNMh+7VbUpP3L1ZmcxefvJnqg8dX5o331WeOoNIlN46wb+xeeZE2ffrpHq/onh99SvEdk2In8dAanSeANH/ALK0dHZNjvXSPJUKSeQiIv8ABULyVZmPeSqF5dJHT7mfy0rEubqrIM3VZPP+SvNPE8f+mPXoVzJ5jVyXi218zY67qg0iYNh9z5fv1chtXkSmabBXQ20KeT81YTNzy7xD+8v5nf7n/j71leZ5af360vGci2usPuT5H+euYe+lkf5fkSvhMR/FPsaX8KBN5/mO+56heRJPnX5Hqsn7xKe8mxPm+5V0sROBE6UZny/UU37xKmeP/doeN6+nPI1OS1aP/SX/APQKzUj+StXWIPMvN+xfkqg8fl7ErqOGQyoX61Nn/bSmPGmx/npmZlXknlv8tVvM/jp95v3u9QVuc2oUv8Hy/wDoFP8ALp/kfP8AfrINSF/3bujU9PufMjVZSx3/AO3/AMDq5baV5iffX/4igOUyvnkT5aekH+x8ldCnh/8Aj+X/AL7q5/ZqQP8AKi/990+YuNI5hLF5/upV+HSvMRP/AGet77DF/sp/wCn+T870cxfKYn9jpH9/7lWYbFI12LWl9heT596VZt9K8z7z/wDA99Iv3DK8v5P7lP8AIfZW3Do/mf3f9yriaOkmzd9+q5SOY5v7K+/+KrKabXVJ4f8Akp6eH1j/AOWuypDmOb/sr5fmp6ab9/5N6V1v9mxff2LU3kRR/wB2nykc5zCaV8nypVm20dJPlZPkrb8j+OpkgSjlI5igmlRRqm2npY+W/wDDV+TZ/wADpn/A601HqMSP/dp3yUvl/wDfFGw0ai1Jkk2Ub/4Pv0zyf9urMMCbKNQ1IUkqb/WVNDYp/tVcS1TYlGpmU0j8xKmSCr6Wqffp/lolGppqU4bF/wCGriWL7Km+TZv/APZKsw/vE+//AOO0ahEZbWPlpVyG1p6bI/vf+gU9Lry1/irINS5bWqVc8tI6ynvovub6Ymq+Yibfv/3NlAam9DsqzDff3lrmH1bzP71P+1SyU+UOY6d9So/tL5PmrnoY3k+erkML7PmqA1L/ANueSnpqUsb1DDYv/car6ab8+xqA1IUneT+OpoY5ZG+WtKz0q3j+9t/4G9XEvtPg+9LEnz7Pv/x/3KDQrQ2Msn8O+tKz0qWP522pWDqXxN0TTX2NcK+z+5/frldS/aFsrTekCfPs/jSjlFznrttpqb/m+epvt2n2v3riJHr5j1X476rqTv5H7hH+4lcrc/ErVb5/3txKifwbH2bKv2Qc59dal8QtK0pN7XCv/crm7/49afaf8e2132fJXyu/iC4n37pZXd/7776rNdSyff3UeyD2p73qv7RF3PJ/oyN/wN64zVfixqt8ny3rQf7ENedJP/Gz1We+SP52f5KvlMeY6d/FV3Oj7pZf++6rf2xLJ/H8lcrNrkUf/wC1WbN4mT77I1aCO2ef/bqF7pPvyvXBzeJriRNi/c/26rPfXEnyMzUAd5c65b2vz76zZvF3l/6pFeuVht5br+8//Aq2NN8K6hqUyRW1ldTu/wDAkTvUammoTeI7i4eoXvrife7S7P8AYrs9N+EOuzw+bLaLZfwfvn+f/viun0T4M28a/wCnXEu/+4iIif8Aj9Ye1jAv2UpnkXltJvdv+AVZs9Hu759sFu0/+xCm/ZXvdh8PdCsd7xWlvvT5/OmTztv/AH3Wb4h1i3tU8mLdOn3PkfZ/6BR7eJfspnmNt4A1V0d5fKtYf+m0ux/++K1bbwdaR22+5uG2J/zxTZ/4+9Q6l4j1D50s/wDQkf8AubK5Wb7XO/724lf/AH5avmI5Ts/+Kcsfn+zxP/c+0v8AaP8A7Cqb+OEt0eKCL5P9jYn/AKBXJNG8eyoX/jq+YOU0rzxddz/dRYH/AI3RP/i6x7m6lvv9bKz/ANze9Dx/7Hz/AO/VP5/7tPUZM8jx/cqs/wC8+7U3+9R5lGoELx+Y/wB//gFM8v8Au1a8z/YpE60amepCkdPeP+7toaT/AGKYknl/wUahqH8FH+s2UP8Ac+5TPM/2Fo1DUe/Smfxf/EUPvoSjUNR1FN8z5/8AYp+//co1DUSmVJ89D/7i0ahqR0756T/V0eZ70ahqJUidKZ5nz/7FMST5KNQ1HUUqSfJR5nmUahqJUn+9UKSUP9yjUNSWiqL6l5b/AMNXLORJ0R6NQ1DzPen+X/dSriWqSJ/cqzbWvybNipS5h6mbDavO9XP7Kb+/89aVnYy7vlibZ/sJWlZ6HcXSb1T5GrH2pry85lWFjFBDsaJXdH376meOKTf5X/jiV09t4R8z7z/f/jStW28P2Maf6pd9csqp1RoHGQ2Nx/Dbt/3xWrZ6G91NsZPn/v76637DFI6fJ8ifwVNbWsUE2+CJU+f/AL4rCWIN40DHTwyn/PVnq/8A8I+kbpvRY9/z1q/Js3si0/76bV/jri9rI6oUojNKsYrGZHRP++66qwj8yT5vv/79c3bRo7/frp9HuP8ATIU2b3rlqyO2lGPOd/oMCxwwoyfcT7ldnpuyO2SuV0qSKOauktpE3Oiv9xK+exHMfUUoF+bUnj+RU30JO8n3qhS6ikR9u1/79EN15lcPKdZchk++9MaRN/36rXU8uyqfnyyP9+jlM+Y2PtCUzzvL+9VCzgl2fL8lTP8Au96UcpHMD3X+3R9qfZT0j8v7yVm3N9LJcv8A3KvlM+YvpOm9E3rU3lpB8/8ABWVbX0txf/c+5Wxc/vLbY38dHKSPtp/PhqhNdeZM/wDcSrKTpBa7N/8AuVlST+ZIjy1pyi5x9zdeXHs+X56oPP5affplzdPvd/4KoPdP5OxHbZVxiRzBczrJ97alWdEkT55Wf5H+5WV88+/b8/z1sQyeZCkUSbEStuUiMuY0nvk/ip/25Hd9v/fdU4bF5/4/np/9jvb/AN59/wA9c3KbcxceZPv1WTzZHfYm+rMMHl1cSR4Hq+UOcofYbirNtYpH/rdz0ybxHFGj/enf/Yqg/iZ/M+W3/wC+3o5SOY1fsqQP+6rqvAfhx9c8Q2dps3pvR3+SuGsJNV8ValDZWabJpn+TyUr69+EXwyi8AaCjz7p7+X55Xevey3B/WJHiZljIYel/eN7xhAlj4bfyE2bE/grzTwx+7tnf+N3r0X4kal5fh59v8fyV5jbT/ZbNE319ztofDx1jc0rmfz3+X7lU3gpiXyf36P7Si2fM9WIheP8A2K0rCN6x/tTyP/sVvaV+8oA0kj+SsTVpH87ZW88jom+ueud8j/N9+gDKm31U5rRmj+R6pwwNO+xUqDTUfYWL302xa7yztUsbZEWodK0dNNTf/G9WZPv1ZnKQx+lR1I/SqF5deQnzVYFbVZ/kda5i/uvLeprzUvMd031gzT+ZNUATfaHrN1WTzIXp7z+W9ZV/dJ9yoNBlhG/nVtvJ5cLv/dSsTStkkzv/AH61dS3x2c235N6Vz1vgNIfGeP8Ai3Vft2q3P8ex9ifJXNpvnd9qM/8AuV1X9j28czpLFvfe/wA71pab9kgdE2RJv+T5K+Eqy98+3ox5IHH21rLJ/wAsmrVTQ0uk/e0/VdYt4LlIok3/AN96rWviO7+fyrddif36jlHKR//Z"/>
          <p:cNvSpPr>
            <a:spLocks noChangeAspect="1" noChangeArrowheads="1"/>
          </p:cNvSpPr>
          <p:nvPr/>
        </p:nvSpPr>
        <p:spPr bwMode="auto">
          <a:xfrm>
            <a:off x="4826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9F5377C-5E87-2515-9217-613056A3C7C2}"/>
              </a:ext>
            </a:extLst>
          </p:cNvPr>
          <p:cNvSpPr/>
          <p:nvPr/>
        </p:nvSpPr>
        <p:spPr>
          <a:xfrm>
            <a:off x="0" y="0"/>
            <a:ext cx="12192000" cy="1731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461F844-3D31-3A65-117B-D7E97EB7103F}"/>
              </a:ext>
            </a:extLst>
          </p:cNvPr>
          <p:cNvSpPr/>
          <p:nvPr/>
        </p:nvSpPr>
        <p:spPr>
          <a:xfrm>
            <a:off x="0" y="6684847"/>
            <a:ext cx="12192000" cy="1731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445751-A706-46E2-EA2D-E9B7655D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9"/>
          <a:stretch/>
        </p:blipFill>
        <p:spPr>
          <a:xfrm>
            <a:off x="8739206" y="1500174"/>
            <a:ext cx="2895458" cy="50131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D1571F-543D-A4A6-D6EC-81CA55017226}"/>
              </a:ext>
            </a:extLst>
          </p:cNvPr>
          <p:cNvSpPr/>
          <p:nvPr/>
        </p:nvSpPr>
        <p:spPr>
          <a:xfrm>
            <a:off x="8667768" y="285728"/>
            <a:ext cx="28572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Мобильное приложение</a:t>
            </a:r>
          </a:p>
        </p:txBody>
      </p:sp>
      <p:pic>
        <p:nvPicPr>
          <p:cNvPr id="1026" name="Picture 2" descr="C:\Users\HP\Downloads\IMG_20230906_200018.jpg"/>
          <p:cNvPicPr>
            <a:picLocks noChangeAspect="1" noChangeArrowheads="1"/>
          </p:cNvPicPr>
          <p:nvPr/>
        </p:nvPicPr>
        <p:blipFill>
          <a:blip r:embed="rId3" cstate="print"/>
          <a:srcRect l="8696" r="19565"/>
          <a:stretch>
            <a:fillRect/>
          </a:stretch>
        </p:blipFill>
        <p:spPr bwMode="auto">
          <a:xfrm>
            <a:off x="4524364" y="4500570"/>
            <a:ext cx="3071834" cy="1926879"/>
          </a:xfrm>
          <a:prstGeom prst="rect">
            <a:avLst/>
          </a:prstGeom>
          <a:noFill/>
        </p:spPr>
      </p:pic>
      <p:pic>
        <p:nvPicPr>
          <p:cNvPr id="1027" name="Picture 3" descr="C:\Users\HP\Downloads\IMG_20230906_195917.jpg"/>
          <p:cNvPicPr>
            <a:picLocks noChangeAspect="1" noChangeArrowheads="1"/>
          </p:cNvPicPr>
          <p:nvPr/>
        </p:nvPicPr>
        <p:blipFill>
          <a:blip r:embed="rId4" cstate="print"/>
          <a:srcRect l="15217" r="15217"/>
          <a:stretch>
            <a:fillRect/>
          </a:stretch>
        </p:blipFill>
        <p:spPr bwMode="auto">
          <a:xfrm>
            <a:off x="523836" y="2143116"/>
            <a:ext cx="2786082" cy="1802247"/>
          </a:xfrm>
          <a:prstGeom prst="rect">
            <a:avLst/>
          </a:prstGeom>
          <a:noFill/>
        </p:spPr>
      </p:pic>
      <p:pic>
        <p:nvPicPr>
          <p:cNvPr id="1028" name="Picture 4" descr="C:\Users\HP\Downloads\IMG_20230906_195940.jpg"/>
          <p:cNvPicPr>
            <a:picLocks noChangeAspect="1" noChangeArrowheads="1"/>
          </p:cNvPicPr>
          <p:nvPr/>
        </p:nvPicPr>
        <p:blipFill>
          <a:blip r:embed="rId5" cstate="print"/>
          <a:srcRect l="17391" r="21739"/>
          <a:stretch>
            <a:fillRect/>
          </a:stretch>
        </p:blipFill>
        <p:spPr bwMode="auto">
          <a:xfrm>
            <a:off x="4738678" y="2143116"/>
            <a:ext cx="2454085" cy="1814269"/>
          </a:xfrm>
          <a:prstGeom prst="rect">
            <a:avLst/>
          </a:prstGeom>
          <a:noFill/>
        </p:spPr>
      </p:pic>
      <p:pic>
        <p:nvPicPr>
          <p:cNvPr id="1029" name="Picture 5" descr="C:\Users\HP\Downloads\IMG_20230906_200002.jpg"/>
          <p:cNvPicPr>
            <a:picLocks noChangeAspect="1" noChangeArrowheads="1"/>
          </p:cNvPicPr>
          <p:nvPr/>
        </p:nvPicPr>
        <p:blipFill>
          <a:blip r:embed="rId6" cstate="print"/>
          <a:srcRect l="8696" r="17391"/>
          <a:stretch>
            <a:fillRect/>
          </a:stretch>
        </p:blipFill>
        <p:spPr bwMode="auto">
          <a:xfrm>
            <a:off x="452398" y="4500570"/>
            <a:ext cx="2933445" cy="1785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714488"/>
            <a:ext cx="396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Вольер для крупного зверя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712" y="4000504"/>
            <a:ext cx="2517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Вольер для птиц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1488" y="1643050"/>
            <a:ext cx="390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Вольер водного животного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7174" y="400050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Противопожарный модуль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165</Words>
  <Application>Microsoft Macintosh PowerPoint</Application>
  <PresentationFormat>Произвольный</PresentationFormat>
  <Paragraphs>31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HP</cp:lastModifiedBy>
  <cp:revision>100</cp:revision>
  <dcterms:created xsi:type="dcterms:W3CDTF">2017-09-06T09:18:07Z</dcterms:created>
  <dcterms:modified xsi:type="dcterms:W3CDTF">2023-09-06T19:33:41Z</dcterms:modified>
</cp:coreProperties>
</file>