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3DAF6A-5A52-4C70-AB3C-91C74ED743D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1920240" y="2312280"/>
            <a:ext cx="877032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1920240" y="4219560"/>
            <a:ext cx="877032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46252B-F88A-4162-B681-6032ACF7734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920240" y="231228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14120" y="231228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920240" y="421956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414120" y="421956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795CD44-ABFE-4CA9-96D7-68EC72D68AD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1920240" y="2312280"/>
            <a:ext cx="282384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885560" y="2312280"/>
            <a:ext cx="282384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7851240" y="2312280"/>
            <a:ext cx="282384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1920240" y="4219560"/>
            <a:ext cx="282384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4885560" y="4219560"/>
            <a:ext cx="282384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7851240" y="4219560"/>
            <a:ext cx="282384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52516AD-C18C-4BC1-A165-538244166FA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FBFCA83-15BC-43A1-9F80-2478C0C213C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1920240" y="2312280"/>
            <a:ext cx="8770320" cy="365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CD07F5E-19AD-486F-AEFD-FB36B749D47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1920240" y="2312280"/>
            <a:ext cx="8770320" cy="365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BB5DB2B-1BE4-46B3-BA27-D08505FBE53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1920240" y="2312280"/>
            <a:ext cx="4279680" cy="365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414120" y="2312280"/>
            <a:ext cx="4279680" cy="365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500B98A-74B4-4F24-A392-3008D66A189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DC60E9F-A1EC-4225-8C33-6C19CCC500D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920240" y="442080"/>
            <a:ext cx="8770320" cy="623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D04B45F-234D-427F-B0D0-55EEA3E8BE6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1920240" y="231228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414120" y="2312280"/>
            <a:ext cx="4279680" cy="365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1920240" y="421956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52EE11C-8042-4FFD-8E65-AD87FAE7A92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1920240" y="2312280"/>
            <a:ext cx="8770320" cy="365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AA07311-FEBA-473C-8B33-2662E604289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1920240" y="2312280"/>
            <a:ext cx="4279680" cy="365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414120" y="231228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414120" y="421956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0B69160-6655-48F0-827D-343543094A0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1920240" y="231228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414120" y="231228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1920240" y="4219560"/>
            <a:ext cx="877032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0871E18-7B5F-453D-8C1D-E0D16A22340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1920240" y="2312280"/>
            <a:ext cx="877032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1920240" y="4219560"/>
            <a:ext cx="877032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615AB4E-F8AA-4FAE-8F94-C3C34F0C8F8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1920240" y="231228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414120" y="231228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1920240" y="421956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414120" y="421956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B656531-F508-405F-853B-6183645A15C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1920240" y="2312280"/>
            <a:ext cx="282384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885560" y="2312280"/>
            <a:ext cx="282384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7851240" y="2312280"/>
            <a:ext cx="282384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1920240" y="4219560"/>
            <a:ext cx="282384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885560" y="4219560"/>
            <a:ext cx="282384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7851240" y="4219560"/>
            <a:ext cx="282384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AD779FA-A486-478A-975D-2F240E333B8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920240" y="2312280"/>
            <a:ext cx="8770320" cy="365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D02AEE3-5F0B-4C6D-898C-97BAF6DFD88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920240" y="2312280"/>
            <a:ext cx="4279680" cy="365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414120" y="2312280"/>
            <a:ext cx="4279680" cy="365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7B77119-E0C9-40B6-B5A9-8E29234A148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12E32C4-795E-4BEC-B9F9-34AB3FA92E9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1920240" y="442080"/>
            <a:ext cx="8770320" cy="623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FBA1E68-D6DD-47EB-B5C0-1A7A8A6505E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920240" y="231228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414120" y="2312280"/>
            <a:ext cx="4279680" cy="365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1920240" y="421956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31ECE28-CC1E-4A13-A385-03498B88887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920240" y="2312280"/>
            <a:ext cx="4279680" cy="365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414120" y="231228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414120" y="421956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17D6E70-5771-49C5-AFE8-F1E58021880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920240" y="231228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414120" y="2312280"/>
            <a:ext cx="427968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1920240" y="4219560"/>
            <a:ext cx="8770320" cy="174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140000"/>
              </a:lnSpc>
              <a:spcBef>
                <a:spcPts val="1417"/>
              </a:spcBef>
              <a:buNone/>
            </a:pP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95A9B9F-DA55-4DEB-8BD0-C02C0E47789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8"/>
          <p:cNvCxnSpPr/>
          <p:nvPr/>
        </p:nvCxnSpPr>
        <p:spPr>
          <a:xfrm>
            <a:off x="1920240" y="2175840"/>
            <a:ext cx="8770680" cy="360"/>
          </a:xfrm>
          <a:prstGeom prst="straightConnector1">
            <a:avLst/>
          </a:prstGeom>
          <a:ln w="2540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11" name="Freeform: Shape 27"/>
          <p:cNvSpPr/>
          <p:nvPr/>
        </p:nvSpPr>
        <p:spPr>
          <a:xfrm>
            <a:off x="0" y="0"/>
            <a:ext cx="3495960" cy="6857640"/>
          </a:xfrm>
          <a:custGeom>
            <a:avLst/>
            <a:gdLst>
              <a:gd name="textAreaLeft" fmla="*/ 0 w 3495960"/>
              <a:gd name="textAreaRight" fmla="*/ 3496320 w 34959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Meiryo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654440" y="1346400"/>
            <a:ext cx="7059600" cy="3285000"/>
          </a:xfrm>
          <a:prstGeom prst="rect">
            <a:avLst/>
          </a:prstGeom>
          <a:noFill/>
          <a:ln w="0">
            <a:noFill/>
          </a:ln>
        </p:spPr>
        <p:txBody>
          <a:bodyPr lIns="109800" tIns="109800" rIns="109800" bIns="91440" anchor="b">
            <a:no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sz="5400" b="1" strike="noStrike" spc="148">
                <a:solidFill>
                  <a:srgbClr val="262626"/>
                </a:solidFill>
                <a:latin typeface="Meiryo"/>
              </a:rPr>
              <a:t>Click to edit Master title style</a:t>
            </a:r>
            <a:endParaRPr lang="ru-RU" sz="54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4654440" y="617400"/>
            <a:ext cx="7123320" cy="456840"/>
          </a:xfrm>
          <a:prstGeom prst="rect">
            <a:avLst/>
          </a:prstGeom>
          <a:noFill/>
          <a:ln w="0">
            <a:noFill/>
          </a:ln>
        </p:spPr>
        <p:txBody>
          <a:bodyPr lIns="109800" tIns="109800" rIns="109800" bIns="91440"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100" b="0" strike="noStrike" spc="148">
                <a:solidFill>
                  <a:srgbClr val="404040"/>
                </a:solidFill>
                <a:latin typeface="Meiryo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100" b="0" strike="noStrike" spc="148">
                <a:solidFill>
                  <a:srgbClr val="404040"/>
                </a:solidFill>
                <a:latin typeface="Meiryo"/>
              </a:rPr>
              <a:t> 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654440" y="6170400"/>
            <a:ext cx="5587920" cy="456840"/>
          </a:xfrm>
          <a:prstGeom prst="rect">
            <a:avLst/>
          </a:prstGeom>
          <a:noFill/>
          <a:ln w="0">
            <a:noFill/>
          </a:ln>
        </p:spPr>
        <p:txBody>
          <a:bodyPr lIns="109800" tIns="109800" rIns="109800" bIns="91440"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100" b="0" strike="noStrike" spc="148">
                <a:solidFill>
                  <a:srgbClr val="404040"/>
                </a:solidFill>
                <a:latin typeface="Meiryo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100" b="0" strike="noStrike" spc="148">
                <a:solidFill>
                  <a:srgbClr val="404040"/>
                </a:solidFill>
                <a:latin typeface="Meiryo"/>
              </a:rPr>
              <a:t> 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10515600" y="6170400"/>
            <a:ext cx="1198440" cy="456840"/>
          </a:xfrm>
          <a:prstGeom prst="rect">
            <a:avLst/>
          </a:prstGeom>
          <a:noFill/>
          <a:ln w="0">
            <a:noFill/>
          </a:ln>
        </p:spPr>
        <p:txBody>
          <a:bodyPr lIns="109800" tIns="109800" rIns="109800" bIns="9144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600" b="1" strike="noStrike" spc="-1">
                <a:solidFill>
                  <a:srgbClr val="404040"/>
                </a:solidFill>
                <a:latin typeface="Meiryo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0202EC4-DEED-4AB9-B7E5-F24EF8ABF9D0}" type="slidenum">
              <a:rPr lang="en-US" sz="1600" b="1" strike="noStrike" spc="-1">
                <a:solidFill>
                  <a:srgbClr val="404040"/>
                </a:solidFill>
                <a:latin typeface="Meiryo"/>
              </a:rPr>
              <a:t>‹#›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reeform: Shape 3"/>
          <p:cNvSpPr/>
          <p:nvPr/>
        </p:nvSpPr>
        <p:spPr>
          <a:xfrm>
            <a:off x="1375560" y="0"/>
            <a:ext cx="2529360" cy="6857640"/>
          </a:xfrm>
          <a:custGeom>
            <a:avLst/>
            <a:gdLst>
              <a:gd name="textAreaLeft" fmla="*/ 0 w 2529360"/>
              <a:gd name="textAreaRight" fmla="*/ 2529720 w 25293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Meiryo"/>
            </a:endParaRPr>
          </a:p>
        </p:txBody>
      </p:sp>
      <p:sp>
        <p:nvSpPr>
          <p:cNvPr id="7" name="Freeform: Shape 4"/>
          <p:cNvSpPr/>
          <p:nvPr/>
        </p:nvSpPr>
        <p:spPr>
          <a:xfrm>
            <a:off x="1155240" y="0"/>
            <a:ext cx="2536200" cy="6857640"/>
          </a:xfrm>
          <a:custGeom>
            <a:avLst/>
            <a:gdLst>
              <a:gd name="textAreaLeft" fmla="*/ 0 w 2536200"/>
              <a:gd name="textAreaRight" fmla="*/ 2536560 w 253620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Meiryo"/>
            </a:endParaRPr>
          </a:p>
        </p:txBody>
      </p:sp>
      <p:sp>
        <p:nvSpPr>
          <p:cNvPr id="8" name="Freeform: Shape 5"/>
          <p:cNvSpPr/>
          <p:nvPr/>
        </p:nvSpPr>
        <p:spPr>
          <a:xfrm>
            <a:off x="924120" y="0"/>
            <a:ext cx="2261160" cy="6857640"/>
          </a:xfrm>
          <a:custGeom>
            <a:avLst/>
            <a:gdLst>
              <a:gd name="textAreaLeft" fmla="*/ 0 w 2261160"/>
              <a:gd name="textAreaRight" fmla="*/ 2261520 w 22611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Meiryo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4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148">
                <a:solidFill>
                  <a:srgbClr val="404040"/>
                </a:solidFill>
                <a:latin typeface="Meiryo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14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i="1" strike="noStrike" spc="148">
                <a:solidFill>
                  <a:srgbClr val="404040"/>
                </a:solidFill>
                <a:latin typeface="Meiryo"/>
              </a:rPr>
              <a:t>Второй уровень структуры</a:t>
            </a:r>
          </a:p>
          <a:p>
            <a:pPr marL="1296000" lvl="2" indent="-288000">
              <a:lnSpc>
                <a:spcPct val="14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148">
                <a:solidFill>
                  <a:srgbClr val="404040"/>
                </a:solidFill>
                <a:latin typeface="Meiryo"/>
              </a:rPr>
              <a:t>Третий уровень структуры</a:t>
            </a:r>
          </a:p>
          <a:p>
            <a:pPr marL="1728000" lvl="3" indent="-216000">
              <a:lnSpc>
                <a:spcPct val="14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i="1" strike="noStrike" spc="148">
                <a:solidFill>
                  <a:srgbClr val="404040"/>
                </a:solidFill>
                <a:latin typeface="Meiryo"/>
              </a:rPr>
              <a:t>Четвёртый уровень структуры</a:t>
            </a:r>
          </a:p>
          <a:p>
            <a:pPr marL="2160000" lvl="4" indent="-216000">
              <a:lnSpc>
                <a:spcPct val="14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i="1" strike="noStrike" spc="148">
                <a:solidFill>
                  <a:srgbClr val="404040"/>
                </a:solidFill>
                <a:latin typeface="Meiryo"/>
              </a:rPr>
              <a:t>Пятый уровень структуры</a:t>
            </a:r>
          </a:p>
          <a:p>
            <a:pPr marL="2592000" lvl="5" indent="-216000">
              <a:lnSpc>
                <a:spcPct val="14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i="1" strike="noStrike" spc="148">
                <a:solidFill>
                  <a:srgbClr val="404040"/>
                </a:solidFill>
                <a:latin typeface="Meiryo"/>
              </a:rPr>
              <a:t>Шестой уровень структуры</a:t>
            </a:r>
          </a:p>
          <a:p>
            <a:pPr marL="3024000" lvl="6" indent="-216000">
              <a:lnSpc>
                <a:spcPct val="14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i="1" strike="noStrike" spc="148">
                <a:solidFill>
                  <a:srgbClr val="404040"/>
                </a:solidFill>
                <a:latin typeface="Meiryo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8"/>
          <p:cNvCxnSpPr/>
          <p:nvPr/>
        </p:nvCxnSpPr>
        <p:spPr>
          <a:xfrm>
            <a:off x="1920240" y="2175840"/>
            <a:ext cx="8770680" cy="360"/>
          </a:xfrm>
          <a:prstGeom prst="straightConnector1">
            <a:avLst/>
          </a:prstGeom>
          <a:ln w="2540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920240" y="442080"/>
            <a:ext cx="8770320" cy="1344960"/>
          </a:xfrm>
          <a:prstGeom prst="rect">
            <a:avLst/>
          </a:prstGeom>
          <a:noFill/>
          <a:ln w="0">
            <a:noFill/>
          </a:ln>
        </p:spPr>
        <p:txBody>
          <a:bodyPr lIns="109800" tIns="109800" rIns="109800" bIns="91440" anchor="b">
            <a:noAutofit/>
          </a:bodyPr>
          <a:lstStyle/>
          <a:p>
            <a:pPr indent="0">
              <a:lnSpc>
                <a:spcPct val="130000"/>
              </a:lnSpc>
              <a:buNone/>
            </a:pPr>
            <a:r>
              <a:rPr lang="en-US" sz="3200" b="1" strike="noStrike" spc="148">
                <a:solidFill>
                  <a:srgbClr val="404040"/>
                </a:solidFill>
                <a:latin typeface="Meiryo"/>
              </a:rPr>
              <a:t>Click to edit Master title style</a:t>
            </a:r>
            <a:endParaRPr lang="ru-RU" sz="32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920240" y="2312280"/>
            <a:ext cx="8770320" cy="3651120"/>
          </a:xfrm>
          <a:prstGeom prst="rect">
            <a:avLst/>
          </a:prstGeom>
          <a:noFill/>
          <a:ln w="0">
            <a:noFill/>
          </a:ln>
        </p:spPr>
        <p:txBody>
          <a:bodyPr lIns="109800" tIns="109800" rIns="109800" bIns="91440" anchor="t">
            <a:noAutofit/>
          </a:bodyPr>
          <a:lstStyle/>
          <a:p>
            <a:pPr indent="0">
              <a:lnSpc>
                <a:spcPct val="140000"/>
              </a:lnSpc>
              <a:spcBef>
                <a:spcPts val="930"/>
              </a:spcBef>
              <a:buNone/>
              <a:tabLst>
                <a:tab pos="0" algn="l"/>
              </a:tabLst>
            </a:pPr>
            <a:r>
              <a:rPr lang="en-US" sz="1800" b="0" strike="noStrike" spc="148">
                <a:solidFill>
                  <a:srgbClr val="404040"/>
                </a:solidFill>
                <a:latin typeface="Meiryo"/>
              </a:rPr>
              <a:t>Click to edit Master text styles</a:t>
            </a:r>
            <a:endParaRPr lang="ru-RU" sz="1800" b="0" strike="noStrike" spc="148">
              <a:solidFill>
                <a:srgbClr val="404040"/>
              </a:solidFill>
              <a:latin typeface="Meiryo"/>
            </a:endParaRPr>
          </a:p>
          <a:p>
            <a:pPr indent="0">
              <a:lnSpc>
                <a:spcPct val="140000"/>
              </a:lnSpc>
              <a:spcBef>
                <a:spcPts val="930"/>
              </a:spcBef>
              <a:buNone/>
              <a:tabLst>
                <a:tab pos="0" algn="l"/>
              </a:tabLst>
            </a:pPr>
            <a:r>
              <a:rPr lang="en-US" sz="1600" b="0" strike="noStrike" spc="148">
                <a:solidFill>
                  <a:srgbClr val="404040"/>
                </a:solidFill>
                <a:latin typeface="Meiryo"/>
              </a:rPr>
              <a:t>Second level</a:t>
            </a:r>
            <a:endParaRPr lang="ru-RU" sz="1600" b="0" strike="noStrike" spc="148">
              <a:solidFill>
                <a:srgbClr val="404040"/>
              </a:solidFill>
              <a:latin typeface="Meiryo"/>
            </a:endParaRPr>
          </a:p>
          <a:p>
            <a:pPr lvl="2" indent="-320040">
              <a:lnSpc>
                <a:spcPct val="140000"/>
              </a:lnSpc>
              <a:spcBef>
                <a:spcPts val="930"/>
              </a:spcBef>
              <a:buClr>
                <a:srgbClr val="404040"/>
              </a:buClr>
              <a:buFont typeface="Corbel"/>
              <a:buChar char="–"/>
              <a:tabLst>
                <a:tab pos="0" algn="l"/>
              </a:tabLst>
            </a:pPr>
            <a:r>
              <a:rPr lang="en-US" sz="1400" b="0" i="1" strike="noStrike" spc="148">
                <a:solidFill>
                  <a:srgbClr val="404040"/>
                </a:solidFill>
                <a:latin typeface="Meiryo"/>
              </a:rPr>
              <a:t>Third level</a:t>
            </a:r>
            <a:endParaRPr lang="ru-RU" sz="1400" b="0" strike="noStrike" spc="148">
              <a:solidFill>
                <a:srgbClr val="404040"/>
              </a:solidFill>
              <a:latin typeface="Meiryo"/>
            </a:endParaRPr>
          </a:p>
          <a:p>
            <a:pPr lvl="3" indent="-320040">
              <a:lnSpc>
                <a:spcPct val="140000"/>
              </a:lnSpc>
              <a:spcBef>
                <a:spcPts val="930"/>
              </a:spcBef>
              <a:buClr>
                <a:srgbClr val="404040"/>
              </a:buClr>
              <a:buFont typeface="Corbel"/>
              <a:buChar char="–"/>
              <a:tabLst>
                <a:tab pos="0" algn="l"/>
              </a:tabLst>
            </a:pPr>
            <a:r>
              <a:rPr lang="en-US" sz="1400" b="0" strike="noStrike" spc="148">
                <a:solidFill>
                  <a:srgbClr val="404040"/>
                </a:solidFill>
                <a:latin typeface="Meiryo"/>
              </a:rPr>
              <a:t>Fourth level</a:t>
            </a:r>
            <a:endParaRPr lang="ru-RU" sz="1400" b="0" i="1" strike="noStrike" spc="148">
              <a:solidFill>
                <a:srgbClr val="404040"/>
              </a:solidFill>
              <a:latin typeface="Meiryo"/>
            </a:endParaRPr>
          </a:p>
          <a:p>
            <a:pPr lvl="4" indent="-320040">
              <a:lnSpc>
                <a:spcPct val="140000"/>
              </a:lnSpc>
              <a:spcBef>
                <a:spcPts val="930"/>
              </a:spcBef>
              <a:buClr>
                <a:srgbClr val="404040"/>
              </a:buClr>
              <a:buFont typeface="Corbel"/>
              <a:buChar char="–"/>
              <a:tabLst>
                <a:tab pos="0" algn="l"/>
              </a:tabLst>
            </a:pPr>
            <a:r>
              <a:rPr lang="en-US" sz="1400" b="0" i="1" strike="noStrike" spc="148">
                <a:solidFill>
                  <a:srgbClr val="404040"/>
                </a:solidFill>
                <a:latin typeface="Meiryo"/>
              </a:rPr>
              <a:t>Fifth level</a:t>
            </a:r>
            <a:endParaRPr lang="ru-RU" sz="1400" b="0" i="1" strike="noStrike" spc="148">
              <a:solidFill>
                <a:srgbClr val="404040"/>
              </a:solidFill>
              <a:latin typeface="Meiryo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4"/>
          </p:nvPr>
        </p:nvSpPr>
        <p:spPr>
          <a:xfrm>
            <a:off x="7850880" y="6170400"/>
            <a:ext cx="2839680" cy="456840"/>
          </a:xfrm>
          <a:prstGeom prst="rect">
            <a:avLst/>
          </a:prstGeom>
          <a:noFill/>
          <a:ln w="0">
            <a:noFill/>
          </a:ln>
        </p:spPr>
        <p:txBody>
          <a:bodyPr lIns="109800" tIns="109800" rIns="109800" bIns="91440"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100" b="0" strike="noStrike" spc="148">
                <a:solidFill>
                  <a:srgbClr val="404040"/>
                </a:solidFill>
                <a:latin typeface="Meiryo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100" b="0" strike="noStrike" spc="148">
                <a:solidFill>
                  <a:srgbClr val="404040"/>
                </a:solidFill>
                <a:latin typeface="Meiryo"/>
              </a:rPr>
              <a:t>&lt;дата/время&gt;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5"/>
          </p:nvPr>
        </p:nvSpPr>
        <p:spPr>
          <a:xfrm>
            <a:off x="1920240" y="6170400"/>
            <a:ext cx="5667120" cy="456840"/>
          </a:xfrm>
          <a:prstGeom prst="rect">
            <a:avLst/>
          </a:prstGeom>
          <a:noFill/>
          <a:ln w="0">
            <a:noFill/>
          </a:ln>
        </p:spPr>
        <p:txBody>
          <a:bodyPr lIns="109800" tIns="109800" rIns="109800" bIns="91440"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100" b="0" strike="noStrike" spc="148">
                <a:solidFill>
                  <a:srgbClr val="404040"/>
                </a:solidFill>
                <a:latin typeface="Meiryo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100" b="0" strike="noStrike" spc="148">
                <a:solidFill>
                  <a:srgbClr val="404040"/>
                </a:solidFill>
                <a:latin typeface="Meiryo"/>
              </a:rPr>
              <a:t>&lt;нижний колонтитул&gt;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6"/>
          </p:nvPr>
        </p:nvSpPr>
        <p:spPr>
          <a:xfrm>
            <a:off x="10853640" y="6170400"/>
            <a:ext cx="1188360" cy="456840"/>
          </a:xfrm>
          <a:prstGeom prst="rect">
            <a:avLst/>
          </a:prstGeom>
          <a:noFill/>
          <a:ln w="0">
            <a:noFill/>
          </a:ln>
        </p:spPr>
        <p:txBody>
          <a:bodyPr lIns="109800" tIns="109800" rIns="109800" bIns="91440" anchor="b">
            <a:noAutofit/>
          </a:bodyPr>
          <a:lstStyle>
            <a:lvl1pPr indent="0">
              <a:lnSpc>
                <a:spcPct val="100000"/>
              </a:lnSpc>
              <a:buNone/>
              <a:defRPr lang="en-US" sz="1600" b="1" strike="noStrike" spc="-1">
                <a:solidFill>
                  <a:srgbClr val="404040"/>
                </a:solidFill>
                <a:latin typeface="Meiryo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ED41B84-41D2-4F01-A6E9-4EEFF64350ED}" type="slidenum">
              <a:rPr lang="en-US" sz="1600" b="1" strike="noStrike" spc="-1">
                <a:solidFill>
                  <a:srgbClr val="404040"/>
                </a:solidFill>
                <a:latin typeface="Meiryo"/>
              </a:rPr>
              <a:t>‹#›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10"/>
          <p:cNvCxnSpPr/>
          <p:nvPr/>
        </p:nvCxnSpPr>
        <p:spPr>
          <a:xfrm>
            <a:off x="1920240" y="2175840"/>
            <a:ext cx="8770680" cy="360"/>
          </a:xfrm>
          <a:prstGeom prst="straightConnector1">
            <a:avLst/>
          </a:prstGeom>
          <a:ln w="25400">
            <a:solidFill>
              <a:srgbClr val="000000">
                <a:lumMod val="50000"/>
                <a:lumOff val="50000"/>
              </a:srgbClr>
            </a:solidFill>
            <a:round/>
          </a:ln>
        </p:spPr>
      </p:cxnSp>
      <p:sp useBgFill="1">
        <p:nvSpPr>
          <p:cNvPr id="89" name="Rectangle 12"/>
          <p:cNvSpPr/>
          <p:nvPr/>
        </p:nvSpPr>
        <p:spPr>
          <a:xfrm>
            <a:off x="36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Meiryo"/>
            </a:endParaRPr>
          </a:p>
        </p:txBody>
      </p:sp>
      <p:sp>
        <p:nvSpPr>
          <p:cNvPr id="90" name="TextBox 4"/>
          <p:cNvSpPr/>
          <p:nvPr/>
        </p:nvSpPr>
        <p:spPr>
          <a:xfrm>
            <a:off x="992520" y="442800"/>
            <a:ext cx="5271480" cy="163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109800" tIns="109800" rIns="109800" bIns="91440" numCol="1" spcCol="0" anchor="b">
            <a:normAutofit/>
          </a:bodyPr>
          <a:lstStyle/>
          <a:p>
            <a:pPr>
              <a:lnSpc>
                <a:spcPct val="120000"/>
              </a:lnSpc>
              <a:spcAft>
                <a:spcPts val="601"/>
              </a:spcAft>
            </a:pPr>
            <a:r>
              <a:rPr lang="en-US" sz="2500" b="1" strike="noStrike" spc="148">
                <a:solidFill>
                  <a:srgbClr val="000000"/>
                </a:solidFill>
                <a:latin typeface="Meiryo"/>
              </a:rPr>
              <a:t>Гелиоконцентратор с числовым программным управлением</a:t>
            </a:r>
            <a:endParaRPr lang="ru-RU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5"/>
          <p:cNvSpPr/>
          <p:nvPr/>
        </p:nvSpPr>
        <p:spPr>
          <a:xfrm>
            <a:off x="992520" y="2313000"/>
            <a:ext cx="5271480" cy="365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109800" tIns="109800" rIns="109800" bIns="91440" numCol="1" spcCol="0" anchor="t">
            <a:normAutofit fontScale="96000"/>
          </a:bodyPr>
          <a:lstStyle/>
          <a:p>
            <a:pPr marL="274320" indent="-274320">
              <a:lnSpc>
                <a:spcPct val="140000"/>
              </a:lnSpc>
              <a:spcBef>
                <a:spcPts val="93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Meiryo"/>
              </a:rPr>
              <a:t>Способен нагревать воду с помощью энергии солнечных лучей и самостоятельно следить за положением солнца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40000"/>
              </a:lnSpc>
              <a:spcBef>
                <a:spcPts val="93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Meiryo"/>
                <a:ea typeface="Meiryo"/>
              </a:rPr>
              <a:t>Имеет малые затраты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Meiryo"/>
                <a:ea typeface="Meiryo"/>
              </a:rPr>
              <a:t>энергии</a:t>
            </a:r>
            <a:r>
              <a:rPr lang="ru-RU" spc="-1" dirty="0">
                <a:solidFill>
                  <a:srgbClr val="000000"/>
                </a:solidFill>
                <a:latin typeface="Meiryo"/>
                <a:ea typeface="Meiryo"/>
              </a:rPr>
              <a:t>,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Meiryo"/>
                <a:ea typeface="Meiryo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Meiryo"/>
                <a:ea typeface="Meiryo"/>
              </a:rPr>
              <a:t>вырабатывая при этом гораздо больше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74320" indent="-274320">
              <a:lnSpc>
                <a:spcPct val="140000"/>
              </a:lnSpc>
              <a:spcBef>
                <a:spcPts val="93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Meiryo"/>
                <a:ea typeface="Meiryo"/>
              </a:rPr>
              <a:t>Имеет большие перспективы развития и применения для каждодневного использования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Freeform: Shape 14"/>
          <p:cNvSpPr/>
          <p:nvPr/>
        </p:nvSpPr>
        <p:spPr>
          <a:xfrm flipH="1">
            <a:off x="6986160" y="0"/>
            <a:ext cx="5205600" cy="6857640"/>
          </a:xfrm>
          <a:custGeom>
            <a:avLst/>
            <a:gdLst>
              <a:gd name="textAreaLeft" fmla="*/ 360 w 5205600"/>
              <a:gd name="textAreaRight" fmla="*/ 5206320 w 520560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Meiryo"/>
            </a:endParaRPr>
          </a:p>
        </p:txBody>
      </p:sp>
      <p:sp>
        <p:nvSpPr>
          <p:cNvPr id="93" name="Freeform: Shape 16"/>
          <p:cNvSpPr/>
          <p:nvPr/>
        </p:nvSpPr>
        <p:spPr>
          <a:xfrm flipH="1">
            <a:off x="6577560" y="0"/>
            <a:ext cx="2529360" cy="6857640"/>
          </a:xfrm>
          <a:custGeom>
            <a:avLst/>
            <a:gdLst>
              <a:gd name="textAreaLeft" fmla="*/ 360 w 2529360"/>
              <a:gd name="textAreaRight" fmla="*/ 2530080 w 25293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Meiryo"/>
            </a:endParaRPr>
          </a:p>
        </p:txBody>
      </p:sp>
      <p:sp>
        <p:nvSpPr>
          <p:cNvPr id="94" name="Freeform: Shape 18"/>
          <p:cNvSpPr/>
          <p:nvPr/>
        </p:nvSpPr>
        <p:spPr>
          <a:xfrm flipH="1">
            <a:off x="6754320" y="0"/>
            <a:ext cx="2536200" cy="6857640"/>
          </a:xfrm>
          <a:custGeom>
            <a:avLst/>
            <a:gdLst>
              <a:gd name="textAreaLeft" fmla="*/ -360 w 2536200"/>
              <a:gd name="textAreaRight" fmla="*/ 2536200 w 253620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Meiryo"/>
            </a:endParaRPr>
          </a:p>
        </p:txBody>
      </p:sp>
      <p:sp>
        <p:nvSpPr>
          <p:cNvPr id="95" name="Рисунок 4"/>
          <p:cNvSpPr/>
          <p:nvPr/>
        </p:nvSpPr>
        <p:spPr>
          <a:xfrm>
            <a:off x="7203960" y="0"/>
            <a:ext cx="4987800" cy="6857640"/>
          </a:xfrm>
          <a:custGeom>
            <a:avLst/>
            <a:gdLst>
              <a:gd name="textAreaLeft" fmla="*/ 0 w 4987800"/>
              <a:gd name="textAreaRight" fmla="*/ 4988160 w 498780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ftr" idx="7"/>
          </p:nvPr>
        </p:nvSpPr>
        <p:spPr>
          <a:xfrm>
            <a:off x="986400" y="6222240"/>
            <a:ext cx="5587920" cy="456840"/>
          </a:xfrm>
          <a:prstGeom prst="rect">
            <a:avLst/>
          </a:prstGeom>
          <a:noFill/>
          <a:ln w="0">
            <a:noFill/>
          </a:ln>
        </p:spPr>
        <p:txBody>
          <a:bodyPr lIns="109800" tIns="109800" rIns="109800" bIns="91440"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100" b="0" strike="noStrike" spc="148">
                <a:solidFill>
                  <a:srgbClr val="404040"/>
                </a:solidFill>
                <a:latin typeface="Meiryo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100" b="0" strike="noStrike" spc="148">
                <a:solidFill>
                  <a:srgbClr val="404040"/>
                </a:solidFill>
                <a:latin typeface="Meiryo"/>
              </a:rPr>
              <a:t>Черняков Александр, Чернякова Юлия. Команда "Искра"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: Shape 120"/>
          <p:cNvSpPr/>
          <p:nvPr/>
        </p:nvSpPr>
        <p:spPr>
          <a:xfrm>
            <a:off x="0" y="0"/>
            <a:ext cx="3495960" cy="6857640"/>
          </a:xfrm>
          <a:custGeom>
            <a:avLst/>
            <a:gdLst>
              <a:gd name="textAreaLeft" fmla="*/ 0 w 3495960"/>
              <a:gd name="textAreaRight" fmla="*/ 3496320 w 34959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Meiryo"/>
            </a:endParaRPr>
          </a:p>
        </p:txBody>
      </p:sp>
      <p:sp>
        <p:nvSpPr>
          <p:cNvPr id="98" name="Freeform: Shape 122"/>
          <p:cNvSpPr/>
          <p:nvPr/>
        </p:nvSpPr>
        <p:spPr>
          <a:xfrm>
            <a:off x="1375560" y="0"/>
            <a:ext cx="2529360" cy="6857640"/>
          </a:xfrm>
          <a:custGeom>
            <a:avLst/>
            <a:gdLst>
              <a:gd name="textAreaLeft" fmla="*/ 0 w 2529360"/>
              <a:gd name="textAreaRight" fmla="*/ 2529720 w 25293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Meiryo"/>
            </a:endParaRPr>
          </a:p>
        </p:txBody>
      </p:sp>
      <p:sp>
        <p:nvSpPr>
          <p:cNvPr id="99" name="Freeform: Shape 124"/>
          <p:cNvSpPr/>
          <p:nvPr/>
        </p:nvSpPr>
        <p:spPr>
          <a:xfrm>
            <a:off x="1155240" y="0"/>
            <a:ext cx="2536200" cy="6857640"/>
          </a:xfrm>
          <a:custGeom>
            <a:avLst/>
            <a:gdLst>
              <a:gd name="textAreaLeft" fmla="*/ 0 w 2536200"/>
              <a:gd name="textAreaRight" fmla="*/ 2536560 w 253620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Meiryo"/>
            </a:endParaRPr>
          </a:p>
        </p:txBody>
      </p:sp>
      <p:sp>
        <p:nvSpPr>
          <p:cNvPr id="100" name="Freeform: Shape 126"/>
          <p:cNvSpPr/>
          <p:nvPr/>
        </p:nvSpPr>
        <p:spPr>
          <a:xfrm>
            <a:off x="924120" y="0"/>
            <a:ext cx="2261160" cy="6857640"/>
          </a:xfrm>
          <a:custGeom>
            <a:avLst/>
            <a:gdLst>
              <a:gd name="textAreaLeft" fmla="*/ 0 w 2261160"/>
              <a:gd name="textAreaRight" fmla="*/ 2261520 w 22611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Meiryo"/>
            </a:endParaRPr>
          </a:p>
        </p:txBody>
      </p:sp>
      <p:sp>
        <p:nvSpPr>
          <p:cNvPr id="101" name="Freeform: Shape 128"/>
          <p:cNvSpPr/>
          <p:nvPr/>
        </p:nvSpPr>
        <p:spPr>
          <a:xfrm>
            <a:off x="0" y="0"/>
            <a:ext cx="3495960" cy="6857640"/>
          </a:xfrm>
          <a:custGeom>
            <a:avLst/>
            <a:gdLst>
              <a:gd name="textAreaLeft" fmla="*/ 0 w 3495960"/>
              <a:gd name="textAreaRight" fmla="*/ 3496320 w 34959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Meiryo"/>
            </a:endParaRPr>
          </a:p>
        </p:txBody>
      </p:sp>
      <p:sp>
        <p:nvSpPr>
          <p:cNvPr id="102" name="Freeform: Shape 130"/>
          <p:cNvSpPr/>
          <p:nvPr/>
        </p:nvSpPr>
        <p:spPr>
          <a:xfrm>
            <a:off x="1375560" y="0"/>
            <a:ext cx="2529360" cy="6857640"/>
          </a:xfrm>
          <a:custGeom>
            <a:avLst/>
            <a:gdLst>
              <a:gd name="textAreaLeft" fmla="*/ 0 w 2529360"/>
              <a:gd name="textAreaRight" fmla="*/ 2529720 w 25293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Meiryo"/>
            </a:endParaRPr>
          </a:p>
        </p:txBody>
      </p:sp>
      <p:sp>
        <p:nvSpPr>
          <p:cNvPr id="103" name="Freeform: Shape 132"/>
          <p:cNvSpPr/>
          <p:nvPr/>
        </p:nvSpPr>
        <p:spPr>
          <a:xfrm>
            <a:off x="1155240" y="0"/>
            <a:ext cx="2536200" cy="6857640"/>
          </a:xfrm>
          <a:custGeom>
            <a:avLst/>
            <a:gdLst>
              <a:gd name="textAreaLeft" fmla="*/ 0 w 2536200"/>
              <a:gd name="textAreaRight" fmla="*/ 2536560 w 253620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Meiryo"/>
            </a:endParaRPr>
          </a:p>
        </p:txBody>
      </p:sp>
      <p:sp>
        <p:nvSpPr>
          <p:cNvPr id="104" name="Freeform: Shape 134"/>
          <p:cNvSpPr/>
          <p:nvPr/>
        </p:nvSpPr>
        <p:spPr>
          <a:xfrm>
            <a:off x="924120" y="0"/>
            <a:ext cx="2261160" cy="6857640"/>
          </a:xfrm>
          <a:custGeom>
            <a:avLst/>
            <a:gdLst>
              <a:gd name="textAreaLeft" fmla="*/ 0 w 2261160"/>
              <a:gd name="textAreaRight" fmla="*/ 2261520 w 22611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Meiryo"/>
            </a:endParaRPr>
          </a:p>
        </p:txBody>
      </p:sp>
      <p:sp>
        <p:nvSpPr>
          <p:cNvPr id="105" name="Rectangle 136"/>
          <p:cNvSpPr/>
          <p:nvPr/>
        </p:nvSpPr>
        <p:spPr>
          <a:xfrm>
            <a:off x="360" y="0"/>
            <a:ext cx="12191400" cy="6857640"/>
          </a:xfrm>
          <a:prstGeom prst="rect">
            <a:avLst/>
          </a:prstGeom>
          <a:solidFill>
            <a:srgbClr val="DA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Meiryo"/>
            </a:endParaRPr>
          </a:p>
        </p:txBody>
      </p:sp>
      <p:sp useBgFill="1">
        <p:nvSpPr>
          <p:cNvPr id="106" name="Freeform: Shape 138"/>
          <p:cNvSpPr/>
          <p:nvPr/>
        </p:nvSpPr>
        <p:spPr>
          <a:xfrm>
            <a:off x="0" y="-5760"/>
            <a:ext cx="2997360" cy="3408480"/>
          </a:xfrm>
          <a:custGeom>
            <a:avLst/>
            <a:gdLst>
              <a:gd name="textAreaLeft" fmla="*/ 0 w 2997360"/>
              <a:gd name="textAreaRight" fmla="*/ 2997720 w 2997360"/>
              <a:gd name="textAreaTop" fmla="*/ 0 h 3408480"/>
              <a:gd name="textAreaBottom" fmla="*/ 3408840 h 3408480"/>
            </a:gdLst>
            <a:ahLst/>
            <a:cxnLst/>
            <a:rect l="textAreaLeft" t="textAreaTop" r="textAreaRight" b="textAreaBottom"/>
            <a:pathLst>
              <a:path w="2979721" h="3387852">
                <a:moveTo>
                  <a:pt x="0" y="0"/>
                </a:moveTo>
                <a:lnTo>
                  <a:pt x="2979721" y="0"/>
                </a:lnTo>
                <a:lnTo>
                  <a:pt x="2979721" y="3387852"/>
                </a:lnTo>
                <a:lnTo>
                  <a:pt x="0" y="33878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Meiryo"/>
            </a:endParaRPr>
          </a:p>
        </p:txBody>
      </p:sp>
      <p:sp useBgFill="1">
        <p:nvSpPr>
          <p:cNvPr id="107" name="Freeform: Shape 140"/>
          <p:cNvSpPr/>
          <p:nvPr/>
        </p:nvSpPr>
        <p:spPr>
          <a:xfrm>
            <a:off x="3048840" y="-16920"/>
            <a:ext cx="2999160" cy="3421080"/>
          </a:xfrm>
          <a:custGeom>
            <a:avLst/>
            <a:gdLst>
              <a:gd name="textAreaLeft" fmla="*/ 0 w 2999160"/>
              <a:gd name="textAreaRight" fmla="*/ 2999520 w 2999160"/>
              <a:gd name="textAreaTop" fmla="*/ 0 h 3421080"/>
              <a:gd name="textAreaBottom" fmla="*/ 3421440 h 3421080"/>
            </a:gdLst>
            <a:ahLst/>
            <a:cxnLst/>
            <a:rect l="textAreaLeft" t="textAreaTop" r="textAreaRight" b="textAreaBottom"/>
            <a:pathLst>
              <a:path w="2980095" h="3404729">
                <a:moveTo>
                  <a:pt x="0" y="0"/>
                </a:moveTo>
                <a:lnTo>
                  <a:pt x="2980095" y="0"/>
                </a:lnTo>
                <a:lnTo>
                  <a:pt x="2980095" y="3404729"/>
                </a:lnTo>
                <a:lnTo>
                  <a:pt x="0" y="34047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Meiryo"/>
            </a:endParaRPr>
          </a:p>
        </p:txBody>
      </p:sp>
      <p:sp useBgFill="1">
        <p:nvSpPr>
          <p:cNvPr id="108" name="Freeform: Shape 142"/>
          <p:cNvSpPr/>
          <p:nvPr/>
        </p:nvSpPr>
        <p:spPr>
          <a:xfrm>
            <a:off x="0" y="3449160"/>
            <a:ext cx="6053040" cy="3408480"/>
          </a:xfrm>
          <a:custGeom>
            <a:avLst/>
            <a:gdLst>
              <a:gd name="textAreaLeft" fmla="*/ 0 w 6053040"/>
              <a:gd name="textAreaRight" fmla="*/ 6053400 w 6053040"/>
              <a:gd name="textAreaTop" fmla="*/ 0 h 3408480"/>
              <a:gd name="textAreaBottom" fmla="*/ 3408840 h 3408480"/>
            </a:gdLst>
            <a:ahLst/>
            <a:cxnLst/>
            <a:rect l="textAreaLeft" t="textAreaTop" r="textAreaRight" b="textAreaBottom"/>
            <a:pathLst>
              <a:path w="6053328" h="3387852">
                <a:moveTo>
                  <a:pt x="0" y="0"/>
                </a:moveTo>
                <a:lnTo>
                  <a:pt x="6053328" y="0"/>
                </a:lnTo>
                <a:lnTo>
                  <a:pt x="6053328" y="3387852"/>
                </a:lnTo>
                <a:lnTo>
                  <a:pt x="0" y="33878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Meiryo"/>
            </a:endParaRPr>
          </a:p>
        </p:txBody>
      </p:sp>
      <p:sp useBgFill="1">
        <p:nvSpPr>
          <p:cNvPr id="109" name="Freeform: Shape 144"/>
          <p:cNvSpPr/>
          <p:nvPr/>
        </p:nvSpPr>
        <p:spPr>
          <a:xfrm>
            <a:off x="6095880" y="0"/>
            <a:ext cx="6094080" cy="6857640"/>
          </a:xfrm>
          <a:custGeom>
            <a:avLst/>
            <a:gdLst>
              <a:gd name="textAreaLeft" fmla="*/ 0 w 6094080"/>
              <a:gd name="textAreaRight" fmla="*/ 6094440 w 609408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6053328" h="6858000">
                <a:moveTo>
                  <a:pt x="0" y="0"/>
                </a:moveTo>
                <a:lnTo>
                  <a:pt x="6053328" y="0"/>
                </a:lnTo>
                <a:lnTo>
                  <a:pt x="605332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Meiryo"/>
            </a:endParaRPr>
          </a:p>
        </p:txBody>
      </p:sp>
      <p:sp>
        <p:nvSpPr>
          <p:cNvPr id="110" name="Freeform: Shape 146"/>
          <p:cNvSpPr/>
          <p:nvPr/>
        </p:nvSpPr>
        <p:spPr>
          <a:xfrm flipH="1">
            <a:off x="6829560" y="1343880"/>
            <a:ext cx="4516200" cy="4213080"/>
          </a:xfrm>
          <a:custGeom>
            <a:avLst/>
            <a:gdLst>
              <a:gd name="textAreaLeft" fmla="*/ -360 w 4516200"/>
              <a:gd name="textAreaRight" fmla="*/ 4516200 w 4516200"/>
              <a:gd name="textAreaTop" fmla="*/ 0 h 4213080"/>
              <a:gd name="textAreaBottom" fmla="*/ 4213440 h 4213080"/>
            </a:gdLst>
            <a:ahLst/>
            <a:cxnLst/>
            <a:rect l="textAreaLeft" t="textAreaTop" r="textAreaRight" b="textAreaBottom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Meiryo"/>
            </a:endParaRPr>
          </a:p>
        </p:txBody>
      </p:sp>
      <p:sp>
        <p:nvSpPr>
          <p:cNvPr id="111" name="Freeform: Shape 148"/>
          <p:cNvSpPr/>
          <p:nvPr/>
        </p:nvSpPr>
        <p:spPr>
          <a:xfrm flipH="1">
            <a:off x="7004880" y="1566360"/>
            <a:ext cx="4140360" cy="3840120"/>
          </a:xfrm>
          <a:custGeom>
            <a:avLst/>
            <a:gdLst>
              <a:gd name="textAreaLeft" fmla="*/ -360 w 4140360"/>
              <a:gd name="textAreaRight" fmla="*/ 4140360 w 4140360"/>
              <a:gd name="textAreaTop" fmla="*/ 0 h 3840120"/>
              <a:gd name="textAreaBottom" fmla="*/ 3840480 h 3840120"/>
            </a:gdLst>
            <a:ahLst/>
            <a:cxnLst/>
            <a:rect l="textAreaLeft" t="textAreaTop" r="textAreaRight" b="textAreaBottom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Meiryo"/>
            </a:endParaRPr>
          </a:p>
        </p:txBody>
      </p:sp>
      <p:sp>
        <p:nvSpPr>
          <p:cNvPr id="112" name="Freeform: Shape 150"/>
          <p:cNvSpPr/>
          <p:nvPr/>
        </p:nvSpPr>
        <p:spPr>
          <a:xfrm rot="21300000" flipH="1">
            <a:off x="6650280" y="1104840"/>
            <a:ext cx="4907880" cy="4688280"/>
          </a:xfrm>
          <a:custGeom>
            <a:avLst/>
            <a:gdLst>
              <a:gd name="textAreaLeft" fmla="*/ -360 w 4907880"/>
              <a:gd name="textAreaRight" fmla="*/ 4907880 w 4907880"/>
              <a:gd name="textAreaTop" fmla="*/ 0 h 4688280"/>
              <a:gd name="textAreaBottom" fmla="*/ 4688640 h 4688280"/>
            </a:gdLst>
            <a:ahLst/>
            <a:cxnLst/>
            <a:rect l="textAreaLeft" t="textAreaTop" r="textAreaRight" b="textAreaBottom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Meiryo"/>
            </a:endParaRPr>
          </a:p>
        </p:txBody>
      </p:sp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200000" y="1679040"/>
            <a:ext cx="3753720" cy="2460960"/>
          </a:xfrm>
          <a:prstGeom prst="rect">
            <a:avLst/>
          </a:prstGeom>
          <a:noFill/>
          <a:ln w="0">
            <a:noFill/>
          </a:ln>
        </p:spPr>
        <p:txBody>
          <a:bodyPr lIns="109800" tIns="109800" rIns="109800" bIns="91440" anchor="b">
            <a:normAutofit fontScale="90000"/>
          </a:bodyPr>
          <a:lstStyle/>
          <a:p>
            <a:pPr indent="0" algn="ctr">
              <a:lnSpc>
                <a:spcPct val="120000"/>
              </a:lnSpc>
              <a:buNone/>
            </a:pPr>
            <a:r>
              <a:rPr sz="1400" dirty="0"/>
              <a:t/>
            </a:r>
            <a:br>
              <a:rPr sz="1400" dirty="0"/>
            </a:br>
            <a:r>
              <a:rPr sz="1400" dirty="0"/>
              <a:t/>
            </a:r>
            <a:br>
              <a:rPr sz="1400" dirty="0"/>
            </a:br>
            <a:r>
              <a:rPr lang="ru-RU" sz="1400" b="1" strike="noStrike" spc="148" dirty="0">
                <a:solidFill>
                  <a:srgbClr val="000000"/>
                </a:solidFill>
                <a:latin typeface="Meiryo"/>
                <a:ea typeface="Meiryo"/>
              </a:rPr>
              <a:t>Принцип слежения за солнцем</a:t>
            </a:r>
            <a:r>
              <a:rPr sz="1400" dirty="0"/>
              <a:t/>
            </a:r>
            <a:br>
              <a:rPr sz="1400" dirty="0"/>
            </a:br>
            <a:r>
              <a:rPr lang="ru-RU" sz="1400" b="0" strike="noStrike" spc="148" dirty="0">
                <a:solidFill>
                  <a:srgbClr val="000000"/>
                </a:solidFill>
                <a:latin typeface="Meiryo"/>
                <a:ea typeface="Meiryo"/>
              </a:rPr>
              <a:t> Гелиоконцентратор синхронизирует дату и время с телефона, затем с помощью специальной формулы вычисляет положение солнца. Моторы </a:t>
            </a:r>
            <a:r>
              <a:rPr lang="ru-RU" sz="1400" b="0" strike="noStrike" spc="148" dirty="0" err="1">
                <a:solidFill>
                  <a:srgbClr val="000000"/>
                </a:solidFill>
                <a:latin typeface="Meiryo"/>
                <a:ea typeface="Meiryo"/>
              </a:rPr>
              <a:t>доворачивают</a:t>
            </a:r>
            <a:r>
              <a:rPr lang="ru-RU" sz="1400" b="0" strike="noStrike" spc="148" dirty="0">
                <a:solidFill>
                  <a:srgbClr val="000000"/>
                </a:solidFill>
                <a:latin typeface="Meiryo"/>
                <a:ea typeface="Meiryo"/>
              </a:rPr>
              <a:t> "тарелку" до нужного положения, тем самым концентрируя солнечные лучи в одной </a:t>
            </a:r>
            <a:r>
              <a:rPr lang="ru-RU" sz="1400" b="0" strike="noStrike" spc="148" dirty="0" smtClean="0">
                <a:solidFill>
                  <a:srgbClr val="000000"/>
                </a:solidFill>
                <a:latin typeface="Meiryo"/>
                <a:ea typeface="Meiryo"/>
              </a:rPr>
              <a:t>точке</a:t>
            </a:r>
            <a:endParaRPr lang="ru-RU" sz="1400" b="0" strike="noStrike" spc="-1" dirty="0">
              <a:solidFill>
                <a:srgbClr val="000000"/>
              </a:solidFill>
              <a:latin typeface="Meiryo"/>
            </a:endParaRPr>
          </a:p>
        </p:txBody>
      </p:sp>
      <p:pic>
        <p:nvPicPr>
          <p:cNvPr id="114" name="Рисунок 13" descr="Изображение выглядит как дерево, на открытом воздухе, земля, камень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541800" y="338400"/>
            <a:ext cx="2059560" cy="274608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18" descr="Изображение выглядит как украшенный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3322440" y="810720"/>
            <a:ext cx="2410200" cy="1807560"/>
          </a:xfrm>
          <a:prstGeom prst="rect">
            <a:avLst/>
          </a:prstGeom>
          <a:ln w="0">
            <a:noFill/>
          </a:ln>
        </p:spPr>
      </p:pic>
      <p:pic>
        <p:nvPicPr>
          <p:cNvPr id="116" name="Рисунок 8" descr="Изображение выглядит как проектор, шестерня&#10;&#10;Автоматически созданное описание"/>
          <p:cNvPicPr/>
          <p:nvPr/>
        </p:nvPicPr>
        <p:blipFill>
          <a:blip r:embed="rId4"/>
          <a:stretch/>
        </p:blipFill>
        <p:spPr>
          <a:xfrm>
            <a:off x="1308960" y="3825720"/>
            <a:ext cx="3499200" cy="234432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2"/>
          <p:cNvSpPr>
            <a:spLocks noGrp="1"/>
          </p:cNvSpPr>
          <p:nvPr>
            <p:ph type="ftr" idx="8"/>
          </p:nvPr>
        </p:nvSpPr>
        <p:spPr>
          <a:xfrm>
            <a:off x="6453360" y="6235200"/>
            <a:ext cx="5667120" cy="456840"/>
          </a:xfrm>
          <a:prstGeom prst="rect">
            <a:avLst/>
          </a:prstGeom>
          <a:noFill/>
          <a:ln w="0">
            <a:noFill/>
          </a:ln>
        </p:spPr>
        <p:txBody>
          <a:bodyPr lIns="109800" tIns="109800" rIns="109800" bIns="91440"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100" b="0" strike="noStrike" spc="148">
                <a:solidFill>
                  <a:srgbClr val="404040"/>
                </a:solidFill>
                <a:latin typeface="Meiryo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100" b="0" strike="noStrike" spc="148">
                <a:solidFill>
                  <a:srgbClr val="404040"/>
                </a:solidFill>
                <a:latin typeface="Meiryo"/>
              </a:rPr>
              <a:t>Черняков Александр, Чернякова Юлия. Команда "Искра"</a:t>
            </a:r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90"/>
          <p:cNvSpPr/>
          <p:nvPr/>
        </p:nvSpPr>
        <p:spPr>
          <a:xfrm>
            <a:off x="36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Meiryo"/>
            </a:endParaRPr>
          </a:p>
        </p:txBody>
      </p:sp>
      <p:pic>
        <p:nvPicPr>
          <p:cNvPr id="119" name="Рисунок 4" descr="Изображение выглядит как дерево, на открытом воздухе, земля, растение&#10;&#10;Автоматически созданное описание"/>
          <p:cNvPicPr/>
          <p:nvPr/>
        </p:nvPicPr>
        <p:blipFill>
          <a:blip r:embed="rId2"/>
          <a:srcRect t="4038" b="4038"/>
          <a:stretch/>
        </p:blipFill>
        <p:spPr>
          <a:xfrm>
            <a:off x="0" y="0"/>
            <a:ext cx="9946800" cy="6857640"/>
          </a:xfrm>
          <a:prstGeom prst="rect">
            <a:avLst/>
          </a:prstGeom>
          <a:ln w="0">
            <a:noFill/>
          </a:ln>
        </p:spPr>
      </p:pic>
      <p:sp>
        <p:nvSpPr>
          <p:cNvPr id="120" name="Freeform: Shape 92"/>
          <p:cNvSpPr/>
          <p:nvPr/>
        </p:nvSpPr>
        <p:spPr>
          <a:xfrm flipH="1">
            <a:off x="6986160" y="0"/>
            <a:ext cx="5205600" cy="6857640"/>
          </a:xfrm>
          <a:custGeom>
            <a:avLst/>
            <a:gdLst>
              <a:gd name="textAreaLeft" fmla="*/ 360 w 5205600"/>
              <a:gd name="textAreaRight" fmla="*/ 5206320 w 520560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Meiryo"/>
            </a:endParaRPr>
          </a:p>
        </p:txBody>
      </p:sp>
      <p:sp useBgFill="1">
        <p:nvSpPr>
          <p:cNvPr id="121" name="Freeform: Shape 94"/>
          <p:cNvSpPr/>
          <p:nvPr/>
        </p:nvSpPr>
        <p:spPr>
          <a:xfrm>
            <a:off x="7211880" y="0"/>
            <a:ext cx="4979880" cy="6857640"/>
          </a:xfrm>
          <a:custGeom>
            <a:avLst/>
            <a:gdLst>
              <a:gd name="textAreaLeft" fmla="*/ 0 w 4979880"/>
              <a:gd name="textAreaRight" fmla="*/ 4980240 w 497988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Meiryo"/>
            </a:endParaRPr>
          </a:p>
        </p:txBody>
      </p:sp>
      <p:sp>
        <p:nvSpPr>
          <p:cNvPr id="122" name="Freeform: Shape 96"/>
          <p:cNvSpPr/>
          <p:nvPr/>
        </p:nvSpPr>
        <p:spPr>
          <a:xfrm flipH="1">
            <a:off x="6697080" y="0"/>
            <a:ext cx="2529360" cy="6857640"/>
          </a:xfrm>
          <a:custGeom>
            <a:avLst/>
            <a:gdLst>
              <a:gd name="textAreaLeft" fmla="*/ 360 w 2529360"/>
              <a:gd name="textAreaRight" fmla="*/ 2530080 w 25293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Meiryo"/>
            </a:endParaRPr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209080" y="271080"/>
            <a:ext cx="3688920" cy="1944000"/>
          </a:xfrm>
          <a:prstGeom prst="rect">
            <a:avLst/>
          </a:prstGeom>
          <a:noFill/>
          <a:ln w="0">
            <a:noFill/>
          </a:ln>
        </p:spPr>
        <p:txBody>
          <a:bodyPr lIns="109800" tIns="109800" rIns="109800" bIns="91440" anchor="b">
            <a:norm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sz="2000" b="1" strike="noStrike" spc="148">
                <a:solidFill>
                  <a:srgbClr val="000000"/>
                </a:solidFill>
                <a:latin typeface="Meiryo"/>
              </a:rPr>
              <a:t>Технические характеристики гелиоконцентратора</a:t>
            </a:r>
            <a:endParaRPr lang="ru-RU" sz="2000" b="0" strike="noStrike" spc="-1">
              <a:solidFill>
                <a:srgbClr val="000000"/>
              </a:solidFill>
              <a:latin typeface="Meiryo"/>
            </a:endParaRPr>
          </a:p>
        </p:txBody>
      </p:sp>
      <p:sp>
        <p:nvSpPr>
          <p:cNvPr id="124" name="TextBox 2"/>
          <p:cNvSpPr/>
          <p:nvPr/>
        </p:nvSpPr>
        <p:spPr>
          <a:xfrm>
            <a:off x="7509600" y="2670480"/>
            <a:ext cx="4870080" cy="259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109800" tIns="109800" rIns="109800" bIns="91440" numCol="1" spcCol="0" anchor="t">
            <a:normAutofit/>
          </a:bodyPr>
          <a:lstStyle/>
          <a:p>
            <a:pPr indent="-343080">
              <a:lnSpc>
                <a:spcPct val="140000"/>
              </a:lnSpc>
              <a:spcBef>
                <a:spcPts val="930"/>
              </a:spcBef>
              <a:buClr>
                <a:srgbClr val="000000"/>
              </a:buClr>
              <a:buFont typeface="Corbel"/>
              <a:buAutoNum type="arabicPeriod"/>
            </a:pPr>
            <a:r>
              <a:rPr lang="ru-RU" sz="1600" b="0" strike="noStrike" spc="148" dirty="0">
                <a:solidFill>
                  <a:srgbClr val="000000"/>
                </a:solidFill>
                <a:latin typeface="Meiryo"/>
              </a:rPr>
              <a:t>Мощность 356 </a:t>
            </a:r>
            <a:r>
              <a:rPr lang="ru-RU" sz="1600" spc="148" dirty="0" smtClean="0">
                <a:solidFill>
                  <a:srgbClr val="000000"/>
                </a:solidFill>
                <a:latin typeface="Meiryo"/>
              </a:rPr>
              <a:t>Вт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-343080">
              <a:lnSpc>
                <a:spcPct val="140000"/>
              </a:lnSpc>
              <a:spcBef>
                <a:spcPts val="930"/>
              </a:spcBef>
              <a:buClr>
                <a:srgbClr val="000000"/>
              </a:buClr>
              <a:buFont typeface="Corbel"/>
              <a:buAutoNum type="arabicPeriod"/>
            </a:pPr>
            <a:r>
              <a:rPr lang="ru-RU" sz="1600" b="0" strike="noStrike" spc="148" dirty="0">
                <a:solidFill>
                  <a:srgbClr val="000000"/>
                </a:solidFill>
                <a:latin typeface="Meiryo"/>
              </a:rPr>
              <a:t>Потребляемая энергия 4-5 ватт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-343080">
              <a:lnSpc>
                <a:spcPct val="140000"/>
              </a:lnSpc>
              <a:spcBef>
                <a:spcPts val="930"/>
              </a:spcBef>
              <a:buClr>
                <a:srgbClr val="000000"/>
              </a:buClr>
              <a:buFont typeface="Corbel"/>
              <a:buAutoNum type="arabicPeriod"/>
            </a:pPr>
            <a:r>
              <a:rPr lang="ru-RU" sz="1600" b="0" strike="noStrike" spc="148" dirty="0">
                <a:solidFill>
                  <a:srgbClr val="000000"/>
                </a:solidFill>
                <a:latin typeface="Meiryo"/>
              </a:rPr>
              <a:t>Площадь 0,75 м2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-343080">
              <a:lnSpc>
                <a:spcPct val="140000"/>
              </a:lnSpc>
              <a:spcBef>
                <a:spcPts val="930"/>
              </a:spcBef>
              <a:buClr>
                <a:srgbClr val="000000"/>
              </a:buClr>
              <a:buFont typeface="Corbel"/>
              <a:buAutoNum type="arabicPeriod"/>
            </a:pPr>
            <a:r>
              <a:rPr lang="ru-RU" sz="1600" b="0" strike="noStrike" spc="148" dirty="0">
                <a:solidFill>
                  <a:srgbClr val="000000"/>
                </a:solidFill>
                <a:latin typeface="Meiryo"/>
                <a:ea typeface="Meiryo"/>
              </a:rPr>
              <a:t>Время закипания воды 1л/14мин </a:t>
            </a:r>
            <a:endParaRPr lang="ru-RU" sz="1600" b="0" strike="noStrike" spc="148" dirty="0" smtClean="0">
              <a:solidFill>
                <a:srgbClr val="000000"/>
              </a:solidFill>
              <a:latin typeface="Meiryo"/>
              <a:ea typeface="Meiryo"/>
            </a:endParaRPr>
          </a:p>
          <a:p>
            <a:pPr indent="-343080">
              <a:lnSpc>
                <a:spcPct val="140000"/>
              </a:lnSpc>
              <a:spcBef>
                <a:spcPts val="930"/>
              </a:spcBef>
              <a:buClr>
                <a:srgbClr val="000000"/>
              </a:buClr>
              <a:buFont typeface="Corbel"/>
              <a:buAutoNum type="arabicPeriod"/>
            </a:pPr>
            <a:r>
              <a:rPr lang="ru-RU" sz="1600" spc="148" dirty="0" smtClean="0">
                <a:solidFill>
                  <a:srgbClr val="000000"/>
                </a:solidFill>
                <a:latin typeface="Meiryo"/>
              </a:rPr>
              <a:t>Вырабатывает до 975 кВт в год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40000"/>
              </a:lnSpc>
              <a:spcBef>
                <a:spcPts val="930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9"/>
          <p:cNvSpPr/>
          <p:nvPr/>
        </p:nvSpPr>
        <p:spPr>
          <a:xfrm>
            <a:off x="9234000" y="6348240"/>
            <a:ext cx="3042720" cy="42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404040"/>
                </a:solidFill>
                <a:latin typeface="Meiryo"/>
              </a:rPr>
              <a:t>Черняков Александр, Чернякова Юлия. Команда "Искра"</a:t>
            </a:r>
            <a:r>
              <a:rPr lang="ru-RU" sz="1100" b="0" strike="noStrike" spc="-1">
                <a:solidFill>
                  <a:srgbClr val="404040"/>
                </a:solidFill>
                <a:latin typeface="Meiryo"/>
                <a:ea typeface="Meiryo"/>
              </a:rPr>
              <a:t>​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SketchLinesVTI">
  <a:themeElements>
    <a:clrScheme name="SketchLines">
      <a:dk1>
        <a:srgbClr val="000000"/>
      </a:dk1>
      <a:lt1>
        <a:srgbClr val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LinesVTI">
  <a:themeElements>
    <a:clrScheme name="SketchLines">
      <a:dk1>
        <a:srgbClr val="000000"/>
      </a:dk1>
      <a:lt1>
        <a:srgbClr val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86</Words>
  <Application>Microsoft Office PowerPoint</Application>
  <PresentationFormat>Широкоэкранный</PresentationFormat>
  <Paragraphs>14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Arial</vt:lpstr>
      <vt:lpstr>Corbel</vt:lpstr>
      <vt:lpstr>DejaVu Sans</vt:lpstr>
      <vt:lpstr>Meiryo</vt:lpstr>
      <vt:lpstr>Symbol</vt:lpstr>
      <vt:lpstr>Times New Roman</vt:lpstr>
      <vt:lpstr>Wingdings</vt:lpstr>
      <vt:lpstr>SketchLinesVTI</vt:lpstr>
      <vt:lpstr>SketchLinesVTI</vt:lpstr>
      <vt:lpstr>Презентация PowerPoint</vt:lpstr>
      <vt:lpstr>  Принцип слежения за солнцем  Гелиоконцентратор синхронизирует дату и время с телефона, затем с помощью специальной формулы вычисляет положение солнца. Моторы доворачивают "тарелку" до нужного положения, тем самым концентрируя солнечные лучи в одной точке</vt:lpstr>
      <vt:lpstr>Технические характеристики гелиоконцентратора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sergeevanadezhda77</cp:lastModifiedBy>
  <cp:revision>310</cp:revision>
  <dcterms:created xsi:type="dcterms:W3CDTF">2012-07-30T23:42:41Z</dcterms:created>
  <dcterms:modified xsi:type="dcterms:W3CDTF">2023-05-23T17:34:32Z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3</vt:i4>
  </property>
</Properties>
</file>