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13716000" cx="24384000"/>
  <p:notesSz cx="6858000" cy="9144000"/>
  <p:embeddedFontLst>
    <p:embeddedFont>
      <p:font typeface="Helvetica Neue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hMqFXGPj4/8AcddElHVhAgxLn7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HelveticaNeue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HelveticaNeue-italic.fntdata"/><Relationship Id="rId14" Type="http://schemas.openxmlformats.org/officeDocument/2006/relationships/font" Target="fonts/HelveticaNeue-bold.fntdata"/><Relationship Id="rId17" Type="http://customschemas.google.com/relationships/presentationmetadata" Target="metadata"/><Relationship Id="rId16" Type="http://schemas.openxmlformats.org/officeDocument/2006/relationships/font" Target="fonts/HelveticaNeue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idx="1" type="body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sz="36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1" name="Google Shape;11;p10"/>
          <p:cNvSpPr txBox="1"/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2" name="Google Shape;12;p10"/>
          <p:cNvSpPr txBox="1"/>
          <p:nvPr>
            <p:ph idx="2" type="body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atement">
  <p:cSld name="Statem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9"/>
          <p:cNvSpPr txBox="1"/>
          <p:nvPr>
            <p:ph idx="1" type="body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Fact">
  <p:cSld name="Big Fa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" type="body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1pPr>
            <a:lvl2pPr indent="-228600" lvl="1" marL="9144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2pPr>
            <a:lvl3pPr indent="-228600" lvl="2" marL="1371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3pPr>
            <a:lvl4pPr indent="-228600" lvl="3" marL="18288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4pPr>
            <a:lvl5pPr indent="-228600" lvl="4" marL="22860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b="1" sz="250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2" type="body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idx="1" type="body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sz="36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2" type="body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61" name="Google Shape;61;p21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3 Up">
  <p:cSld name="Photo - 3 Up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2"/>
          <p:cNvSpPr/>
          <p:nvPr>
            <p:ph idx="2" type="pic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/>
          <p:nvPr>
            <p:ph idx="3" type="pic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22"/>
          <p:cNvSpPr/>
          <p:nvPr>
            <p:ph idx="4" type="pic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2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3"/>
          <p:cNvSpPr/>
          <p:nvPr>
            <p:ph idx="2" type="pic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3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" type="body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2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69189" lvl="0" marL="457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Photo">
  <p:cSld name="Title &amp; Photo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/>
          <p:nvPr>
            <p:ph idx="2" type="pic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  <a:noFill/>
          <a:ln>
            <a:noFill/>
          </a:ln>
        </p:spPr>
      </p:sp>
      <p:sp>
        <p:nvSpPr>
          <p:cNvPr id="21" name="Google Shape;21;p12"/>
          <p:cNvSpPr txBox="1"/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b="1" sz="36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3" type="body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Photo Alt">
  <p:cSld name="Title &amp; Photo Al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/>
          <p:nvPr>
            <p:ph idx="2" type="pic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  <a:noFill/>
          <a:ln>
            <a:noFill/>
          </a:ln>
        </p:spPr>
      </p:sp>
      <p:sp>
        <p:nvSpPr>
          <p:cNvPr id="27" name="Google Shape;27;p13"/>
          <p:cNvSpPr txBox="1"/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" type="body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2" type="sldNum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69189" lvl="0" marL="457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ullets &amp; Photo">
  <p:cSld name="Title, Bullets &amp; Photo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2" type="body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369189" lvl="0" marL="457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36" name="Google Shape;36;p15"/>
          <p:cNvSpPr/>
          <p:nvPr>
            <p:ph idx="3" type="pic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">
  <p:cSld name="Sec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b="0"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2" type="sldNum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Agenda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 txBox="1"/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" type="body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b="1" sz="5500"/>
            </a:lvl1pPr>
            <a:lvl2pPr indent="-369189" lvl="1" marL="914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indent="-369189" lvl="2" marL="1371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indent="-369189" lvl="3" marL="1828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indent="-369189" lvl="4" marL="22860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2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indent="-228600" lvl="1" marL="9144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indent="-228600" lvl="2" marL="1371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indent="-228600" lvl="3" marL="18288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indent="-228600" lvl="4" marL="22860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indent="-369189" lvl="5" marL="27432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indent="-369189" lvl="6" marL="32004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indent="-369189" lvl="7" marL="36576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indent="-369189" lvl="8" marL="411480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b="1" i="0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603504" lvl="0" marL="4572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603504" lvl="1" marL="9144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603504" lvl="2" marL="13716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603504" lvl="3" marL="18288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603504" lvl="4" marL="22860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603504" lvl="5" marL="27432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603504" lvl="6" marL="32004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603504" lvl="7" marL="36576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603503" lvl="8" marL="4114800" marR="0" rtl="0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b="0" i="0" sz="4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"/>
          <p:cNvSpPr txBox="1"/>
          <p:nvPr>
            <p:ph idx="1" type="body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b="1" lang="en-US" sz="3600"/>
              <a:t>Сурначев Архип</a:t>
            </a:r>
            <a:endParaRPr/>
          </a:p>
        </p:txBody>
      </p:sp>
      <p:sp>
        <p:nvSpPr>
          <p:cNvPr id="77" name="Google Shape;77;p1"/>
          <p:cNvSpPr txBox="1"/>
          <p:nvPr>
            <p:ph idx="4294967295" type="ctr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Разработка устройства, управляемого навыком голосового помощника “Алиса”</a:t>
            </a:r>
            <a:endParaRPr b="1" i="0" sz="12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Устройство</a:t>
            </a:r>
            <a:endParaRPr/>
          </a:p>
        </p:txBody>
      </p:sp>
      <p:pic>
        <p:nvPicPr>
          <p:cNvPr descr="telegram-cloud-photo-size-2-5343959006340826956-y.jpg" id="83" name="Google Shape;8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9493" y="4204408"/>
            <a:ext cx="8999478" cy="674960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legram-cloud-photo-size-2-5343959006340826958-y.jpg" id="84" name="Google Shape;8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775030" y="4204408"/>
            <a:ext cx="8999477" cy="67496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Схема</a:t>
            </a:r>
            <a:endParaRPr/>
          </a:p>
        </p:txBody>
      </p:sp>
      <p:pic>
        <p:nvPicPr>
          <p:cNvPr descr="CQg9nSNpK1BWdqSRTdbs4vwOWKpvaiwMzXIbBOKICyu-UNk9w3j0hY9zivsIgNQHerdwwgsEF_j4yECjd-sSY3u2N54gZ8X5Q361f_7bLjKLK80VwSN7MW2xTedqX_F_62VJtT9nsGHcly2swUflH4JmHWFytmBStzV4dzTi7nGbSZmmwnWjHO0bUzPOlw.png" id="90" name="Google Shape;9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51600" y="551238"/>
            <a:ext cx="12582068" cy="1261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Запросы</a:t>
            </a:r>
            <a:endParaRPr/>
          </a:p>
        </p:txBody>
      </p:sp>
      <p:pic>
        <p:nvPicPr>
          <p:cNvPr descr="_oevtPRgo8FFRU6-AW2-NWk_TNooRoSMtuIls0EVwgWeoOFBK7FPB14fP0ELhRYHGJk-U5Ff-aEX_FamMURsALD2fa-0gCF6XwuqC31AkfU0bU0JSbzi-b8Qpb6Tz2_yaAoaJAL4mOxvdR69Dt3u7ZpmXJw15y7jtflETyStrzaCQTMybi7-AfDSAEqt.png" id="96" name="Google Shape;9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1999" y="2619227"/>
            <a:ext cx="20320001" cy="10198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Домовенок Кузя</a:t>
            </a:r>
            <a:endParaRPr/>
          </a:p>
        </p:txBody>
      </p:sp>
      <p:pic>
        <p:nvPicPr>
          <p:cNvPr descr="wdA4mH4wuzWJL7iugs6YnU7KOpYWqIb7o23gCuhmVrJPDyyl4PWRx4bg_JYkquehH4jKvGhUV7nhHu826GElm5wqz5Iluk3ksNqyABDa-arElzU6y3PQ2w569y6l5XcF7s-AEaFcLcup8i847C0_mSjKSWkbWz-8viM5Ofs9E43ejktOXOqn3pEVw0by.jpg" id="102" name="Google Shape;10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09346" y="3900188"/>
            <a:ext cx="18365308" cy="7604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Blynk</a:t>
            </a:r>
            <a:endParaRPr/>
          </a:p>
        </p:txBody>
      </p:sp>
      <p:pic>
        <p:nvPicPr>
          <p:cNvPr descr="vXGXFb-xp6gKbOTM7NCV75iq78qfL5rY9erk5sQiX_Axlp1Pg3J0_BT0TH_U0q5GcINcK5YcLbtG_EkQbcuI0im85AmZL0tagdaEK-eOg5U1SyEXexlmuobFTNfJLL1Zw_C0_a4SJeu0nnUgLdxJGqURl0AoXT11BOupBQAmiDtVFRPIpCTcYtEnWrE6.jpg" id="108" name="Google Shape;10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8678" y="3071801"/>
            <a:ext cx="19346644" cy="7572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Программа</a:t>
            </a:r>
            <a:endParaRPr/>
          </a:p>
        </p:txBody>
      </p:sp>
      <p:sp>
        <p:nvSpPr>
          <p:cNvPr id="114" name="Google Shape;114;p7"/>
          <p:cNvSpPr txBox="1"/>
          <p:nvPr/>
        </p:nvSpPr>
        <p:spPr>
          <a:xfrm>
            <a:off x="2152125" y="3237652"/>
            <a:ext cx="5527365" cy="9359901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BLYNK_WRITE(V0) {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Serial.write("Wtiring in V0: ");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Serial.write(param.asString());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Serial.write("\n");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digitalWrite(D0, param.asInt());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void setup()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pinMode(D0, OUTPUT);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Serial.begin(9600);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Blynk.begin(auth, ssid, pass);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"/>
              <a:buNone/>
            </a:pPr>
            <a:r>
              <a:t/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void loop()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Blynk.run();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b="0" i="0" sz="2400" u="none" cap="none" strike="noStrike">
              <a:solidFill>
                <a:srgbClr val="5E5E5E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descr="Image" id="115" name="Google Shape;11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291662" y="4089400"/>
            <a:ext cx="8128001" cy="5537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 txBox="1"/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</a:pPr>
            <a:r>
              <a:rPr b="1" i="0" lang="en-US" sz="85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Вывод</a:t>
            </a:r>
            <a:endParaRPr/>
          </a:p>
        </p:txBody>
      </p:sp>
      <p:sp>
        <p:nvSpPr>
          <p:cNvPr id="121" name="Google Shape;121;p8"/>
          <p:cNvSpPr txBox="1"/>
          <p:nvPr>
            <p:ph idx="2" type="body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</a:pPr>
            <a:r>
              <a:rPr lang="en-US" sz="5500"/>
              <a:t>У меня получилось сделать умную гирлянду, которая управляется через голосового ассистента. Я разобрался, как это работает, и теперь смогу сделать еще более крутые устройства, которые взаимодействуют c интернетом, искусственным интеллектом и делают магию!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