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07.05.2023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8585.png"/>
          <p:cNvPicPr>
            <a:picLocks noChangeAspect="1"/>
          </p:cNvPicPr>
          <p:nvPr/>
        </p:nvPicPr>
        <p:blipFill>
          <a:blip r:embed="rId2" cstate="print"/>
          <a:srcRect l="64789" t="39219" r="2817" b="3178"/>
          <a:stretch>
            <a:fillRect/>
          </a:stretch>
        </p:blipFill>
        <p:spPr>
          <a:xfrm>
            <a:off x="0" y="0"/>
            <a:ext cx="1656184" cy="33843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Умная остановка </a:t>
            </a:r>
            <a:r>
              <a:rPr lang="en-US" sz="4400" dirty="0" smtClean="0"/>
              <a:t>“</a:t>
            </a:r>
            <a:r>
              <a:rPr lang="ru-RU" sz="4400" dirty="0" smtClean="0"/>
              <a:t>Секрет</a:t>
            </a:r>
            <a:r>
              <a:rPr lang="en-US" sz="4400" dirty="0" smtClean="0"/>
              <a:t>”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452320" y="0"/>
            <a:ext cx="1008112" cy="126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lide-1.jpg"/>
          <p:cNvPicPr>
            <a:picLocks noChangeAspect="1"/>
          </p:cNvPicPr>
          <p:nvPr/>
        </p:nvPicPr>
        <p:blipFill>
          <a:blip r:embed="rId2" cstate="print"/>
          <a:srcRect l="2639" t="11111" r="-1" b="8889"/>
          <a:stretch>
            <a:fillRect/>
          </a:stretch>
        </p:blipFill>
        <p:spPr>
          <a:xfrm>
            <a:off x="4932040" y="3717032"/>
            <a:ext cx="4211960" cy="25922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748464" cy="6705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3100" dirty="0" smtClean="0"/>
              <a:t>Цель</a:t>
            </a:r>
            <a:r>
              <a:rPr lang="en-US" sz="3100" dirty="0" smtClean="0"/>
              <a:t>:</a:t>
            </a:r>
            <a:r>
              <a:rPr lang="ru-RU" sz="3100" dirty="0" smtClean="0"/>
              <a:t>  Разработать и </a:t>
            </a:r>
            <a:r>
              <a:rPr lang="ru-RU" sz="3100" dirty="0" smtClean="0"/>
              <a:t>создать </a:t>
            </a:r>
            <a:r>
              <a:rPr lang="en-US" sz="3100" dirty="0" smtClean="0"/>
              <a:t>I.O.T </a:t>
            </a:r>
            <a:r>
              <a:rPr lang="ru-RU" sz="3100" dirty="0" smtClean="0"/>
              <a:t>систему для  умной </a:t>
            </a:r>
            <a:r>
              <a:rPr lang="ru-RU" sz="3100" dirty="0" smtClean="0"/>
              <a:t>остановки 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Задачи 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52320" y="0"/>
            <a:ext cx="1008112" cy="126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5" name="Picture 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8658" y="3649657"/>
            <a:ext cx="66684" cy="76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2119</TotalTime>
  <Words>5</Words>
  <Application>Microsoft Office PowerPoint</Application>
  <PresentationFormat>Экран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Начальная</vt:lpstr>
      <vt:lpstr>Умная остановка “Секрет”</vt:lpstr>
      <vt:lpstr>          Цель:  Разработать и создать I.O.T систему для  умной остановки    Задачи         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Умная остановка “Секрет”</dc:title>
  <dc:creator>Венера</dc:creator>
  <cp:lastModifiedBy>Пользователь Windows</cp:lastModifiedBy>
  <cp:revision>153</cp:revision>
  <dcterms:created xsi:type="dcterms:W3CDTF">2023-05-04T12:56:23Z</dcterms:created>
  <dcterms:modified xsi:type="dcterms:W3CDTF">2023-05-08T05:14:53Z</dcterms:modified>
</cp:coreProperties>
</file>