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2"/>
    <a:srgbClr val="AEFE0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1B48-71D0-41FD-A77B-315A1228CF7F}" type="datetimeFigureOut">
              <a:rPr lang="ru-RU" smtClean="0"/>
              <a:t>пт 28.04.23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3405-C7FE-4006-B005-DB6A5875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1B48-71D0-41FD-A77B-315A1228CF7F}" type="datetimeFigureOut">
              <a:rPr lang="ru-RU" smtClean="0"/>
              <a:t>пт 28.04.23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3405-C7FE-4006-B005-DB6A5875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5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1B48-71D0-41FD-A77B-315A1228CF7F}" type="datetimeFigureOut">
              <a:rPr lang="ru-RU" smtClean="0"/>
              <a:t>пт 28.04.23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3405-C7FE-4006-B005-DB6A5875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13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1B48-71D0-41FD-A77B-315A1228CF7F}" type="datetimeFigureOut">
              <a:rPr lang="ru-RU" smtClean="0"/>
              <a:t>пт 28.04.23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3405-C7FE-4006-B005-DB6A5875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9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1B48-71D0-41FD-A77B-315A1228CF7F}" type="datetimeFigureOut">
              <a:rPr lang="ru-RU" smtClean="0"/>
              <a:t>пт 28.04.23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3405-C7FE-4006-B005-DB6A5875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1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1B48-71D0-41FD-A77B-315A1228CF7F}" type="datetimeFigureOut">
              <a:rPr lang="ru-RU" smtClean="0"/>
              <a:t>пт 28.04.23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3405-C7FE-4006-B005-DB6A5875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5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1B48-71D0-41FD-A77B-315A1228CF7F}" type="datetimeFigureOut">
              <a:rPr lang="ru-RU" smtClean="0"/>
              <a:t>пт 28.04.23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3405-C7FE-4006-B005-DB6A5875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9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1B48-71D0-41FD-A77B-315A1228CF7F}" type="datetimeFigureOut">
              <a:rPr lang="ru-RU" smtClean="0"/>
              <a:t>пт 28.04.23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3405-C7FE-4006-B005-DB6A5875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1B48-71D0-41FD-A77B-315A1228CF7F}" type="datetimeFigureOut">
              <a:rPr lang="ru-RU" smtClean="0"/>
              <a:t>пт 28.04.23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3405-C7FE-4006-B005-DB6A5875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1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1B48-71D0-41FD-A77B-315A1228CF7F}" type="datetimeFigureOut">
              <a:rPr lang="ru-RU" smtClean="0"/>
              <a:t>пт 28.04.23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3405-C7FE-4006-B005-DB6A5875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6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1B48-71D0-41FD-A77B-315A1228CF7F}" type="datetimeFigureOut">
              <a:rPr lang="ru-RU" smtClean="0"/>
              <a:t>пт 28.04.23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3405-C7FE-4006-B005-DB6A5875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32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81B48-71D0-41FD-A77B-315A1228CF7F}" type="datetimeFigureOut">
              <a:rPr lang="ru-RU" smtClean="0"/>
              <a:t>пт 28.04.23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D3405-C7FE-4006-B005-DB6A5875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2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64" y="2090738"/>
            <a:ext cx="4226533" cy="8284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0"/>
            <a:ext cx="4233863" cy="12039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7538"/>
            <a:ext cx="7224713" cy="13304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65" y="2945432"/>
            <a:ext cx="4853898" cy="12598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463" y="1355242"/>
            <a:ext cx="5062537" cy="55027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564" y="4423029"/>
            <a:ext cx="5566441" cy="886507"/>
          </a:xfrm>
          <a:prstGeom prst="rect">
            <a:avLst/>
          </a:prstGeom>
        </p:spPr>
      </p:pic>
      <p:pic>
        <p:nvPicPr>
          <p:cNvPr id="11" name="Picture 12" descr="МАОУ &quot;ОЦ №7 г. Челябинска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40" y="384174"/>
            <a:ext cx="730241" cy="60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7847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2" y="384174"/>
            <a:ext cx="9444538" cy="803790"/>
          </a:xfrm>
        </p:spPr>
      </p:pic>
      <p:pic>
        <p:nvPicPr>
          <p:cNvPr id="4" name="Picture 12" descr="МАОУ &quot;ОЦ №7 г. Челябинс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40" y="384174"/>
            <a:ext cx="730241" cy="60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Администратор\Downloads\aWUFYGAinA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6" y="1666763"/>
            <a:ext cx="2432050" cy="1824038"/>
          </a:xfrm>
          <a:prstGeom prst="rect">
            <a:avLst/>
          </a:prstGeom>
          <a:solidFill>
            <a:srgbClr val="AEFE02"/>
          </a:solidFill>
          <a:ln>
            <a:noFill/>
          </a:ln>
        </p:spPr>
      </p:pic>
      <p:sp>
        <p:nvSpPr>
          <p:cNvPr id="10" name="Стрелка вправо 9"/>
          <p:cNvSpPr/>
          <p:nvPr/>
        </p:nvSpPr>
        <p:spPr>
          <a:xfrm>
            <a:off x="2982912" y="2497931"/>
            <a:ext cx="333375" cy="161925"/>
          </a:xfrm>
          <a:prstGeom prst="rightArrow">
            <a:avLst/>
          </a:prstGeom>
          <a:solidFill>
            <a:srgbClr val="AEFE02"/>
          </a:solidFill>
          <a:ln>
            <a:solidFill>
              <a:srgbClr val="AEFE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C:\Users\Администратор\Downloads\IMG_20230315_1601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59" y="1666763"/>
            <a:ext cx="2432050" cy="182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Администратор\Downloads\_lLOm0Weir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07" y="1666984"/>
            <a:ext cx="2431756" cy="182381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Стрелка вправо 13"/>
          <p:cNvSpPr/>
          <p:nvPr/>
        </p:nvSpPr>
        <p:spPr>
          <a:xfrm>
            <a:off x="5754686" y="2497931"/>
            <a:ext cx="333375" cy="161925"/>
          </a:xfrm>
          <a:prstGeom prst="rightArrow">
            <a:avLst/>
          </a:prstGeom>
          <a:solidFill>
            <a:srgbClr val="AEFE02"/>
          </a:solidFill>
          <a:ln>
            <a:solidFill>
              <a:srgbClr val="AEFE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8545507" y="2497708"/>
            <a:ext cx="333375" cy="161925"/>
          </a:xfrm>
          <a:prstGeom prst="rightArrow">
            <a:avLst/>
          </a:prstGeom>
          <a:solidFill>
            <a:srgbClr val="AEFE02"/>
          </a:solidFill>
          <a:ln>
            <a:solidFill>
              <a:srgbClr val="AEFE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1580" y="1666761"/>
            <a:ext cx="2418540" cy="1823817"/>
          </a:xfrm>
          <a:prstGeom prst="rect">
            <a:avLst/>
          </a:prstGeom>
        </p:spPr>
      </p:pic>
      <p:cxnSp>
        <p:nvCxnSpPr>
          <p:cNvPr id="34" name="Соединительная линия уступом 33"/>
          <p:cNvCxnSpPr>
            <a:stCxn id="16" idx="2"/>
            <a:endCxn id="36" idx="0"/>
          </p:cNvCxnSpPr>
          <p:nvPr/>
        </p:nvCxnSpPr>
        <p:spPr>
          <a:xfrm rot="5400000">
            <a:off x="6309784" y="232910"/>
            <a:ext cx="533398" cy="7048734"/>
          </a:xfrm>
          <a:prstGeom prst="bentConnector3">
            <a:avLst/>
          </a:prstGeom>
          <a:ln w="38100">
            <a:solidFill>
              <a:srgbClr val="AEFE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 descr="C:\Users\Администратор\Downloads\IMG_20230320_15181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268" y="4023976"/>
            <a:ext cx="2439696" cy="182932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Стрелка вправо 37"/>
          <p:cNvSpPr/>
          <p:nvPr/>
        </p:nvSpPr>
        <p:spPr>
          <a:xfrm>
            <a:off x="4271963" y="4857677"/>
            <a:ext cx="333375" cy="161925"/>
          </a:xfrm>
          <a:prstGeom prst="rightArrow">
            <a:avLst/>
          </a:prstGeom>
          <a:solidFill>
            <a:srgbClr val="AEFE02"/>
          </a:solidFill>
          <a:ln>
            <a:solidFill>
              <a:srgbClr val="AEFE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C:\Users\Администратор\Downloads\IMG_20230320_15182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4" y="4023976"/>
            <a:ext cx="2432096" cy="1823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052" y="4023976"/>
            <a:ext cx="2431157" cy="1823594"/>
          </a:xfrm>
          <a:prstGeom prst="rect">
            <a:avLst/>
          </a:prstGeom>
          <a:noFill/>
        </p:spPr>
      </p:pic>
      <p:sp>
        <p:nvSpPr>
          <p:cNvPr id="41" name="Стрелка вправо 40"/>
          <p:cNvSpPr/>
          <p:nvPr/>
        </p:nvSpPr>
        <p:spPr>
          <a:xfrm>
            <a:off x="7059480" y="4854698"/>
            <a:ext cx="333375" cy="161925"/>
          </a:xfrm>
          <a:prstGeom prst="rightArrow">
            <a:avLst/>
          </a:prstGeom>
          <a:solidFill>
            <a:srgbClr val="AEFE02"/>
          </a:solidFill>
          <a:ln>
            <a:solidFill>
              <a:srgbClr val="AEFE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5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384174"/>
            <a:ext cx="9697058" cy="689804"/>
          </a:xfrm>
        </p:spPr>
      </p:pic>
      <p:pic>
        <p:nvPicPr>
          <p:cNvPr id="5" name="Picture 12" descr="МАОУ &quot;ОЦ №7 г. Челябинс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40" y="384174"/>
            <a:ext cx="730241" cy="60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af.attachmail.ru/cgi-bin/readmsg?id=16793135850277382701;0;1;1&amp;mode=attachment&amp;email=fauziyal@mail.ru&amp;ct=image%2fpng&amp;cn=image.png&amp;cte=binary&amp;rid=1808665897980534966124855824883882144961260215353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3985576"/>
            <a:ext cx="7122075" cy="263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f.attachmail.ru/cgi-bin/readmsg?id=16793135850277382701;0;1;2&amp;mode=attachment&amp;email=fauziyal@mail.ru&amp;ct=image%2fpng&amp;cn=image.png&amp;cte=binary&amp;rid=1357545203110861555012485237122121106811361992970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1289525"/>
            <a:ext cx="8449493" cy="258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738" y="2315829"/>
            <a:ext cx="576491" cy="5192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186" y="5041667"/>
            <a:ext cx="576491" cy="5192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42" y="2365878"/>
            <a:ext cx="1066949" cy="4191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039" y="5117505"/>
            <a:ext cx="1181265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2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МАОУ &quot;ОЦ №7 г. Челябинс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40" y="384174"/>
            <a:ext cx="730241" cy="60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1" y="384174"/>
            <a:ext cx="4948494" cy="677700"/>
          </a:xfrm>
          <a:prstGeom prst="rect">
            <a:avLst/>
          </a:prstGeom>
        </p:spPr>
      </p:pic>
      <p:pic>
        <p:nvPicPr>
          <p:cNvPr id="15" name="Рисунок 14" descr="C:\Users\Администратор\Downloads\image-02-03-23-03-05-14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" y="1303019"/>
            <a:ext cx="1759903" cy="234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23" y="1406289"/>
            <a:ext cx="6763252" cy="21402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4818" y="4090585"/>
            <a:ext cx="8046357" cy="2181628"/>
          </a:xfrm>
          <a:prstGeom prst="rect">
            <a:avLst/>
          </a:prstGeom>
        </p:spPr>
      </p:pic>
      <p:pic>
        <p:nvPicPr>
          <p:cNvPr id="21" name="Рисунок 20" descr="C:\Users\Администратор\Downloads\image-02-03-23-03-05-11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3947710"/>
            <a:ext cx="1932940" cy="2577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2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МАОУ &quot;ОЦ №7 г. Челябинс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40" y="384174"/>
            <a:ext cx="730241" cy="60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1" y="384174"/>
            <a:ext cx="4948494" cy="677700"/>
          </a:xfrm>
          <a:prstGeom prst="rect">
            <a:avLst/>
          </a:prstGeom>
        </p:spPr>
      </p:pic>
      <p:pic>
        <p:nvPicPr>
          <p:cNvPr id="7" name="Рисунок 6" descr="C:\Users\Администратор\Downloads\image-02-03-23-03-05-21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50" y="1068462"/>
            <a:ext cx="1963420" cy="261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229" y="1239032"/>
            <a:ext cx="9194405" cy="2276476"/>
          </a:xfrm>
          <a:prstGeom prst="rect">
            <a:avLst/>
          </a:prstGeom>
        </p:spPr>
      </p:pic>
      <p:pic>
        <p:nvPicPr>
          <p:cNvPr id="10" name="Рисунок 9" descr="C:\Users\Администратор\Downloads\image-02-03-23-03-05-22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81" y="3692666"/>
            <a:ext cx="2087246" cy="2783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9817" y="4080201"/>
            <a:ext cx="8501696" cy="215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7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АОУ &quot;ОЦ №7 г. Челябинс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40" y="384174"/>
            <a:ext cx="730241" cy="60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7" y="384174"/>
            <a:ext cx="7458506" cy="5311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4906" y="1466850"/>
            <a:ext cx="4515281" cy="48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06" y="1466850"/>
            <a:ext cx="4665954" cy="3508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275" y="2549775"/>
            <a:ext cx="5805106" cy="113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87" y="2329373"/>
            <a:ext cx="5153026" cy="941954"/>
          </a:xfrm>
          <a:prstGeom prst="rect">
            <a:avLst/>
          </a:prstGeom>
        </p:spPr>
      </p:pic>
      <p:pic>
        <p:nvPicPr>
          <p:cNvPr id="9" name="Picture 12" descr="МАОУ &quot;ОЦ №7 г. Челябинс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430" y="3481381"/>
            <a:ext cx="1003140" cy="8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87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Администратор</cp:lastModifiedBy>
  <cp:revision>21</cp:revision>
  <dcterms:created xsi:type="dcterms:W3CDTF">2023-04-08T09:32:47Z</dcterms:created>
  <dcterms:modified xsi:type="dcterms:W3CDTF">2023-04-28T09:28:09Z</dcterms:modified>
</cp:coreProperties>
</file>