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2dbb5c862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2dbb5c862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2dbb5c8622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2dbb5c862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Робот Фурион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Описание Робота Фуриона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/>
              <a:t>Автономный четырехколесный робот оснащен двумя моторами, приводящими в движение задние колеса и мотором для поворота передних колес. Двойные пары колес позволяют преодолевать неровности трассы, при этом сохранять высокую скорость на ровных участках. Повышающая механическая передача в конструкции позволяет увеличить скорость движения робота. В конструкции имеются два ультразвуковых датчика расстояния для определения отклонения робота от стен коридора и датчик цвета в режиме яркости отраженного света для определения зоны препятствий.  Движение вдоль стен коридора осуществляется по пропорционального регулятору.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Изображение конструкции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60722" y="1017726"/>
            <a:ext cx="3049276" cy="406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