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" initials="Е.В" lastIdx="1" clrIdx="0">
    <p:extLst>
      <p:ext uri="{19B8F6BF-5375-455C-9EA6-DF929625EA0E}">
        <p15:presenceInfo xmlns:p15="http://schemas.microsoft.com/office/powerpoint/2012/main" userId="Евген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Опрос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Сложно вставать утром? Да/Нет</c:v>
                </c:pt>
                <c:pt idx="1">
                  <c:v>Будильник на телефоне? Да/Нет/Нет будильника</c:v>
                </c:pt>
                <c:pt idx="2">
                  <c:v>C первого звонка просыпаетесь? Да/Нет/Будят родители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Сложно вставать утром? Да/Нет</c:v>
                </c:pt>
                <c:pt idx="1">
                  <c:v>Будильник на телефоне? Да/Нет/Нет будильника</c:v>
                </c:pt>
                <c:pt idx="2">
                  <c:v>C первого звонка просыпаетесь? Да/Нет/Будят родители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3"/>
                <c:pt idx="0">
                  <c:v>Сложно вставать утром? Да/Нет</c:v>
                </c:pt>
                <c:pt idx="1">
                  <c:v>Будильник на телефоне? Да/Нет/Нет будильника</c:v>
                </c:pt>
                <c:pt idx="2">
                  <c:v>C первого звонка просыпаетесь? Да/Нет/Будят родители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090416"/>
        <c:axId val="191090800"/>
      </c:barChart>
      <c:catAx>
        <c:axId val="1910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090800"/>
        <c:crosses val="autoZero"/>
        <c:auto val="1"/>
        <c:lblAlgn val="ctr"/>
        <c:lblOffset val="100"/>
        <c:noMultiLvlLbl val="0"/>
      </c:catAx>
      <c:valAx>
        <c:axId val="19109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09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49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5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23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3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019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1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5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71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5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3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6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0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1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89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0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B8212-8604-471C-A0E7-B601FA1066D5}" type="datetimeFigureOut">
              <a:rPr lang="ru-RU" smtClean="0"/>
              <a:t>15.07.2022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027B36-EA3C-46F2-A56A-B791FFE25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86603"/>
            <a:ext cx="7766936" cy="2047163"/>
          </a:xfrm>
        </p:spPr>
        <p:txBody>
          <a:bodyPr/>
          <a:lstStyle/>
          <a:p>
            <a:pPr algn="l"/>
            <a:r>
              <a:rPr lang="ru-RU" dirty="0" smtClean="0"/>
              <a:t>Умный будильник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422" y="4653886"/>
            <a:ext cx="9198590" cy="308439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Автор:</a:t>
            </a:r>
          </a:p>
          <a:p>
            <a:r>
              <a:rPr lang="ru-RU" sz="1800" dirty="0" smtClean="0"/>
              <a:t>Пономарёва Алёна</a:t>
            </a:r>
          </a:p>
          <a:p>
            <a:r>
              <a:rPr lang="ru-RU" sz="1800" dirty="0" smtClean="0"/>
              <a:t>Педагог: </a:t>
            </a:r>
          </a:p>
          <a:p>
            <a:r>
              <a:rPr lang="ru-RU" sz="1800" dirty="0" smtClean="0"/>
              <a:t>Оглезнева </a:t>
            </a:r>
            <a:r>
              <a:rPr lang="ru-RU" dirty="0"/>
              <a:t>Е</a:t>
            </a:r>
            <a:r>
              <a:rPr lang="ru-RU" sz="1800" dirty="0" smtClean="0"/>
              <a:t>катерина </a:t>
            </a:r>
            <a:r>
              <a:rPr lang="ru-RU" dirty="0"/>
              <a:t>А</a:t>
            </a:r>
            <a:r>
              <a:rPr lang="ru-RU" sz="1800" dirty="0" smtClean="0"/>
              <a:t>лексеевна             </a:t>
            </a:r>
          </a:p>
          <a:p>
            <a:pPr algn="ctr"/>
            <a:r>
              <a:rPr lang="ru-RU" sz="1800" dirty="0"/>
              <a:t> </a:t>
            </a:r>
            <a:r>
              <a:rPr lang="ru-RU" sz="1800" dirty="0" smtClean="0"/>
              <a:t>                                         </a:t>
            </a:r>
            <a:r>
              <a:rPr lang="ru-RU" sz="1800" dirty="0" err="1" smtClean="0"/>
              <a:t>г.Ижевск</a:t>
            </a:r>
            <a:r>
              <a:rPr lang="ru-RU" sz="1800" dirty="0" smtClean="0"/>
              <a:t>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0" b="90244" l="24111" r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94" t="18780" r="33811" b="19249"/>
          <a:stretch/>
        </p:blipFill>
        <p:spPr>
          <a:xfrm>
            <a:off x="1507067" y="2737999"/>
            <a:ext cx="2836896" cy="33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Спасибо за внимание!</a:t>
            </a:r>
            <a:br>
              <a:rPr lang="ru-RU" sz="6000" b="1" dirty="0" smtClean="0"/>
            </a:br>
            <a:r>
              <a:rPr lang="ru-RU" sz="6000" b="1" dirty="0" smtClean="0"/>
              <a:t>С радостью отвечу на ваши вопросы!</a:t>
            </a: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3303815"/>
            <a:ext cx="45847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Цель проекта </a:t>
            </a:r>
            <a:r>
              <a:rPr lang="ru-RU" sz="3600" dirty="0" smtClean="0"/>
              <a:t>– усовершенствовать современные будильники и сделать утро бодрым.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2238232"/>
            <a:ext cx="10299392" cy="4490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Задачи:</a:t>
            </a:r>
          </a:p>
          <a:p>
            <a:pPr marL="0" indent="0">
              <a:buNone/>
            </a:pPr>
            <a:r>
              <a:rPr lang="ru-RU" sz="2400" dirty="0" smtClean="0"/>
              <a:t>1.Проверить актуальность проекта.</a:t>
            </a:r>
          </a:p>
          <a:p>
            <a:pPr marL="0" indent="0">
              <a:buNone/>
            </a:pPr>
            <a:r>
              <a:rPr lang="ru-RU" sz="2400" dirty="0" smtClean="0"/>
              <a:t>2.Узнать полезные совет для хорошего утра.</a:t>
            </a:r>
          </a:p>
          <a:p>
            <a:pPr marL="0" indent="0">
              <a:buNone/>
            </a:pPr>
            <a:r>
              <a:rPr lang="ru-RU" sz="2400" dirty="0" smtClean="0"/>
              <a:t>3.Провести опрос</a:t>
            </a:r>
          </a:p>
          <a:p>
            <a:pPr marL="0" indent="0">
              <a:buNone/>
            </a:pPr>
            <a:r>
              <a:rPr lang="ru-RU" sz="2400" dirty="0" smtClean="0"/>
              <a:t>4.Какие будильники «комфортные»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5.Создать робота на базе набора </a:t>
            </a:r>
            <a:r>
              <a:rPr lang="en-US" sz="2400" dirty="0" smtClean="0"/>
              <a:t>LEGO SPIKE PRIME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>
              <a:buNone/>
            </a:pPr>
            <a:r>
              <a:rPr lang="ru-RU" sz="2400" dirty="0" smtClean="0"/>
              <a:t>6.Запрограммировать робота </a:t>
            </a:r>
          </a:p>
          <a:p>
            <a:pPr marL="0" indent="0">
              <a:buNone/>
            </a:pPr>
            <a:r>
              <a:rPr lang="ru-RU" sz="2400" dirty="0" smtClean="0"/>
              <a:t>7.Провести тестирование.</a:t>
            </a:r>
          </a:p>
          <a:p>
            <a:pPr marL="0" indent="0">
              <a:buNone/>
            </a:pPr>
            <a:r>
              <a:rPr lang="ru-RU" sz="2400" dirty="0" smtClean="0"/>
              <a:t>8.Придумать улучшения.</a:t>
            </a:r>
          </a:p>
        </p:txBody>
      </p:sp>
    </p:spTree>
    <p:extLst>
      <p:ext uri="{BB962C8B-B14F-4D97-AF65-F5344CB8AC3E}">
        <p14:creationId xmlns:p14="http://schemas.microsoft.com/office/powerpoint/2010/main" val="14019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Актуальность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255594"/>
            <a:ext cx="9403742" cy="4992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Утро считается самым продуктивным временем суток, однако немного везунчиков, которым удаётся проснуться бодрым и активно начать день, поэтому мой проект «умный будильник» будет полезен в современном мире.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84" y="3881228"/>
            <a:ext cx="5307159" cy="29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7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159657"/>
            <a:ext cx="9041773" cy="177074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Полезные советы</a:t>
            </a:r>
            <a:br>
              <a:rPr lang="ru-RU" sz="4400" b="1" dirty="0" smtClean="0"/>
            </a:b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1201003"/>
            <a:ext cx="9867331" cy="3930555"/>
          </a:xfrm>
        </p:spPr>
        <p:txBody>
          <a:bodyPr>
            <a:noAutofit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18:00 исключаем из рациона </a:t>
            </a:r>
            <a:r>
              <a:rPr lang="ru-RU" dirty="0" err="1"/>
              <a:t>кофеиносодержащие</a:t>
            </a:r>
            <a:r>
              <a:rPr lang="ru-RU" dirty="0"/>
              <a:t> напитки и тяжелую пищу. - При этом, ложиться спать голодным - плохо.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утром избавиться от лишней рутины планируем и делаем некоторые дела заранее. Решаем, что надеть, что позавтракать и основные занятия на день с вечера.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15-20 минут до сна убираем телефоны, ноутбуки и другие гаджеты, также отключаем телевизор. - Дело в том, что синий свет дисплеев схож по своему спектру с дневным солнечным светом, из-за чего в организме тормозится выработка </a:t>
            </a:r>
            <a:r>
              <a:rPr lang="ru-RU" dirty="0" smtClean="0"/>
              <a:t>мелатонина.</a:t>
            </a:r>
          </a:p>
          <a:p>
            <a:r>
              <a:rPr lang="ru-RU" dirty="0" smtClean="0"/>
              <a:t>В </a:t>
            </a:r>
            <a:r>
              <a:rPr lang="ru-RU" dirty="0"/>
              <a:t>среднем, нормальный сон взрослого человека должен длиться от 7 до 9 </a:t>
            </a:r>
            <a:r>
              <a:rPr lang="ru-RU" dirty="0" smtClean="0"/>
              <a:t>часов</a:t>
            </a:r>
          </a:p>
          <a:p>
            <a:r>
              <a:rPr lang="ru-RU" dirty="0"/>
              <a:t>- Ставить 3-4 будильника каждые 10 минут - это 3-4 раза подвергать организм стрессу с самого утра, поэтому просыпаться нужно с первого раза. Прозвенел будильник. Потянитесь. Сделайте небольшую растяжку прямо в кровати. Затем вставайте. Можно сразу сделать небольшую разминку, но лучше попрыгать. 5-минутные прыжки будут полезны лимфатической системе и помогут быстрее разогнать токсины, которые накопились за ночь. Отправляйтесь на кухню и выпейте стакан воды с лимоном или медом. А после приступайте к утренним делам: умыванию, одеванию и прочему.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8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будильниках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64343"/>
            <a:ext cx="9235923" cy="4677019"/>
          </a:xfrm>
        </p:spPr>
        <p:txBody>
          <a:bodyPr/>
          <a:lstStyle/>
          <a:p>
            <a:r>
              <a:rPr lang="ru-RU" sz="2000" dirty="0"/>
              <a:t>С</a:t>
            </a:r>
            <a:r>
              <a:rPr lang="ru-RU" sz="2000" dirty="0" smtClean="0"/>
              <a:t>амые </a:t>
            </a:r>
            <a:r>
              <a:rPr lang="ru-RU" sz="2000" dirty="0"/>
              <a:t>комфортные будильники - это </a:t>
            </a:r>
            <a:r>
              <a:rPr lang="ru-RU" sz="2000" dirty="0" err="1"/>
              <a:t>светобудильники</a:t>
            </a:r>
            <a:r>
              <a:rPr lang="ru-RU" sz="2000" dirty="0"/>
              <a:t> и </a:t>
            </a:r>
            <a:r>
              <a:rPr lang="ru-RU" sz="2000" dirty="0" err="1"/>
              <a:t>трекеры</a:t>
            </a:r>
            <a:r>
              <a:rPr lang="ru-RU" sz="2000" dirty="0"/>
              <a:t> на запястьях, - рассказал </a:t>
            </a:r>
            <a:r>
              <a:rPr lang="ru-RU" sz="2000" dirty="0" err="1"/>
              <a:t>сомнолог</a:t>
            </a:r>
            <a:r>
              <a:rPr lang="ru-RU" sz="2000" dirty="0"/>
              <a:t>. - На </a:t>
            </a:r>
            <a:r>
              <a:rPr lang="ru-RU" sz="2000" dirty="0" err="1"/>
              <a:t>светобудильнике</a:t>
            </a:r>
            <a:r>
              <a:rPr lang="ru-RU" sz="2000" dirty="0"/>
              <a:t> за полчаса до пробуждения загорается лампа и постепенно увеличивает интенсивность свечения. Из-за этого мелатонин в организме подавляется и человек легче просыпается. Особенно полезными такие будильники будут осенью и зимой, когда приходится просыпаться в полной темноте.</a:t>
            </a:r>
          </a:p>
          <a:p>
            <a:r>
              <a:rPr lang="ru-RU" sz="2000" dirty="0"/>
              <a:t>Если вы пользуетесь будильником на смартфоне, желательно включить функцию постепенного увеличения громкости. Тогда пробуждение будет мягким и постепенным. Мелодия звонка должна быть приятной и не раздражающей.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63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161" y="411774"/>
            <a:ext cx="9404723" cy="1400530"/>
          </a:xfrm>
        </p:spPr>
        <p:txBody>
          <a:bodyPr/>
          <a:lstStyle/>
          <a:p>
            <a:r>
              <a:rPr lang="ru-RU" sz="4800" b="1" dirty="0" smtClean="0"/>
              <a:t>Результаты опроса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1337482"/>
            <a:ext cx="5391949" cy="4910918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Результаты </a:t>
            </a:r>
            <a:r>
              <a:rPr lang="ru-RU" sz="3200" dirty="0"/>
              <a:t>опроса показали, что многим сложно просыпаться по утрам. А также 70% опрошенных не </a:t>
            </a:r>
            <a:r>
              <a:rPr lang="ru-RU" sz="3200" dirty="0" smtClean="0"/>
              <a:t>просыпаются </a:t>
            </a:r>
            <a:r>
              <a:rPr lang="ru-RU" sz="3200" dirty="0"/>
              <a:t>с первого звонка будильника. 90% опрошенных пользуются будильником на телефоне. В то время, как 10% будильников не имеют.</a:t>
            </a:r>
          </a:p>
          <a:p>
            <a:endParaRPr lang="ru-RU" sz="3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14884757"/>
              </p:ext>
            </p:extLst>
          </p:nvPr>
        </p:nvGraphicFramePr>
        <p:xfrm>
          <a:off x="5602514" y="1146628"/>
          <a:ext cx="6589485" cy="571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3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54401" cy="4605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2" y="3363686"/>
            <a:ext cx="5210628" cy="39079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10" y="1859755"/>
            <a:ext cx="3908396" cy="5211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0684" y="187237"/>
            <a:ext cx="10880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Создание и программирование </a:t>
            </a:r>
            <a:r>
              <a:rPr lang="ru-RU" sz="3600" dirty="0" smtClean="0"/>
              <a:t>робота</a:t>
            </a:r>
          </a:p>
          <a:p>
            <a:r>
              <a:rPr lang="ru-RU" sz="2400" dirty="0" smtClean="0"/>
              <a:t>С учетом всех знаний, я создала робота, 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оторый поможет комфортно просыпаться</a:t>
            </a:r>
          </a:p>
          <a:p>
            <a:r>
              <a:rPr lang="ru-RU" sz="2400" dirty="0" smtClean="0"/>
              <a:t>и не проспать в школу.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997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Создание робота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296536"/>
            <a:ext cx="9403742" cy="4951863"/>
          </a:xfrm>
        </p:spPr>
        <p:txBody>
          <a:bodyPr>
            <a:normAutofit/>
          </a:bodyPr>
          <a:lstStyle/>
          <a:p>
            <a:r>
              <a:rPr lang="ru-RU" sz="2400" dirty="0"/>
              <a:t>В разработке робота мы использовали набор LEGO SPIKE PRIME.</a:t>
            </a:r>
          </a:p>
          <a:p>
            <a:r>
              <a:rPr lang="ru-RU" sz="2400" dirty="0"/>
              <a:t>В роботе используется: </a:t>
            </a:r>
            <a:r>
              <a:rPr lang="ru-RU" sz="2400" dirty="0" smtClean="0"/>
              <a:t>2 средних моторчика для езды, датчик цвета для езды по линии и </a:t>
            </a:r>
            <a:r>
              <a:rPr lang="ru-RU" sz="2400" dirty="0" err="1" smtClean="0"/>
              <a:t>хаб</a:t>
            </a:r>
            <a:r>
              <a:rPr lang="ru-RU" sz="24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33" y="2865731"/>
            <a:ext cx="6395167" cy="38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Результат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082" y="1378424"/>
            <a:ext cx="9626772" cy="4869975"/>
          </a:xfrm>
        </p:spPr>
        <p:txBody>
          <a:bodyPr>
            <a:noAutofit/>
          </a:bodyPr>
          <a:lstStyle/>
          <a:p>
            <a:r>
              <a:rPr lang="ru-RU" sz="2400" dirty="0"/>
              <a:t>Я могу с уверенностью сказать, что мне удалось достичь цели проекта. Моя модель робота «Умный будильник" отличное дополнение к вашему смартфону. Он сможет сделать ваше утро более бодрым и заменить вам утреннюю пробежку. С таким будильником станет меньше опозданий на работу, в школу и по делам.</a:t>
            </a:r>
          </a:p>
          <a:p>
            <a:r>
              <a:rPr lang="ru-RU" sz="2400" dirty="0"/>
              <a:t>У меня еще много идей для улучшения этой модели. Например –  </a:t>
            </a:r>
            <a:r>
              <a:rPr lang="ru-RU" sz="2400" dirty="0" smtClean="0"/>
              <a:t>установить </a:t>
            </a:r>
            <a:r>
              <a:rPr lang="ru-RU" sz="2400" dirty="0"/>
              <a:t>еще один датчик цвета, который запускает программу, как только на телефоне сработает будильник. А в будущем установить дополнительно зарядку для телефона.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53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581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Умный будильник </vt:lpstr>
      <vt:lpstr>Цель проекта – усовершенствовать современные будильники и сделать утро бодрым.</vt:lpstr>
      <vt:lpstr>Актуальность</vt:lpstr>
      <vt:lpstr>Полезные советы </vt:lpstr>
      <vt:lpstr>О будильниках</vt:lpstr>
      <vt:lpstr>Результаты опроса</vt:lpstr>
      <vt:lpstr>Презентация PowerPoint</vt:lpstr>
      <vt:lpstr>Создание робота</vt:lpstr>
      <vt:lpstr>Результат </vt:lpstr>
      <vt:lpstr>Спасибо за внимание! С радостью отвечу на ваши вопросы!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будильник </dc:title>
  <dc:creator>user</dc:creator>
  <cp:lastModifiedBy>Евгений</cp:lastModifiedBy>
  <cp:revision>12</cp:revision>
  <dcterms:created xsi:type="dcterms:W3CDTF">2022-07-07T11:55:17Z</dcterms:created>
  <dcterms:modified xsi:type="dcterms:W3CDTF">2022-07-15T10:22:41Z</dcterms:modified>
</cp:coreProperties>
</file>