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4135" y="4725144"/>
            <a:ext cx="6400800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Ильин Андрей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Бородаевский</a:t>
            </a:r>
            <a:r>
              <a:rPr lang="ru-RU" b="1" dirty="0" smtClean="0">
                <a:solidFill>
                  <a:schemeClr val="tx1"/>
                </a:solidFill>
              </a:rPr>
              <a:t> Артемий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Щеткин</a:t>
            </a:r>
            <a:r>
              <a:rPr lang="ru-RU" b="1" dirty="0" smtClean="0">
                <a:solidFill>
                  <a:schemeClr val="tx1"/>
                </a:solidFill>
              </a:rPr>
              <a:t> Даниил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0610" y="2636912"/>
            <a:ext cx="642705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ЛЕГО-ПЧЁЛКИ</a:t>
            </a:r>
            <a:endParaRPr lang="ru-RU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1" t="3085" r="30851" b="2872"/>
          <a:stretch/>
        </p:blipFill>
        <p:spPr>
          <a:xfrm>
            <a:off x="49371" y="1"/>
            <a:ext cx="143988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"/>
            <a:ext cx="1929259" cy="19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" y="2708920"/>
            <a:ext cx="6912768" cy="345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2438" y="548680"/>
            <a:ext cx="763284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Arial Black" pitchFamily="34" charset="0"/>
              </a:rPr>
              <a:t>В Архипелаге более 200-х островов, на каждом острове не рационально строить больницы и нанимать медицинский персонал.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0" b="98926" l="9961" r="89844">
                        <a14:foregroundMark x1="51758" y1="7910" x2="56348" y2="8984"/>
                        <a14:foregroundMark x1="41016" y1="94824" x2="55762" y2="7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4570955" cy="45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0891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решили проблему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создав «Спасательно-медицинский лайнер», который будет курсировать по островам Архипелага. 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Спасательно-медицинский лайнер не понадобится много средств!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Электроэнергия 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ветрогенератора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солнечный батарей;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  Врачей заменяют-роботы!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621520" cy="308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916798" cy="293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71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57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Владислава</dc:creator>
  <cp:lastModifiedBy>Владислава</cp:lastModifiedBy>
  <cp:revision>3</cp:revision>
  <dcterms:created xsi:type="dcterms:W3CDTF">2023-04-07T18:37:24Z</dcterms:created>
  <dcterms:modified xsi:type="dcterms:W3CDTF">2023-04-08T14:34:39Z</dcterms:modified>
</cp:coreProperties>
</file>