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74E7-7EBF-44B8-8075-CE07A3FC2570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85744-8881-48B1-9CAC-841743374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366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74E7-7EBF-44B8-8075-CE07A3FC2570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85744-8881-48B1-9CAC-841743374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667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74E7-7EBF-44B8-8075-CE07A3FC2570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85744-8881-48B1-9CAC-841743374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026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74E7-7EBF-44B8-8075-CE07A3FC2570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85744-8881-48B1-9CAC-841743374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949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74E7-7EBF-44B8-8075-CE07A3FC2570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85744-8881-48B1-9CAC-841743374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848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74E7-7EBF-44B8-8075-CE07A3FC2570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85744-8881-48B1-9CAC-841743374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223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74E7-7EBF-44B8-8075-CE07A3FC2570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85744-8881-48B1-9CAC-841743374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210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74E7-7EBF-44B8-8075-CE07A3FC2570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85744-8881-48B1-9CAC-841743374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28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74E7-7EBF-44B8-8075-CE07A3FC2570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85744-8881-48B1-9CAC-841743374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18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74E7-7EBF-44B8-8075-CE07A3FC2570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85744-8881-48B1-9CAC-841743374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932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74E7-7EBF-44B8-8075-CE07A3FC2570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85744-8881-48B1-9CAC-841743374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221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D74E7-7EBF-44B8-8075-CE07A3FC2570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85744-8881-48B1-9CAC-841743374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934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7349" y="625975"/>
            <a:ext cx="4362994" cy="13682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Шарик</a:t>
            </a:r>
            <a:br>
              <a:rPr lang="ru-RU" dirty="0" smtClean="0"/>
            </a:br>
            <a:r>
              <a:rPr lang="ru-RU" sz="2400" dirty="0" smtClean="0"/>
              <a:t>Меженный Виталий</a:t>
            </a:r>
            <a:br>
              <a:rPr lang="ru-RU" sz="2400" dirty="0" smtClean="0"/>
            </a:br>
            <a:r>
              <a:rPr lang="ru-RU" sz="2400" dirty="0" smtClean="0"/>
              <a:t>Никитин Виктор</a:t>
            </a:r>
            <a:br>
              <a:rPr lang="ru-RU" sz="2400" dirty="0" smtClean="0"/>
            </a:br>
            <a:r>
              <a:rPr lang="ru-RU" sz="2400" dirty="0" err="1" smtClean="0"/>
              <a:t>Градобоев</a:t>
            </a:r>
            <a:r>
              <a:rPr lang="ru-RU" sz="2400" dirty="0" smtClean="0"/>
              <a:t> Михаил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37211" y="4934450"/>
            <a:ext cx="9144000" cy="1655762"/>
          </a:xfrm>
        </p:spPr>
        <p:txBody>
          <a:bodyPr/>
          <a:lstStyle/>
          <a:p>
            <a:r>
              <a:rPr lang="ru-RU" dirty="0" smtClean="0"/>
              <a:t>Робот помощник для слабовидящих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5450" y="470260"/>
            <a:ext cx="4905830" cy="367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5294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Широкоэкранный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Шарик Меженный Виталий Никитин Виктор Градобоев Михаил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Шарик Меженный Виталий Никитин Виктор Градобоев Михаил</dc:title>
  <dc:creator>Проектор</dc:creator>
  <cp:lastModifiedBy>Проектор</cp:lastModifiedBy>
  <cp:revision>1</cp:revision>
  <dcterms:created xsi:type="dcterms:W3CDTF">2023-04-07T12:01:23Z</dcterms:created>
  <dcterms:modified xsi:type="dcterms:W3CDTF">2023-04-07T12:02:54Z</dcterms:modified>
</cp:coreProperties>
</file>