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302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93" r:id="rId12"/>
    <p:sldId id="291" r:id="rId13"/>
    <p:sldId id="287" r:id="rId14"/>
    <p:sldId id="292" r:id="rId15"/>
    <p:sldId id="294" r:id="rId16"/>
    <p:sldId id="295" r:id="rId17"/>
    <p:sldId id="297" r:id="rId18"/>
    <p:sldId id="314" r:id="rId19"/>
  </p:sldIdLst>
  <p:sldSz cx="9906000" cy="6858000" type="A4"/>
  <p:notesSz cx="9926638" cy="67976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24" autoAdjust="0"/>
  </p:normalViewPr>
  <p:slideViewPr>
    <p:cSldViewPr>
      <p:cViewPr varScale="1">
        <p:scale>
          <a:sx n="78" d="100"/>
          <a:sy n="78" d="100"/>
        </p:scale>
        <p:origin x="-2274" y="-84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3EC2F-D122-4144-87BA-961206420B4E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7207-6C17-4C96-83E6-49A0E3AF0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1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294650" cy="3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625096" y="0"/>
            <a:ext cx="4294650" cy="3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2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11500" y="501650"/>
            <a:ext cx="3697288" cy="2559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323551" y="3228896"/>
            <a:ext cx="7272642" cy="305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6457791"/>
            <a:ext cx="4294650" cy="3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5625096" y="6457791"/>
            <a:ext cx="4294650" cy="3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D9B0856-294B-4D13-9975-FD63DB091B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8629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A93C0954-2A99-48F2-94AE-F965E489CAA0}" type="slidenum">
              <a:rPr lang="en-US" altLang="ru-RU" smtClean="0"/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1</a:t>
            </a:fld>
            <a:endParaRPr lang="en-US" altLang="ru-RU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654441" y="509826"/>
            <a:ext cx="6617758" cy="2549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4939" cy="30565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altLang="ru-RU" baseline="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909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549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680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690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130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589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101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6892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073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482AAD46-4DBB-4433-B330-54019AB484DB}" type="slidenum">
              <a:rPr lang="en-US" altLang="ru-RU" smtClean="0"/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2</a:t>
            </a:fld>
            <a:endParaRPr lang="en-US" alt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0" y="501650"/>
            <a:ext cx="3698875" cy="25606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3553" y="3228896"/>
            <a:ext cx="7274939" cy="29893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4FA05990-ACE3-41C1-B817-4300AC4AB5E1}" type="slidenum">
              <a:rPr lang="en-US" altLang="ru-RU" smtClean="0"/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3</a:t>
            </a:fld>
            <a:endParaRPr lang="en-US" alt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0" y="501650"/>
            <a:ext cx="3698875" cy="25606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3553" y="3228896"/>
            <a:ext cx="7274939" cy="29893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290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357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470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482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860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D9B0856-294B-4D13-9975-FD63DB091BAE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1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F15C-2E78-47C0-9F2F-3F6AEFE37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678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5FEB-11B0-45D4-8B2E-C35128498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38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1B66-45F2-410B-B452-5235B9539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5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2D8D-E017-440D-B827-97A7681330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1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63C2-49A9-47A6-BB37-B1B581F86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86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E9B0-143E-456E-AE59-C7F77FBD9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6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FA10-C942-4BC9-8A8B-F147F2AEC1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7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DFDA-E3E6-415A-B776-E248B3F8E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4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BDB-824E-4A96-8448-35B7FF1664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2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4F77-4905-4F79-8129-AEE9100AA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6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671190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19B95-7D65-45C6-9466-890B37959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22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938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429144-3EFD-46F0-946A-A4DD7DB4E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7" r:id="rId2"/>
    <p:sldLayoutId id="2147483746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7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0832" y="1319216"/>
            <a:ext cx="6078548" cy="2681288"/>
          </a:xfrm>
          <a:extLst/>
        </p:spPr>
        <p:txBody>
          <a:bodyPr tIns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rgbClr val="04617B"/>
                </a:solidFill>
                <a:latin typeface="+mn-lt"/>
              </a:rPr>
              <a:t>«</a:t>
            </a:r>
            <a:r>
              <a:rPr lang="ru-RU" b="1" dirty="0" err="1" smtClean="0">
                <a:latin typeface="+mn-lt"/>
              </a:rPr>
              <a:t>Этноробоансамбль</a:t>
            </a:r>
            <a:r>
              <a:rPr lang="ru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</a:t>
            </a:r>
            <a:r>
              <a:rPr lang="en-US" b="1" dirty="0" err="1" smtClean="0">
                <a:latin typeface="+mn-lt"/>
              </a:rPr>
              <a:t>i</a:t>
            </a:r>
            <a:r>
              <a:rPr lang="ru-RU" b="1" dirty="0" smtClean="0">
                <a:latin typeface="+mn-lt"/>
              </a:rPr>
              <a:t>-</a:t>
            </a:r>
            <a:r>
              <a:rPr lang="ru-RU" b="1" dirty="0" err="1" smtClean="0">
                <a:latin typeface="+mn-lt"/>
              </a:rPr>
              <a:t>Дуораан</a:t>
            </a:r>
            <a:r>
              <a:rPr lang="ru-RU" b="1" dirty="0" smtClean="0">
                <a:latin typeface="+mn-lt"/>
              </a:rPr>
              <a:t>»</a:t>
            </a:r>
            <a:r>
              <a:rPr lang="sah-RU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sah-RU" b="1" dirty="0" smtClean="0">
                <a:latin typeface="+mn-lt"/>
              </a:rPr>
              <a:t>(</a:t>
            </a:r>
            <a:r>
              <a:rPr lang="ru-RU" b="1" dirty="0" smtClean="0">
                <a:latin typeface="+mn-lt"/>
              </a:rPr>
              <a:t>робот музыкант</a:t>
            </a:r>
            <a:r>
              <a:rPr lang="sah-RU" b="1" dirty="0" smtClean="0">
                <a:latin typeface="+mn-lt"/>
              </a:rPr>
              <a:t>)</a:t>
            </a:r>
            <a:r>
              <a:rPr lang="ru-RU" altLang="ru-RU" b="1" dirty="0" smtClean="0">
                <a:solidFill>
                  <a:srgbClr val="04617B"/>
                </a:solidFill>
                <a:latin typeface="+mn-lt"/>
              </a:rPr>
              <a:t>»</a:t>
            </a:r>
            <a:endParaRPr lang="ru-RU" altLang="ru-RU" b="1" dirty="0">
              <a:solidFill>
                <a:srgbClr val="04617B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7182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0832" y="4149080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0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Выполнили: Михайлов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Уйгун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Бережнов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Герман </a:t>
            </a:r>
          </a:p>
          <a:p>
            <a:pPr marR="720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МБОУ «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Бердигестяхская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СОШ</a:t>
            </a:r>
          </a:p>
          <a:p>
            <a:pPr marR="720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им. Семена Данилова»</a:t>
            </a:r>
          </a:p>
          <a:p>
            <a:pPr marR="720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Руководитель: </a:t>
            </a:r>
          </a:p>
          <a:p>
            <a:pPr marR="720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Алексеев Арсен Семенович</a:t>
            </a:r>
          </a:p>
          <a:p>
            <a:pPr marR="720"/>
            <a:r>
              <a:rPr lang="sah-RU" sz="2000" b="1" dirty="0" smtClean="0">
                <a:solidFill>
                  <a:schemeClr val="tx1"/>
                </a:solidFill>
                <a:latin typeface="+mn-lt"/>
              </a:rPr>
              <a:t>Бережнова Ангелина Петровна</a:t>
            </a:r>
          </a:p>
          <a:p>
            <a:pPr marR="720"/>
            <a:r>
              <a:rPr lang="sah-RU" sz="2000" b="1" dirty="0" smtClean="0">
                <a:solidFill>
                  <a:schemeClr val="tx1"/>
                </a:solidFill>
                <a:latin typeface="+mn-lt"/>
              </a:rPr>
              <a:t>Николаева Марианна Ивановна</a:t>
            </a:r>
            <a:endParaRPr lang="ru-RU" sz="20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D:\Загрузка Opera\20211211_165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4017" y="2056260"/>
            <a:ext cx="3995744" cy="2996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ЭТНОРОБОАНСАМБЛЬ «</a:t>
            </a:r>
            <a:r>
              <a:rPr lang="en-US" sz="3600" b="1" dirty="0" smtClean="0"/>
              <a:t>I</a:t>
            </a:r>
            <a:r>
              <a:rPr lang="ru-RU" sz="3600" b="1" dirty="0" smtClean="0"/>
              <a:t>-ДУОРААН»</a:t>
            </a:r>
            <a:r>
              <a:rPr lang="sah-RU" sz="3600" b="1" dirty="0" smtClean="0"/>
              <a:t> (</a:t>
            </a:r>
            <a:r>
              <a:rPr lang="ru-RU" sz="3600" b="1" dirty="0" smtClean="0"/>
              <a:t>РОБОТ МУЗЫКАНТ</a:t>
            </a:r>
            <a:r>
              <a:rPr lang="sah-RU" sz="3600" b="1" dirty="0" smtClean="0"/>
              <a:t>)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9530" y="2071678"/>
            <a:ext cx="9132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Робот имеет мобильную конструкцию: инструменты легко вмещаются в маленький футляр, моторы легко прикрепляются с помощью деталей, конструкция стола разборная (ножки можно снять). Наш робот одновременно играет на четырех якутских национальных инструментах (</a:t>
            </a:r>
            <a:r>
              <a:rPr lang="sah-RU" sz="2400" b="1" dirty="0" smtClean="0">
                <a:solidFill>
                  <a:schemeClr val="tx1"/>
                </a:solidFill>
                <a:latin typeface="+mj-lt"/>
              </a:rPr>
              <a:t>күпсүр, дьа5а, бадьаайах, хабардьа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). Репертуар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этноробоансамбля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зависит от количества записанных программ. В будущем плане хотим добавить больше инструментов.</a:t>
            </a:r>
          </a:p>
          <a:p>
            <a:pPr algn="just"/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Программа робота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6921" y="4143381"/>
            <a:ext cx="7739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1-я часть программы работа инструмента «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</a:rPr>
              <a:t>Купсуур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» 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14026" b="21856"/>
          <a:stretch>
            <a:fillRect/>
          </a:stretch>
        </p:blipFill>
        <p:spPr>
          <a:xfrm>
            <a:off x="464313" y="1785927"/>
            <a:ext cx="7489585" cy="1717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t="27219"/>
          <a:stretch>
            <a:fillRect/>
          </a:stretch>
        </p:blipFill>
        <p:spPr bwMode="auto">
          <a:xfrm>
            <a:off x="8048646" y="1357298"/>
            <a:ext cx="173311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Программа робота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59" y="5429265"/>
            <a:ext cx="7739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2-я часть программы работа инструмента «</a:t>
            </a:r>
            <a:r>
              <a:rPr lang="sah-RU" sz="2800" b="1" dirty="0" smtClean="0">
                <a:solidFill>
                  <a:schemeClr val="tx1"/>
                </a:solidFill>
                <a:latin typeface="+mj-lt"/>
              </a:rPr>
              <a:t>Бадьаайах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» 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7994" b="17604"/>
          <a:stretch>
            <a:fillRect/>
          </a:stretch>
        </p:blipFill>
        <p:spPr>
          <a:xfrm>
            <a:off x="232139" y="1285860"/>
            <a:ext cx="9445945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46054" y="2303575"/>
            <a:ext cx="1446067" cy="44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Программа робота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59" y="5286389"/>
            <a:ext cx="773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Скриншот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программы по частям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2-я часть программы работа инструмента «Дьа5а» 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42510" y="1235549"/>
            <a:ext cx="1500198" cy="63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t="7550" b="13274"/>
          <a:stretch>
            <a:fillRect/>
          </a:stretch>
        </p:blipFill>
        <p:spPr>
          <a:xfrm>
            <a:off x="0" y="1428736"/>
            <a:ext cx="9906000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Программа робота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59" y="5286389"/>
            <a:ext cx="773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4-я часть программы работа инструмента «</a:t>
            </a:r>
            <a:r>
              <a:rPr lang="sah-RU" sz="2400" b="1" dirty="0" smtClean="0">
                <a:solidFill>
                  <a:schemeClr val="tx1"/>
                </a:solidFill>
                <a:latin typeface="+mj-lt"/>
              </a:rPr>
              <a:t>Хабардьа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» 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29638" y="2870024"/>
            <a:ext cx="1769333" cy="3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t="5180" b="21808"/>
          <a:stretch>
            <a:fillRect/>
          </a:stretch>
        </p:blipFill>
        <p:spPr>
          <a:xfrm>
            <a:off x="-1" y="1357298"/>
            <a:ext cx="9906001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Программа робота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6050" y="3857629"/>
            <a:ext cx="773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5-я часть программы индикатор состояния модуля и изображение в экране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t="8283" b="17401"/>
          <a:stretch>
            <a:fillRect/>
          </a:stretch>
        </p:blipFill>
        <p:spPr>
          <a:xfrm>
            <a:off x="1" y="1785926"/>
            <a:ext cx="9800510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Программа робота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59" y="3786191"/>
            <a:ext cx="773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6-я часть выключение всех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циклов после воспроизведения музыки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8" y="1979762"/>
            <a:ext cx="9361040" cy="118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Программа полностью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1" y="1268760"/>
            <a:ext cx="7643589" cy="543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2996952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2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26761" y="-160338"/>
            <a:ext cx="9216364" cy="2105026"/>
          </a:xfrm>
        </p:spPr>
        <p:txBody>
          <a:bodyPr tIns="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chemeClr val="tx1"/>
                </a:solidFill>
              </a:rPr>
              <a:t>РОБОТОТЕХНИКА - 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3440831" y="2349500"/>
            <a:ext cx="6079935" cy="4419600"/>
          </a:xfrm>
        </p:spPr>
        <p:txBody>
          <a:bodyPr lIns="0" tIns="0" rIns="0" bIns="0"/>
          <a:lstStyle/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4000" dirty="0" err="1" smtClean="0"/>
              <a:t>прикладная</a:t>
            </a:r>
            <a:r>
              <a:rPr lang="en-US" altLang="ru-RU" sz="4000" dirty="0" smtClean="0"/>
              <a:t> </a:t>
            </a:r>
            <a:r>
              <a:rPr lang="en-US" altLang="ru-RU" sz="4000" dirty="0" err="1" smtClean="0"/>
              <a:t>наука</a:t>
            </a:r>
            <a:r>
              <a:rPr lang="en-US" altLang="ru-RU" sz="4000" dirty="0" smtClean="0"/>
              <a:t>, </a:t>
            </a:r>
            <a:r>
              <a:rPr lang="en-US" altLang="ru-RU" sz="4000" dirty="0" err="1" smtClean="0"/>
              <a:t>занимающаяся</a:t>
            </a:r>
            <a:r>
              <a:rPr lang="ru-RU" altLang="ru-RU" sz="4000" dirty="0" smtClean="0"/>
              <a:t> </a:t>
            </a:r>
            <a:r>
              <a:rPr lang="en-US" altLang="ru-RU" sz="4000" dirty="0" err="1" smtClean="0"/>
              <a:t>разработкой</a:t>
            </a:r>
            <a:r>
              <a:rPr lang="en-US" altLang="ru-RU" sz="4000" dirty="0" smtClean="0"/>
              <a:t> </a:t>
            </a:r>
            <a:r>
              <a:rPr lang="en-US" altLang="ru-RU" sz="4000" dirty="0" err="1" smtClean="0"/>
              <a:t>автоматизированных</a:t>
            </a:r>
            <a:endParaRPr lang="en-US" altLang="ru-RU" sz="4000" dirty="0" smtClean="0"/>
          </a:p>
          <a:p>
            <a:pPr marL="0" indent="0" eaLnBrk="1" hangingPunct="1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4000" dirty="0" err="1" smtClean="0"/>
              <a:t>технических</a:t>
            </a:r>
            <a:r>
              <a:rPr lang="en-US" altLang="ru-RU" sz="4000" dirty="0" smtClean="0"/>
              <a:t> </a:t>
            </a:r>
            <a:r>
              <a:rPr lang="en-US" altLang="ru-RU" sz="4000" dirty="0" err="1" smtClean="0"/>
              <a:t>систем</a:t>
            </a:r>
            <a:r>
              <a:rPr lang="en-US" altLang="ru-RU" sz="4000" dirty="0" smtClean="0"/>
              <a:t> (</a:t>
            </a:r>
            <a:r>
              <a:rPr lang="en-US" altLang="ru-RU" sz="4000" dirty="0" err="1" smtClean="0"/>
              <a:t>роботов</a:t>
            </a:r>
            <a:r>
              <a:rPr lang="en-US" altLang="ru-RU" sz="4000" dirty="0" smtClean="0"/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2480" y="2061766"/>
            <a:ext cx="2315455" cy="261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58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71728" y="-458788"/>
            <a:ext cx="9216364" cy="2014538"/>
          </a:xfrm>
        </p:spPr>
        <p:txBody>
          <a:bodyPr tIns="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chemeClr val="tx1"/>
                </a:solidFill>
              </a:rPr>
              <a:t>Разновидности роботов: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194337" y="1800225"/>
            <a:ext cx="9555163" cy="4319588"/>
          </a:xfrm>
        </p:spPr>
        <p:txBody>
          <a:bodyPr lIns="0" tIns="0" rIns="0" bIns="0"/>
          <a:lstStyle/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/>
              <a:t>- андроиды - человекообразные;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/>
              <a:t>- развлекательные роботы;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/>
              <a:t>- роботы как предмет бытовой техники;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/>
              <a:t>- узкоспециализированные роботы;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/>
              <a:t>- микророботы;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800" smtClean="0"/>
              <a:t>- нанороботы; </a:t>
            </a:r>
            <a:r>
              <a:rPr lang="ru-RU" altLang="ru-RU" sz="280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4077072"/>
            <a:ext cx="5256584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07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2" y="214290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4312" y="1571613"/>
            <a:ext cx="8899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 настоящее время роботы входят все больше и больше сфер человеческой жизни – они становятся уже не просто бесполезными игрушками, созданными, чтобы подтвердить, насколько далеко шагнула инженерная мысль. В данное время трудно найти такую область, в которой человек не попытался, бы создать себе автоматического помощника. Сегодня миллионы роботов используются практически во всех сферах человеческой деятельности.. Роботы начинают дополнять, а иногда и вовсе замещать людей в их деятельности.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921" y="1000108"/>
            <a:ext cx="90547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Цель работы: создание компактного робота музыканта, играющего на якутских национальных инструментах.</a:t>
            </a:r>
          </a:p>
          <a:p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 соответствии с целью исследования были поставлены следующие задачи: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изучить функциональные возможности робота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Lego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Midstorms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EV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3.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изучить среду программирования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Lego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Midstorms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Education EV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3.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ознакомится с якутскими национальными музыкальными инструментами.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написать программу для робота.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142852"/>
            <a:ext cx="8997950" cy="1143000"/>
          </a:xfrm>
        </p:spPr>
        <p:txBody>
          <a:bodyPr/>
          <a:lstStyle/>
          <a:p>
            <a:pPr algn="ctr"/>
            <a:r>
              <a:rPr lang="en-US" b="1" dirty="0" smtClean="0"/>
              <a:t>LEGO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1703" y="1500175"/>
            <a:ext cx="6346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LEGO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Group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— датская частная компания, основанная в 1932г. </a:t>
            </a:r>
          </a:p>
          <a:p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LEGO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Mindstorms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- конструктор (набор сопрягаемых деталей и электронных блоков) для создания программируемого робота. </a:t>
            </a:r>
          </a:p>
          <a:p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998" y="1928802"/>
            <a:ext cx="297034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357166"/>
            <a:ext cx="8997950" cy="1143000"/>
          </a:xfrm>
        </p:spPr>
        <p:txBody>
          <a:bodyPr/>
          <a:lstStyle/>
          <a:p>
            <a:pPr algn="ctr"/>
            <a:r>
              <a:rPr lang="ru-RU" b="1" dirty="0" smtClean="0"/>
              <a:t>Наборы LEGO </a:t>
            </a:r>
            <a:r>
              <a:rPr lang="ru-RU" b="1" dirty="0" err="1" smtClean="0"/>
              <a:t>Mindstorms</a:t>
            </a:r>
            <a:endParaRPr lang="ru-RU" b="1" dirty="0"/>
          </a:p>
        </p:txBody>
      </p:sp>
      <p:pic>
        <p:nvPicPr>
          <p:cNvPr id="3" name="Рисунок 2" descr="http://cache.lego.com/r/education/-/media/lego%20education/home/images/products/mindstorms%20ev3/45544_713x380_mainproduct.png?l.r=-14256594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06" y="2071678"/>
            <a:ext cx="6109185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2139" y="1595022"/>
            <a:ext cx="4333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Строительные элементы LEGO®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Technic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Сервомоторы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Датчики: ультразвуковой, гироскопический, касания, цвета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Перезаряжаемая аккумуляторная батарея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Колеса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Соединительные кабели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Инструкции по сборке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139" y="214290"/>
            <a:ext cx="967386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Среда программирования </a:t>
            </a:r>
            <a:r>
              <a:rPr lang="en-US" sz="3200" b="1" dirty="0" smtClean="0"/>
              <a:t>Lego </a:t>
            </a:r>
            <a:r>
              <a:rPr lang="en-US" sz="3200" b="1" dirty="0" err="1" smtClean="0"/>
              <a:t>Mindstorms</a:t>
            </a:r>
            <a:r>
              <a:rPr lang="en-US" sz="3200" b="1" dirty="0" smtClean="0"/>
              <a:t> EV3</a:t>
            </a:r>
            <a:endParaRPr lang="ru-RU" sz="3200" b="1" dirty="0"/>
          </a:p>
        </p:txBody>
      </p:sp>
      <p:pic>
        <p:nvPicPr>
          <p:cNvPr id="3" name="Рисунок 2" descr="http://3.bp.blogspot.com/-YulJZnMG5Xg/UhDbDKWr2II/AAAAAAAAA_4/OYfyQZ-FWBE/s1600/%D0%A1%D0%BD%D0%B8%D0%BC%D0%BE%D0%BA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2" y="1857364"/>
            <a:ext cx="5274214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16496" y="2492896"/>
            <a:ext cx="3792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Программирование здесь тоже визуальное блочное основанное на графическом языке программирования </a:t>
            </a:r>
            <a:r>
              <a:rPr lang="ru-RU" b="1" dirty="0" err="1" smtClean="0">
                <a:solidFill>
                  <a:schemeClr val="tx1"/>
                </a:solidFill>
              </a:rPr>
              <a:t>LabVIEW</a:t>
            </a:r>
            <a:r>
              <a:rPr lang="ru-RU" b="1" dirty="0" smtClean="0">
                <a:solidFill>
                  <a:schemeClr val="tx1"/>
                </a:solidFill>
              </a:rPr>
              <a:t>, который позволяет создавать как простые, так и сложные программы.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ЭТНОРОБОАНСАМБЛЬ «</a:t>
            </a:r>
            <a:r>
              <a:rPr lang="en-US" sz="3600" b="1" dirty="0" smtClean="0"/>
              <a:t>I</a:t>
            </a:r>
            <a:r>
              <a:rPr lang="ru-RU" sz="3600" b="1" dirty="0" smtClean="0"/>
              <a:t>-ДУОРААН»</a:t>
            </a:r>
            <a:r>
              <a:rPr lang="sah-RU" sz="3600" b="1" dirty="0" smtClean="0"/>
              <a:t> (</a:t>
            </a:r>
            <a:r>
              <a:rPr lang="ru-RU" sz="3600" b="1" dirty="0" smtClean="0"/>
              <a:t>РОБОТ МУЗЫКАНТ</a:t>
            </a:r>
            <a:r>
              <a:rPr lang="sah-RU" sz="3600" b="1" dirty="0" smtClean="0"/>
              <a:t>)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17168" y="2060848"/>
            <a:ext cx="5856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Наш робот 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Этноробоансамбль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«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i-Дуораан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» одновременно играет на четырех якутских национальных инструментах и заменяет людей, которые должны были играть на этих инструментах.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По сравнению с музыкантами: очень экономичная в финансовом плане, когда нужно будет гастролировать в других городах. (Не нужно будет платить за билеты музыкантов, которые должны были играть на этих музыкальных инструментах).  Не требует затраты за еду, за проживание и т.д.</a:t>
            </a:r>
          </a:p>
          <a:p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D:\Загрузка Opera\20211211_165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4017" y="2056260"/>
            <a:ext cx="3995744" cy="2996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1004</TotalTime>
  <Words>510</Words>
  <Application>Microsoft Office PowerPoint</Application>
  <PresentationFormat>Лист A4 (210x297 мм)</PresentationFormat>
  <Paragraphs>79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«Этноробоансамбль  «i-Дуораан»  (робот музыкант)»</vt:lpstr>
      <vt:lpstr>РОБОТОТЕХНИКА - </vt:lpstr>
      <vt:lpstr>Разновидности роботов:</vt:lpstr>
      <vt:lpstr>Актуальность</vt:lpstr>
      <vt:lpstr>Презентация PowerPoint</vt:lpstr>
      <vt:lpstr>LEGO</vt:lpstr>
      <vt:lpstr>Наборы LEGO Mindstorms</vt:lpstr>
      <vt:lpstr>Среда программирования Lego Mindstorms EV3</vt:lpstr>
      <vt:lpstr>ЭТНОРОБОАНСАМБЛЬ «I-ДУОРААН» (РОБОТ МУЗЫКАНТ)</vt:lpstr>
      <vt:lpstr>ЭТНОРОБОАНСАМБЛЬ «I-ДУОРААН» (РОБОТ МУЗЫКАНТ)</vt:lpstr>
      <vt:lpstr>Программа робота</vt:lpstr>
      <vt:lpstr>Программа робота</vt:lpstr>
      <vt:lpstr>Программа робота</vt:lpstr>
      <vt:lpstr>Программа робота</vt:lpstr>
      <vt:lpstr>Программа робота</vt:lpstr>
      <vt:lpstr>Программа робота</vt:lpstr>
      <vt:lpstr>Программа полностью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</dc:title>
  <dc:creator>cnit10</dc:creator>
  <cp:lastModifiedBy>Arsen</cp:lastModifiedBy>
  <cp:revision>54</cp:revision>
  <cp:lastPrinted>2021-12-12T06:30:31Z</cp:lastPrinted>
  <dcterms:created xsi:type="dcterms:W3CDTF">2002-08-19T10:37:15Z</dcterms:created>
  <dcterms:modified xsi:type="dcterms:W3CDTF">2023-03-28T14:19:15Z</dcterms:modified>
</cp:coreProperties>
</file>