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2" r:id="rId1"/>
  </p:sldMasterIdLst>
  <p:notesMasterIdLst>
    <p:notesMasterId r:id="rId18"/>
  </p:notesMasterIdLst>
  <p:sldIdLst>
    <p:sldId id="256" r:id="rId2"/>
    <p:sldId id="257" r:id="rId3"/>
    <p:sldId id="313" r:id="rId4"/>
    <p:sldId id="258" r:id="rId5"/>
    <p:sldId id="261" r:id="rId6"/>
    <p:sldId id="316" r:id="rId7"/>
    <p:sldId id="321" r:id="rId8"/>
    <p:sldId id="322" r:id="rId9"/>
    <p:sldId id="330" r:id="rId10"/>
    <p:sldId id="331" r:id="rId11"/>
    <p:sldId id="323" r:id="rId12"/>
    <p:sldId id="325" r:id="rId13"/>
    <p:sldId id="326" r:id="rId14"/>
    <p:sldId id="329" r:id="rId15"/>
    <p:sldId id="328" r:id="rId16"/>
    <p:sldId id="332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E97BCBE-E57E-438D-B794-5C2169FBB8A7}">
  <a:tblStyle styleId="{1E97BCBE-E57E-438D-B794-5C2169FBB8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142" d="100"/>
          <a:sy n="142" d="100"/>
        </p:scale>
        <p:origin x="720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9522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03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710ee6ad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710ee6ad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66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e710ee6ade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e710ee6ade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840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e710ee6ade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e710ee6ade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2488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710ee6ade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710ee6ade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705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e710ee6ade_0_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e710ee6ade_0_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009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30625" y="4473225"/>
            <a:ext cx="4115987" cy="769394"/>
          </a:xfrm>
          <a:custGeom>
            <a:avLst/>
            <a:gdLst/>
            <a:ahLst/>
            <a:cxnLst/>
            <a:rect l="l" t="t" r="r" b="b"/>
            <a:pathLst>
              <a:path w="85129" h="15913" extrusionOk="0">
                <a:moveTo>
                  <a:pt x="81192" y="11976"/>
                </a:moveTo>
                <a:cubicBezTo>
                  <a:pt x="76022" y="6973"/>
                  <a:pt x="68016" y="4037"/>
                  <a:pt x="61511" y="7073"/>
                </a:cubicBezTo>
                <a:cubicBezTo>
                  <a:pt x="58643" y="8407"/>
                  <a:pt x="56207" y="10575"/>
                  <a:pt x="53005" y="11075"/>
                </a:cubicBezTo>
                <a:cubicBezTo>
                  <a:pt x="51437" y="11342"/>
                  <a:pt x="49803" y="11242"/>
                  <a:pt x="48202" y="10975"/>
                </a:cubicBezTo>
                <a:cubicBezTo>
                  <a:pt x="46434" y="10608"/>
                  <a:pt x="44666" y="10008"/>
                  <a:pt x="43031" y="9241"/>
                </a:cubicBezTo>
                <a:cubicBezTo>
                  <a:pt x="38795" y="7239"/>
                  <a:pt x="34992" y="4304"/>
                  <a:pt x="30689" y="2403"/>
                </a:cubicBezTo>
                <a:cubicBezTo>
                  <a:pt x="26353" y="568"/>
                  <a:pt x="21016" y="1"/>
                  <a:pt x="17180" y="2803"/>
                </a:cubicBezTo>
                <a:cubicBezTo>
                  <a:pt x="15745" y="3870"/>
                  <a:pt x="14611" y="5338"/>
                  <a:pt x="13143" y="6405"/>
                </a:cubicBezTo>
                <a:cubicBezTo>
                  <a:pt x="10942" y="8040"/>
                  <a:pt x="8140" y="8640"/>
                  <a:pt x="5671" y="9741"/>
                </a:cubicBezTo>
                <a:cubicBezTo>
                  <a:pt x="3336" y="10842"/>
                  <a:pt x="1335" y="13210"/>
                  <a:pt x="1" y="15912"/>
                </a:cubicBezTo>
                <a:lnTo>
                  <a:pt x="44032" y="15912"/>
                </a:lnTo>
                <a:lnTo>
                  <a:pt x="85128" y="15912"/>
                </a:lnTo>
                <a:cubicBezTo>
                  <a:pt x="83727" y="14678"/>
                  <a:pt x="82526" y="13244"/>
                  <a:pt x="81192" y="11976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965275" y="-156625"/>
            <a:ext cx="2453450" cy="1580500"/>
          </a:xfrm>
          <a:custGeom>
            <a:avLst/>
            <a:gdLst/>
            <a:ahLst/>
            <a:cxnLst/>
            <a:rect l="l" t="t" r="r" b="b"/>
            <a:pathLst>
              <a:path w="98138" h="63220" extrusionOk="0">
                <a:moveTo>
                  <a:pt x="2536" y="0"/>
                </a:moveTo>
                <a:cubicBezTo>
                  <a:pt x="768" y="2535"/>
                  <a:pt x="1" y="5704"/>
                  <a:pt x="535" y="8740"/>
                </a:cubicBezTo>
                <a:cubicBezTo>
                  <a:pt x="2036" y="17146"/>
                  <a:pt x="12410" y="20982"/>
                  <a:pt x="15879" y="28721"/>
                </a:cubicBezTo>
                <a:cubicBezTo>
                  <a:pt x="17914" y="33257"/>
                  <a:pt x="17280" y="38561"/>
                  <a:pt x="16513" y="43465"/>
                </a:cubicBezTo>
                <a:cubicBezTo>
                  <a:pt x="16079" y="46100"/>
                  <a:pt x="15612" y="48869"/>
                  <a:pt x="16446" y="51437"/>
                </a:cubicBezTo>
                <a:cubicBezTo>
                  <a:pt x="17046" y="53238"/>
                  <a:pt x="18181" y="54739"/>
                  <a:pt x="19448" y="56107"/>
                </a:cubicBezTo>
                <a:cubicBezTo>
                  <a:pt x="23932" y="60782"/>
                  <a:pt x="30436" y="63219"/>
                  <a:pt x="36910" y="63219"/>
                </a:cubicBezTo>
                <a:cubicBezTo>
                  <a:pt x="41754" y="63219"/>
                  <a:pt x="46583" y="61855"/>
                  <a:pt x="50537" y="59042"/>
                </a:cubicBezTo>
                <a:cubicBezTo>
                  <a:pt x="56375" y="54873"/>
                  <a:pt x="60044" y="48301"/>
                  <a:pt x="65548" y="43732"/>
                </a:cubicBezTo>
                <a:cubicBezTo>
                  <a:pt x="70526" y="39593"/>
                  <a:pt x="76988" y="37341"/>
                  <a:pt x="83454" y="37341"/>
                </a:cubicBezTo>
                <a:cubicBezTo>
                  <a:pt x="84180" y="37341"/>
                  <a:pt x="84905" y="37370"/>
                  <a:pt x="85629" y="37427"/>
                </a:cubicBezTo>
                <a:cubicBezTo>
                  <a:pt x="89591" y="37744"/>
                  <a:pt x="93614" y="38905"/>
                  <a:pt x="97525" y="38905"/>
                </a:cubicBezTo>
                <a:cubicBezTo>
                  <a:pt x="97730" y="38905"/>
                  <a:pt x="97934" y="38901"/>
                  <a:pt x="98138" y="38895"/>
                </a:cubicBezTo>
                <a:lnTo>
                  <a:pt x="9813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836925" y="-5398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3995726">
            <a:off x="-130622" y="3655115"/>
            <a:ext cx="2199510" cy="1987525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644234">
            <a:off x="6088289" y="3622766"/>
            <a:ext cx="3520410" cy="1799358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798250" y="-738525"/>
            <a:ext cx="3075543" cy="22228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430479">
            <a:off x="48915" y="-222860"/>
            <a:ext cx="2155859" cy="1948081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098900" y="3115900"/>
            <a:ext cx="2290125" cy="2206451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97000" y="1369050"/>
            <a:ext cx="5115900" cy="19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50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762900" y="3607600"/>
            <a:ext cx="35631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-1276825" y="-338425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>
            <a:off x="6583825" y="4295000"/>
            <a:ext cx="3566904" cy="891281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-706900" y="-259775"/>
            <a:ext cx="2531000" cy="1293450"/>
          </a:xfrm>
          <a:custGeom>
            <a:avLst/>
            <a:gdLst/>
            <a:ahLst/>
            <a:cxnLst/>
            <a:rect l="l" t="t" r="r" b="b"/>
            <a:pathLst>
              <a:path w="101240" h="51738" extrusionOk="0">
                <a:moveTo>
                  <a:pt x="100572" y="234"/>
                </a:moveTo>
                <a:cubicBezTo>
                  <a:pt x="96369" y="2669"/>
                  <a:pt x="93000" y="6139"/>
                  <a:pt x="90531" y="10342"/>
                </a:cubicBezTo>
                <a:cubicBezTo>
                  <a:pt x="89364" y="12343"/>
                  <a:pt x="88530" y="14511"/>
                  <a:pt x="87930" y="16746"/>
                </a:cubicBezTo>
                <a:cubicBezTo>
                  <a:pt x="87162" y="19581"/>
                  <a:pt x="87029" y="22584"/>
                  <a:pt x="86162" y="25352"/>
                </a:cubicBezTo>
                <a:cubicBezTo>
                  <a:pt x="83827" y="32624"/>
                  <a:pt x="75354" y="33091"/>
                  <a:pt x="69150" y="31490"/>
                </a:cubicBezTo>
                <a:cubicBezTo>
                  <a:pt x="64513" y="30322"/>
                  <a:pt x="59476" y="27687"/>
                  <a:pt x="55206" y="31223"/>
                </a:cubicBezTo>
                <a:cubicBezTo>
                  <a:pt x="53572" y="32624"/>
                  <a:pt x="52671" y="34726"/>
                  <a:pt x="51737" y="36594"/>
                </a:cubicBezTo>
                <a:cubicBezTo>
                  <a:pt x="50369" y="39362"/>
                  <a:pt x="48702" y="41797"/>
                  <a:pt x="46133" y="43632"/>
                </a:cubicBezTo>
                <a:cubicBezTo>
                  <a:pt x="40162" y="47802"/>
                  <a:pt x="34692" y="43899"/>
                  <a:pt x="29488" y="40763"/>
                </a:cubicBezTo>
                <a:cubicBezTo>
                  <a:pt x="20582" y="35326"/>
                  <a:pt x="9307" y="37494"/>
                  <a:pt x="3002" y="45700"/>
                </a:cubicBezTo>
                <a:cubicBezTo>
                  <a:pt x="1701" y="47368"/>
                  <a:pt x="801" y="49236"/>
                  <a:pt x="134" y="51204"/>
                </a:cubicBezTo>
                <a:cubicBezTo>
                  <a:pt x="0" y="51571"/>
                  <a:pt x="567" y="51738"/>
                  <a:pt x="701" y="51371"/>
                </a:cubicBezTo>
                <a:cubicBezTo>
                  <a:pt x="2702" y="45667"/>
                  <a:pt x="7139" y="41297"/>
                  <a:pt x="12843" y="39296"/>
                </a:cubicBezTo>
                <a:cubicBezTo>
                  <a:pt x="19181" y="37061"/>
                  <a:pt x="25485" y="38862"/>
                  <a:pt x="30889" y="42364"/>
                </a:cubicBezTo>
                <a:cubicBezTo>
                  <a:pt x="35092" y="45033"/>
                  <a:pt x="39195" y="47301"/>
                  <a:pt x="44198" y="45400"/>
                </a:cubicBezTo>
                <a:cubicBezTo>
                  <a:pt x="48802" y="43665"/>
                  <a:pt x="51037" y="39462"/>
                  <a:pt x="53138" y="35359"/>
                </a:cubicBezTo>
                <a:cubicBezTo>
                  <a:pt x="54639" y="32457"/>
                  <a:pt x="56574" y="30222"/>
                  <a:pt x="60076" y="30056"/>
                </a:cubicBezTo>
                <a:cubicBezTo>
                  <a:pt x="63345" y="29889"/>
                  <a:pt x="66648" y="31523"/>
                  <a:pt x="69717" y="32324"/>
                </a:cubicBezTo>
                <a:cubicBezTo>
                  <a:pt x="74220" y="33458"/>
                  <a:pt x="79724" y="33491"/>
                  <a:pt x="83493" y="30322"/>
                </a:cubicBezTo>
                <a:cubicBezTo>
                  <a:pt x="87729" y="26787"/>
                  <a:pt x="87396" y="21216"/>
                  <a:pt x="88730" y="16312"/>
                </a:cubicBezTo>
                <a:cubicBezTo>
                  <a:pt x="90231" y="10809"/>
                  <a:pt x="93800" y="5938"/>
                  <a:pt x="98304" y="2469"/>
                </a:cubicBezTo>
                <a:cubicBezTo>
                  <a:pt x="99138" y="1835"/>
                  <a:pt x="100038" y="1302"/>
                  <a:pt x="100906" y="768"/>
                </a:cubicBezTo>
                <a:cubicBezTo>
                  <a:pt x="101239" y="568"/>
                  <a:pt x="100906" y="1"/>
                  <a:pt x="100572" y="2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1"/>
          </p:nvPr>
        </p:nvSpPr>
        <p:spPr>
          <a:xfrm>
            <a:off x="713200" y="1525025"/>
            <a:ext cx="7717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/>
          <p:nvPr/>
        </p:nvSpPr>
        <p:spPr>
          <a:xfrm>
            <a:off x="7916175" y="4193400"/>
            <a:ext cx="1538510" cy="1000431"/>
          </a:xfrm>
          <a:custGeom>
            <a:avLst/>
            <a:gdLst/>
            <a:ahLst/>
            <a:cxnLst/>
            <a:rect l="l" t="t" r="r" b="b"/>
            <a:pathLst>
              <a:path w="27509" h="17888" extrusionOk="0">
                <a:moveTo>
                  <a:pt x="18162" y="0"/>
                </a:moveTo>
                <a:cubicBezTo>
                  <a:pt x="18036" y="0"/>
                  <a:pt x="17908" y="3"/>
                  <a:pt x="17780" y="8"/>
                </a:cubicBezTo>
                <a:cubicBezTo>
                  <a:pt x="15078" y="74"/>
                  <a:pt x="12443" y="1209"/>
                  <a:pt x="10174" y="2710"/>
                </a:cubicBezTo>
                <a:cubicBezTo>
                  <a:pt x="4971" y="6112"/>
                  <a:pt x="1301" y="11749"/>
                  <a:pt x="1" y="17887"/>
                </a:cubicBezTo>
                <a:lnTo>
                  <a:pt x="23818" y="17887"/>
                </a:lnTo>
                <a:cubicBezTo>
                  <a:pt x="25586" y="15619"/>
                  <a:pt x="26786" y="13150"/>
                  <a:pt x="26987" y="10782"/>
                </a:cubicBezTo>
                <a:cubicBezTo>
                  <a:pt x="27509" y="5200"/>
                  <a:pt x="23973" y="0"/>
                  <a:pt x="18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 rot="5400000">
            <a:off x="213009" y="3380700"/>
            <a:ext cx="1000431" cy="2971193"/>
          </a:xfrm>
          <a:custGeom>
            <a:avLst/>
            <a:gdLst/>
            <a:ahLst/>
            <a:cxnLst/>
            <a:rect l="l" t="t" r="r" b="b"/>
            <a:pathLst>
              <a:path w="8941" h="26554" extrusionOk="0">
                <a:moveTo>
                  <a:pt x="4437" y="535"/>
                </a:moveTo>
                <a:cubicBezTo>
                  <a:pt x="2269" y="1335"/>
                  <a:pt x="701" y="3570"/>
                  <a:pt x="334" y="5938"/>
                </a:cubicBezTo>
                <a:cubicBezTo>
                  <a:pt x="0" y="8340"/>
                  <a:pt x="834" y="10775"/>
                  <a:pt x="2402" y="12510"/>
                </a:cubicBezTo>
                <a:cubicBezTo>
                  <a:pt x="3469" y="13711"/>
                  <a:pt x="4870" y="14611"/>
                  <a:pt x="5571" y="16079"/>
                </a:cubicBezTo>
                <a:cubicBezTo>
                  <a:pt x="6538" y="18181"/>
                  <a:pt x="5804" y="20682"/>
                  <a:pt x="5237" y="22917"/>
                </a:cubicBezTo>
                <a:cubicBezTo>
                  <a:pt x="4937" y="24085"/>
                  <a:pt x="4670" y="25352"/>
                  <a:pt x="4670" y="26553"/>
                </a:cubicBezTo>
                <a:lnTo>
                  <a:pt x="8940" y="26553"/>
                </a:lnTo>
                <a:lnTo>
                  <a:pt x="8940" y="434"/>
                </a:lnTo>
                <a:cubicBezTo>
                  <a:pt x="7406" y="68"/>
                  <a:pt x="5871" y="1"/>
                  <a:pt x="4437" y="53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-681475" y="-849132"/>
            <a:ext cx="2789405" cy="2016024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7377925" y="3965475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2"/>
          </p:nvPr>
        </p:nvSpPr>
        <p:spPr>
          <a:xfrm>
            <a:off x="1698000" y="1607750"/>
            <a:ext cx="27417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"/>
          </p:nvPr>
        </p:nvSpPr>
        <p:spPr>
          <a:xfrm>
            <a:off x="1698900" y="2304824"/>
            <a:ext cx="27399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3" hasCustomPrompt="1"/>
          </p:nvPr>
        </p:nvSpPr>
        <p:spPr>
          <a:xfrm>
            <a:off x="815358" y="1647350"/>
            <a:ext cx="6789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4"/>
          </p:nvPr>
        </p:nvSpPr>
        <p:spPr>
          <a:xfrm>
            <a:off x="1671845" y="3152150"/>
            <a:ext cx="27417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5"/>
          </p:nvPr>
        </p:nvSpPr>
        <p:spPr>
          <a:xfrm>
            <a:off x="1672746" y="3848766"/>
            <a:ext cx="27399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6" hasCustomPrompt="1"/>
          </p:nvPr>
        </p:nvSpPr>
        <p:spPr>
          <a:xfrm>
            <a:off x="813816" y="3172850"/>
            <a:ext cx="6789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title" idx="7"/>
          </p:nvPr>
        </p:nvSpPr>
        <p:spPr>
          <a:xfrm>
            <a:off x="5685076" y="1626650"/>
            <a:ext cx="27456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R="45720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8"/>
          </p:nvPr>
        </p:nvSpPr>
        <p:spPr>
          <a:xfrm>
            <a:off x="5685928" y="2304288"/>
            <a:ext cx="27441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9" hasCustomPrompt="1"/>
          </p:nvPr>
        </p:nvSpPr>
        <p:spPr>
          <a:xfrm>
            <a:off x="4829393" y="1647361"/>
            <a:ext cx="6771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/>
          </p:nvPr>
        </p:nvSpPr>
        <p:spPr>
          <a:xfrm>
            <a:off x="5685076" y="3152150"/>
            <a:ext cx="27456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R="457200"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 b="1">
                <a:solidFill>
                  <a:schemeClr val="lt2"/>
                </a:solidFill>
                <a:latin typeface="Syne"/>
                <a:ea typeface="Syne"/>
                <a:cs typeface="Syne"/>
                <a:sym typeface="Sy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4"/>
          </p:nvPr>
        </p:nvSpPr>
        <p:spPr>
          <a:xfrm>
            <a:off x="5685928" y="3849660"/>
            <a:ext cx="2744100" cy="50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829393" y="3172856"/>
            <a:ext cx="6771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/>
          <p:nvPr/>
        </p:nvSpPr>
        <p:spPr>
          <a:xfrm rot="10800000" flipH="1">
            <a:off x="6726600" y="-233325"/>
            <a:ext cx="2947210" cy="1506323"/>
          </a:xfrm>
          <a:custGeom>
            <a:avLst/>
            <a:gdLst/>
            <a:ahLst/>
            <a:cxnLst/>
            <a:rect l="l" t="t" r="r" b="b"/>
            <a:pathLst>
              <a:path w="48102" h="24585" extrusionOk="0">
                <a:moveTo>
                  <a:pt x="46834" y="4870"/>
                </a:moveTo>
                <a:cubicBezTo>
                  <a:pt x="45533" y="1835"/>
                  <a:pt x="41997" y="0"/>
                  <a:pt x="38762" y="601"/>
                </a:cubicBezTo>
                <a:cubicBezTo>
                  <a:pt x="35626" y="1168"/>
                  <a:pt x="33358" y="3536"/>
                  <a:pt x="31023" y="5838"/>
                </a:cubicBezTo>
                <a:cubicBezTo>
                  <a:pt x="29121" y="7706"/>
                  <a:pt x="27153" y="9540"/>
                  <a:pt x="24652" y="10308"/>
                </a:cubicBezTo>
                <a:cubicBezTo>
                  <a:pt x="19314" y="11875"/>
                  <a:pt x="13544" y="7939"/>
                  <a:pt x="8173" y="9273"/>
                </a:cubicBezTo>
                <a:cubicBezTo>
                  <a:pt x="4671" y="10141"/>
                  <a:pt x="2202" y="13043"/>
                  <a:pt x="968" y="16512"/>
                </a:cubicBezTo>
                <a:cubicBezTo>
                  <a:pt x="368" y="18146"/>
                  <a:pt x="34" y="19881"/>
                  <a:pt x="1" y="21582"/>
                </a:cubicBezTo>
                <a:cubicBezTo>
                  <a:pt x="1" y="22583"/>
                  <a:pt x="34" y="23584"/>
                  <a:pt x="268" y="24584"/>
                </a:cubicBezTo>
                <a:lnTo>
                  <a:pt x="7439" y="24584"/>
                </a:lnTo>
                <a:lnTo>
                  <a:pt x="37194" y="24584"/>
                </a:lnTo>
                <a:cubicBezTo>
                  <a:pt x="37928" y="23384"/>
                  <a:pt x="38795" y="22216"/>
                  <a:pt x="39696" y="21149"/>
                </a:cubicBezTo>
                <a:cubicBezTo>
                  <a:pt x="41764" y="18747"/>
                  <a:pt x="44032" y="16545"/>
                  <a:pt x="45667" y="13843"/>
                </a:cubicBezTo>
                <a:cubicBezTo>
                  <a:pt x="47268" y="11175"/>
                  <a:pt x="48102" y="7772"/>
                  <a:pt x="46834" y="487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5"/>
          <p:cNvSpPr/>
          <p:nvPr/>
        </p:nvSpPr>
        <p:spPr>
          <a:xfrm rot="10800000" flipH="1">
            <a:off x="-798250" y="3199269"/>
            <a:ext cx="3075543" cy="2222829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5"/>
          <p:cNvSpPr/>
          <p:nvPr/>
        </p:nvSpPr>
        <p:spPr>
          <a:xfrm rot="10369521" flipH="1">
            <a:off x="-177835" y="3407852"/>
            <a:ext cx="2155859" cy="1948081"/>
          </a:xfrm>
          <a:custGeom>
            <a:avLst/>
            <a:gdLst/>
            <a:ahLst/>
            <a:cxnLst/>
            <a:rect l="l" t="t" r="r" b="b"/>
            <a:pathLst>
              <a:path w="69217" h="62546" extrusionOk="0">
                <a:moveTo>
                  <a:pt x="68549" y="368"/>
                </a:moveTo>
                <a:cubicBezTo>
                  <a:pt x="68015" y="5004"/>
                  <a:pt x="65680" y="9007"/>
                  <a:pt x="62211" y="12043"/>
                </a:cubicBezTo>
                <a:cubicBezTo>
                  <a:pt x="58542" y="15312"/>
                  <a:pt x="54005" y="16446"/>
                  <a:pt x="49202" y="16313"/>
                </a:cubicBezTo>
                <a:cubicBezTo>
                  <a:pt x="44932" y="16179"/>
                  <a:pt x="41163" y="16413"/>
                  <a:pt x="38327" y="19948"/>
                </a:cubicBezTo>
                <a:cubicBezTo>
                  <a:pt x="35592" y="23284"/>
                  <a:pt x="35559" y="27821"/>
                  <a:pt x="35259" y="31857"/>
                </a:cubicBezTo>
                <a:cubicBezTo>
                  <a:pt x="34825" y="37328"/>
                  <a:pt x="32824" y="41564"/>
                  <a:pt x="27553" y="43766"/>
                </a:cubicBezTo>
                <a:cubicBezTo>
                  <a:pt x="23550" y="45433"/>
                  <a:pt x="19080" y="45433"/>
                  <a:pt x="14844" y="45667"/>
                </a:cubicBezTo>
                <a:cubicBezTo>
                  <a:pt x="11141" y="45867"/>
                  <a:pt x="7305" y="46501"/>
                  <a:pt x="4470" y="49136"/>
                </a:cubicBezTo>
                <a:cubicBezTo>
                  <a:pt x="1201" y="52172"/>
                  <a:pt x="467" y="57942"/>
                  <a:pt x="33" y="62145"/>
                </a:cubicBezTo>
                <a:cubicBezTo>
                  <a:pt x="0" y="62546"/>
                  <a:pt x="634" y="62546"/>
                  <a:pt x="667" y="62145"/>
                </a:cubicBezTo>
                <a:cubicBezTo>
                  <a:pt x="1234" y="56541"/>
                  <a:pt x="2469" y="49803"/>
                  <a:pt x="8239" y="47468"/>
                </a:cubicBezTo>
                <a:cubicBezTo>
                  <a:pt x="12342" y="45800"/>
                  <a:pt x="17079" y="46367"/>
                  <a:pt x="21382" y="45867"/>
                </a:cubicBezTo>
                <a:cubicBezTo>
                  <a:pt x="24751" y="45500"/>
                  <a:pt x="28520" y="44633"/>
                  <a:pt x="31222" y="42398"/>
                </a:cubicBezTo>
                <a:cubicBezTo>
                  <a:pt x="34525" y="39696"/>
                  <a:pt x="35492" y="35993"/>
                  <a:pt x="35859" y="31857"/>
                </a:cubicBezTo>
                <a:cubicBezTo>
                  <a:pt x="36326" y="26720"/>
                  <a:pt x="36493" y="21016"/>
                  <a:pt x="41396" y="17980"/>
                </a:cubicBezTo>
                <a:cubicBezTo>
                  <a:pt x="43698" y="16613"/>
                  <a:pt x="46667" y="16813"/>
                  <a:pt x="49202" y="16880"/>
                </a:cubicBezTo>
                <a:cubicBezTo>
                  <a:pt x="51337" y="16946"/>
                  <a:pt x="53372" y="16846"/>
                  <a:pt x="55440" y="16313"/>
                </a:cubicBezTo>
                <a:cubicBezTo>
                  <a:pt x="62745" y="14478"/>
                  <a:pt x="68349" y="7706"/>
                  <a:pt x="69183" y="334"/>
                </a:cubicBezTo>
                <a:cubicBezTo>
                  <a:pt x="69216" y="1"/>
                  <a:pt x="68582" y="1"/>
                  <a:pt x="68549" y="3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/>
          <p:nvPr/>
        </p:nvSpPr>
        <p:spPr>
          <a:xfrm rot="10800000" flipH="1">
            <a:off x="7318425" y="-149877"/>
            <a:ext cx="1917225" cy="1847175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2140950" y="1473238"/>
            <a:ext cx="4864500" cy="8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Font typeface="Commissioner"/>
              <a:buNone/>
              <a:defRPr sz="45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2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1"/>
          </p:nvPr>
        </p:nvSpPr>
        <p:spPr>
          <a:xfrm>
            <a:off x="2138550" y="2361274"/>
            <a:ext cx="4866900" cy="125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-112000" y="-808350"/>
            <a:ext cx="2045324" cy="2196988"/>
          </a:xfrm>
          <a:custGeom>
            <a:avLst/>
            <a:gdLst/>
            <a:ahLst/>
            <a:cxnLst/>
            <a:rect l="l" t="t" r="r" b="b"/>
            <a:pathLst>
              <a:path w="53539" h="57509" extrusionOk="0">
                <a:moveTo>
                  <a:pt x="8006" y="49169"/>
                </a:moveTo>
                <a:cubicBezTo>
                  <a:pt x="8307" y="47268"/>
                  <a:pt x="7973" y="45333"/>
                  <a:pt x="8273" y="43399"/>
                </a:cubicBezTo>
                <a:cubicBezTo>
                  <a:pt x="8707" y="40330"/>
                  <a:pt x="10942" y="37528"/>
                  <a:pt x="13844" y="36327"/>
                </a:cubicBezTo>
                <a:cubicBezTo>
                  <a:pt x="16646" y="35193"/>
                  <a:pt x="19815" y="35526"/>
                  <a:pt x="22817" y="35393"/>
                </a:cubicBezTo>
                <a:cubicBezTo>
                  <a:pt x="25819" y="35259"/>
                  <a:pt x="29188" y="34425"/>
                  <a:pt x="30789" y="31890"/>
                </a:cubicBezTo>
                <a:cubicBezTo>
                  <a:pt x="31523" y="30689"/>
                  <a:pt x="31790" y="29255"/>
                  <a:pt x="32057" y="27887"/>
                </a:cubicBezTo>
                <a:cubicBezTo>
                  <a:pt x="32524" y="25753"/>
                  <a:pt x="33058" y="23651"/>
                  <a:pt x="34158" y="21750"/>
                </a:cubicBezTo>
                <a:cubicBezTo>
                  <a:pt x="35226" y="19882"/>
                  <a:pt x="36994" y="18314"/>
                  <a:pt x="39129" y="17847"/>
                </a:cubicBezTo>
                <a:cubicBezTo>
                  <a:pt x="40530" y="17547"/>
                  <a:pt x="42031" y="17747"/>
                  <a:pt x="43498" y="17680"/>
                </a:cubicBezTo>
                <a:cubicBezTo>
                  <a:pt x="47368" y="17413"/>
                  <a:pt x="50837" y="14978"/>
                  <a:pt x="53205" y="11876"/>
                </a:cubicBezTo>
                <a:cubicBezTo>
                  <a:pt x="53339" y="11709"/>
                  <a:pt x="53405" y="11576"/>
                  <a:pt x="53539" y="11409"/>
                </a:cubicBezTo>
                <a:cubicBezTo>
                  <a:pt x="52505" y="9541"/>
                  <a:pt x="51404" y="7473"/>
                  <a:pt x="49369" y="6706"/>
                </a:cubicBezTo>
                <a:cubicBezTo>
                  <a:pt x="45867" y="5405"/>
                  <a:pt x="42398" y="8974"/>
                  <a:pt x="38695" y="9241"/>
                </a:cubicBezTo>
                <a:cubicBezTo>
                  <a:pt x="35726" y="9508"/>
                  <a:pt x="33058" y="7673"/>
                  <a:pt x="30522" y="6072"/>
                </a:cubicBezTo>
                <a:cubicBezTo>
                  <a:pt x="24718" y="2536"/>
                  <a:pt x="17513" y="1"/>
                  <a:pt x="11209" y="2536"/>
                </a:cubicBezTo>
                <a:cubicBezTo>
                  <a:pt x="9674" y="3170"/>
                  <a:pt x="8206" y="4070"/>
                  <a:pt x="6972" y="5171"/>
                </a:cubicBezTo>
                <a:cubicBezTo>
                  <a:pt x="4504" y="7306"/>
                  <a:pt x="2636" y="10141"/>
                  <a:pt x="1668" y="13244"/>
                </a:cubicBezTo>
                <a:cubicBezTo>
                  <a:pt x="167" y="18181"/>
                  <a:pt x="835" y="23651"/>
                  <a:pt x="1" y="28688"/>
                </a:cubicBezTo>
                <a:lnTo>
                  <a:pt x="1" y="57509"/>
                </a:lnTo>
                <a:cubicBezTo>
                  <a:pt x="134" y="57442"/>
                  <a:pt x="267" y="57409"/>
                  <a:pt x="368" y="57409"/>
                </a:cubicBezTo>
                <a:cubicBezTo>
                  <a:pt x="4204" y="56274"/>
                  <a:pt x="7439" y="53072"/>
                  <a:pt x="8006" y="49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6107775" y="-1417750"/>
            <a:ext cx="3075550" cy="1928900"/>
          </a:xfrm>
          <a:custGeom>
            <a:avLst/>
            <a:gdLst/>
            <a:ahLst/>
            <a:cxnLst/>
            <a:rect l="l" t="t" r="r" b="b"/>
            <a:pathLst>
              <a:path w="123022" h="77156" extrusionOk="0">
                <a:moveTo>
                  <a:pt x="5338" y="334"/>
                </a:moveTo>
                <a:cubicBezTo>
                  <a:pt x="0" y="9707"/>
                  <a:pt x="4504" y="20548"/>
                  <a:pt x="12242" y="26986"/>
                </a:cubicBezTo>
                <a:cubicBezTo>
                  <a:pt x="16345" y="30355"/>
                  <a:pt x="21582" y="31990"/>
                  <a:pt x="25519" y="35626"/>
                </a:cubicBezTo>
                <a:cubicBezTo>
                  <a:pt x="30622" y="40363"/>
                  <a:pt x="29121" y="47801"/>
                  <a:pt x="27754" y="53806"/>
                </a:cubicBezTo>
                <a:cubicBezTo>
                  <a:pt x="26586" y="58876"/>
                  <a:pt x="25585" y="64380"/>
                  <a:pt x="28521" y="69083"/>
                </a:cubicBezTo>
                <a:cubicBezTo>
                  <a:pt x="31089" y="73253"/>
                  <a:pt x="36526" y="75421"/>
                  <a:pt x="41130" y="76088"/>
                </a:cubicBezTo>
                <a:cubicBezTo>
                  <a:pt x="46600" y="76889"/>
                  <a:pt x="51537" y="74254"/>
                  <a:pt x="55907" y="71351"/>
                </a:cubicBezTo>
                <a:cubicBezTo>
                  <a:pt x="60977" y="67982"/>
                  <a:pt x="65614" y="63913"/>
                  <a:pt x="71451" y="61845"/>
                </a:cubicBezTo>
                <a:cubicBezTo>
                  <a:pt x="76121" y="60177"/>
                  <a:pt x="81225" y="60143"/>
                  <a:pt x="86095" y="60577"/>
                </a:cubicBezTo>
                <a:cubicBezTo>
                  <a:pt x="91466" y="61077"/>
                  <a:pt x="97103" y="62145"/>
                  <a:pt x="102007" y="64413"/>
                </a:cubicBezTo>
                <a:cubicBezTo>
                  <a:pt x="109412" y="67849"/>
                  <a:pt x="114315" y="75221"/>
                  <a:pt x="122488" y="77056"/>
                </a:cubicBezTo>
                <a:cubicBezTo>
                  <a:pt x="122855" y="77156"/>
                  <a:pt x="123022" y="76555"/>
                  <a:pt x="122655" y="76488"/>
                </a:cubicBezTo>
                <a:cubicBezTo>
                  <a:pt x="117184" y="75254"/>
                  <a:pt x="113014" y="71418"/>
                  <a:pt x="108745" y="68082"/>
                </a:cubicBezTo>
                <a:cubicBezTo>
                  <a:pt x="104342" y="64680"/>
                  <a:pt x="99772" y="62545"/>
                  <a:pt x="94334" y="61344"/>
                </a:cubicBezTo>
                <a:cubicBezTo>
                  <a:pt x="88497" y="60043"/>
                  <a:pt x="82393" y="59343"/>
                  <a:pt x="76422" y="60077"/>
                </a:cubicBezTo>
                <a:cubicBezTo>
                  <a:pt x="70751" y="60811"/>
                  <a:pt x="65947" y="63546"/>
                  <a:pt x="61378" y="66748"/>
                </a:cubicBezTo>
                <a:cubicBezTo>
                  <a:pt x="56441" y="70217"/>
                  <a:pt x="51571" y="74354"/>
                  <a:pt x="45466" y="75488"/>
                </a:cubicBezTo>
                <a:cubicBezTo>
                  <a:pt x="39295" y="76655"/>
                  <a:pt x="31423" y="73320"/>
                  <a:pt x="28421" y="67716"/>
                </a:cubicBezTo>
                <a:cubicBezTo>
                  <a:pt x="25252" y="61811"/>
                  <a:pt x="28621" y="54239"/>
                  <a:pt x="29521" y="48168"/>
                </a:cubicBezTo>
                <a:cubicBezTo>
                  <a:pt x="30189" y="43398"/>
                  <a:pt x="29388" y="38695"/>
                  <a:pt x="25919" y="35192"/>
                </a:cubicBezTo>
                <a:cubicBezTo>
                  <a:pt x="23717" y="32991"/>
                  <a:pt x="20749" y="31556"/>
                  <a:pt x="18047" y="30122"/>
                </a:cubicBezTo>
                <a:cubicBezTo>
                  <a:pt x="14778" y="28321"/>
                  <a:pt x="11842" y="26152"/>
                  <a:pt x="9340" y="23384"/>
                </a:cubicBezTo>
                <a:cubicBezTo>
                  <a:pt x="3736" y="17313"/>
                  <a:pt x="1602" y="8106"/>
                  <a:pt x="5871" y="701"/>
                </a:cubicBezTo>
                <a:cubicBezTo>
                  <a:pt x="6071" y="301"/>
                  <a:pt x="5538" y="0"/>
                  <a:pt x="5338" y="33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/>
          <p:nvPr/>
        </p:nvSpPr>
        <p:spPr>
          <a:xfrm>
            <a:off x="-138925" y="4678900"/>
            <a:ext cx="2249125" cy="487025"/>
          </a:xfrm>
          <a:custGeom>
            <a:avLst/>
            <a:gdLst/>
            <a:ahLst/>
            <a:cxnLst/>
            <a:rect l="l" t="t" r="r" b="b"/>
            <a:pathLst>
              <a:path w="89965" h="19481" extrusionOk="0">
                <a:moveTo>
                  <a:pt x="734" y="17279"/>
                </a:moveTo>
                <a:cubicBezTo>
                  <a:pt x="4237" y="9807"/>
                  <a:pt x="10208" y="2335"/>
                  <a:pt x="19314" y="2902"/>
                </a:cubicBezTo>
                <a:cubicBezTo>
                  <a:pt x="24285" y="3169"/>
                  <a:pt x="28854" y="5938"/>
                  <a:pt x="33291" y="7973"/>
                </a:cubicBezTo>
                <a:cubicBezTo>
                  <a:pt x="37160" y="9774"/>
                  <a:pt x="41263" y="11075"/>
                  <a:pt x="45500" y="11375"/>
                </a:cubicBezTo>
                <a:cubicBezTo>
                  <a:pt x="49336" y="11742"/>
                  <a:pt x="52972" y="10808"/>
                  <a:pt x="56341" y="8973"/>
                </a:cubicBezTo>
                <a:cubicBezTo>
                  <a:pt x="60010" y="7005"/>
                  <a:pt x="63179" y="4203"/>
                  <a:pt x="67215" y="3036"/>
                </a:cubicBezTo>
                <a:cubicBezTo>
                  <a:pt x="77823" y="0"/>
                  <a:pt x="84961" y="11475"/>
                  <a:pt x="89198" y="19147"/>
                </a:cubicBezTo>
                <a:cubicBezTo>
                  <a:pt x="89398" y="19481"/>
                  <a:pt x="89965" y="19181"/>
                  <a:pt x="89731" y="18814"/>
                </a:cubicBezTo>
                <a:cubicBezTo>
                  <a:pt x="85628" y="11308"/>
                  <a:pt x="80491" y="2936"/>
                  <a:pt x="71051" y="2035"/>
                </a:cubicBezTo>
                <a:cubicBezTo>
                  <a:pt x="66882" y="1668"/>
                  <a:pt x="63146" y="3936"/>
                  <a:pt x="59810" y="6038"/>
                </a:cubicBezTo>
                <a:cubicBezTo>
                  <a:pt x="55273" y="8973"/>
                  <a:pt x="51037" y="10975"/>
                  <a:pt x="45533" y="10708"/>
                </a:cubicBezTo>
                <a:cubicBezTo>
                  <a:pt x="40163" y="10441"/>
                  <a:pt x="35159" y="8139"/>
                  <a:pt x="30356" y="5838"/>
                </a:cubicBezTo>
                <a:cubicBezTo>
                  <a:pt x="26186" y="3870"/>
                  <a:pt x="21950" y="2002"/>
                  <a:pt x="17246" y="2168"/>
                </a:cubicBezTo>
                <a:cubicBezTo>
                  <a:pt x="9007" y="2469"/>
                  <a:pt x="3403" y="10174"/>
                  <a:pt x="234" y="16879"/>
                </a:cubicBezTo>
                <a:cubicBezTo>
                  <a:pt x="1" y="17346"/>
                  <a:pt x="568" y="17646"/>
                  <a:pt x="734" y="172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title"/>
          </p:nvPr>
        </p:nvSpPr>
        <p:spPr>
          <a:xfrm>
            <a:off x="713250" y="469500"/>
            <a:ext cx="7717500" cy="45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100"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2"/>
          <p:cNvSpPr/>
          <p:nvPr/>
        </p:nvSpPr>
        <p:spPr>
          <a:xfrm rot="10800000">
            <a:off x="6981453" y="4599035"/>
            <a:ext cx="3336125" cy="833615"/>
          </a:xfrm>
          <a:custGeom>
            <a:avLst/>
            <a:gdLst/>
            <a:ahLst/>
            <a:cxnLst/>
            <a:rect l="l" t="t" r="r" b="b"/>
            <a:pathLst>
              <a:path w="62079" h="15512" extrusionOk="0">
                <a:moveTo>
                  <a:pt x="34" y="1"/>
                </a:moveTo>
                <a:cubicBezTo>
                  <a:pt x="1" y="2502"/>
                  <a:pt x="201" y="4971"/>
                  <a:pt x="1202" y="7206"/>
                </a:cubicBezTo>
                <a:cubicBezTo>
                  <a:pt x="2669" y="10541"/>
                  <a:pt x="5772" y="13043"/>
                  <a:pt x="9241" y="14211"/>
                </a:cubicBezTo>
                <a:cubicBezTo>
                  <a:pt x="9608" y="14344"/>
                  <a:pt x="10008" y="14478"/>
                  <a:pt x="10408" y="14544"/>
                </a:cubicBezTo>
                <a:cubicBezTo>
                  <a:pt x="14378" y="15512"/>
                  <a:pt x="18581" y="14945"/>
                  <a:pt x="22384" y="13477"/>
                </a:cubicBezTo>
                <a:cubicBezTo>
                  <a:pt x="23084" y="13177"/>
                  <a:pt x="23851" y="12876"/>
                  <a:pt x="24552" y="12543"/>
                </a:cubicBezTo>
                <a:cubicBezTo>
                  <a:pt x="27187" y="11342"/>
                  <a:pt x="29722" y="9974"/>
                  <a:pt x="32524" y="9341"/>
                </a:cubicBezTo>
                <a:cubicBezTo>
                  <a:pt x="35927" y="8540"/>
                  <a:pt x="39462" y="8974"/>
                  <a:pt x="42965" y="9207"/>
                </a:cubicBezTo>
                <a:cubicBezTo>
                  <a:pt x="46034" y="9474"/>
                  <a:pt x="49069" y="9574"/>
                  <a:pt x="51971" y="8840"/>
                </a:cubicBezTo>
                <a:cubicBezTo>
                  <a:pt x="56475" y="7673"/>
                  <a:pt x="60277" y="4270"/>
                  <a:pt x="62079" y="1"/>
                </a:cubicBezTo>
                <a:lnTo>
                  <a:pt x="3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/>
          <p:nvPr/>
        </p:nvSpPr>
        <p:spPr>
          <a:xfrm>
            <a:off x="6430655" y="185597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>
            <a:off x="-362825" y="-3203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>
            <a:off x="6705700" y="2199100"/>
            <a:ext cx="3543224" cy="341376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/>
          <p:nvPr/>
        </p:nvSpPr>
        <p:spPr>
          <a:xfrm>
            <a:off x="-2872720" y="3172028"/>
            <a:ext cx="6884659" cy="4975843"/>
          </a:xfrm>
          <a:custGeom>
            <a:avLst/>
            <a:gdLst/>
            <a:ahLst/>
            <a:cxnLst/>
            <a:rect l="l" t="t" r="r" b="b"/>
            <a:pathLst>
              <a:path w="37294" h="26954" extrusionOk="0">
                <a:moveTo>
                  <a:pt x="37060" y="8807"/>
                </a:moveTo>
                <a:cubicBezTo>
                  <a:pt x="36994" y="7840"/>
                  <a:pt x="36727" y="6872"/>
                  <a:pt x="36193" y="6138"/>
                </a:cubicBezTo>
                <a:cubicBezTo>
                  <a:pt x="32390" y="668"/>
                  <a:pt x="24718" y="7406"/>
                  <a:pt x="20282" y="3303"/>
                </a:cubicBezTo>
                <a:cubicBezTo>
                  <a:pt x="18180" y="1268"/>
                  <a:pt x="17546" y="1"/>
                  <a:pt x="14111" y="1068"/>
                </a:cubicBezTo>
                <a:cubicBezTo>
                  <a:pt x="11342" y="1902"/>
                  <a:pt x="8940" y="4270"/>
                  <a:pt x="8507" y="7206"/>
                </a:cubicBezTo>
                <a:cubicBezTo>
                  <a:pt x="8240" y="8707"/>
                  <a:pt x="8507" y="10275"/>
                  <a:pt x="8407" y="11842"/>
                </a:cubicBezTo>
                <a:cubicBezTo>
                  <a:pt x="8373" y="12743"/>
                  <a:pt x="8206" y="13644"/>
                  <a:pt x="7706" y="14411"/>
                </a:cubicBezTo>
                <a:cubicBezTo>
                  <a:pt x="6272" y="16813"/>
                  <a:pt x="2836" y="17280"/>
                  <a:pt x="1435" y="19715"/>
                </a:cubicBezTo>
                <a:cubicBezTo>
                  <a:pt x="1" y="22350"/>
                  <a:pt x="2269" y="25986"/>
                  <a:pt x="5238" y="26453"/>
                </a:cubicBezTo>
                <a:cubicBezTo>
                  <a:pt x="8206" y="26953"/>
                  <a:pt x="11209" y="25085"/>
                  <a:pt x="12876" y="22550"/>
                </a:cubicBezTo>
                <a:cubicBezTo>
                  <a:pt x="13911" y="20916"/>
                  <a:pt x="14611" y="19048"/>
                  <a:pt x="16045" y="17747"/>
                </a:cubicBezTo>
                <a:cubicBezTo>
                  <a:pt x="17880" y="16145"/>
                  <a:pt x="20482" y="15912"/>
                  <a:pt x="22984" y="16145"/>
                </a:cubicBezTo>
                <a:cubicBezTo>
                  <a:pt x="23351" y="16179"/>
                  <a:pt x="23684" y="16212"/>
                  <a:pt x="24051" y="16246"/>
                </a:cubicBezTo>
                <a:cubicBezTo>
                  <a:pt x="26853" y="16579"/>
                  <a:pt x="29722" y="17146"/>
                  <a:pt x="32357" y="16145"/>
                </a:cubicBezTo>
                <a:cubicBezTo>
                  <a:pt x="35326" y="15011"/>
                  <a:pt x="37294" y="11876"/>
                  <a:pt x="37060" y="8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4"/>
          <p:cNvSpPr/>
          <p:nvPr/>
        </p:nvSpPr>
        <p:spPr>
          <a:xfrm flipH="1">
            <a:off x="4764725" y="-224775"/>
            <a:ext cx="5841347" cy="2519468"/>
          </a:xfrm>
          <a:custGeom>
            <a:avLst/>
            <a:gdLst/>
            <a:ahLst/>
            <a:cxnLst/>
            <a:rect l="l" t="t" r="r" b="b"/>
            <a:pathLst>
              <a:path w="66515" h="28689" extrusionOk="0">
                <a:moveTo>
                  <a:pt x="58376" y="1202"/>
                </a:moveTo>
                <a:lnTo>
                  <a:pt x="1" y="1202"/>
                </a:lnTo>
                <a:lnTo>
                  <a:pt x="1" y="28688"/>
                </a:lnTo>
                <a:cubicBezTo>
                  <a:pt x="835" y="23684"/>
                  <a:pt x="167" y="18214"/>
                  <a:pt x="1669" y="13244"/>
                </a:cubicBezTo>
                <a:cubicBezTo>
                  <a:pt x="2636" y="10141"/>
                  <a:pt x="4471" y="7306"/>
                  <a:pt x="6972" y="5171"/>
                </a:cubicBezTo>
                <a:cubicBezTo>
                  <a:pt x="8207" y="4070"/>
                  <a:pt x="9674" y="3170"/>
                  <a:pt x="11242" y="2536"/>
                </a:cubicBezTo>
                <a:cubicBezTo>
                  <a:pt x="17513" y="1"/>
                  <a:pt x="24752" y="2503"/>
                  <a:pt x="30522" y="6072"/>
                </a:cubicBezTo>
                <a:cubicBezTo>
                  <a:pt x="33091" y="7640"/>
                  <a:pt x="35760" y="9474"/>
                  <a:pt x="38695" y="9241"/>
                </a:cubicBezTo>
                <a:cubicBezTo>
                  <a:pt x="42464" y="8974"/>
                  <a:pt x="45867" y="5371"/>
                  <a:pt x="49369" y="6706"/>
                </a:cubicBezTo>
                <a:cubicBezTo>
                  <a:pt x="51371" y="7473"/>
                  <a:pt x="52505" y="9541"/>
                  <a:pt x="53539" y="11409"/>
                </a:cubicBezTo>
                <a:cubicBezTo>
                  <a:pt x="53539" y="11409"/>
                  <a:pt x="53539" y="11476"/>
                  <a:pt x="53606" y="11476"/>
                </a:cubicBezTo>
                <a:cubicBezTo>
                  <a:pt x="54640" y="13344"/>
                  <a:pt x="56141" y="15345"/>
                  <a:pt x="58242" y="15545"/>
                </a:cubicBezTo>
                <a:cubicBezTo>
                  <a:pt x="60844" y="15812"/>
                  <a:pt x="62846" y="13244"/>
                  <a:pt x="63746" y="10842"/>
                </a:cubicBezTo>
                <a:cubicBezTo>
                  <a:pt x="64947" y="7806"/>
                  <a:pt x="65347" y="4237"/>
                  <a:pt x="66515" y="1235"/>
                </a:cubicBezTo>
                <a:lnTo>
                  <a:pt x="58376" y="1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"/>
          <p:cNvSpPr/>
          <p:nvPr/>
        </p:nvSpPr>
        <p:spPr>
          <a:xfrm rot="4500029">
            <a:off x="93659" y="2718207"/>
            <a:ext cx="3543161" cy="3413704"/>
          </a:xfrm>
          <a:custGeom>
            <a:avLst/>
            <a:gdLst/>
            <a:ahLst/>
            <a:cxnLst/>
            <a:rect l="l" t="t" r="r" b="b"/>
            <a:pathLst>
              <a:path w="76689" h="73887" extrusionOk="0">
                <a:moveTo>
                  <a:pt x="76355" y="6972"/>
                </a:moveTo>
                <a:cubicBezTo>
                  <a:pt x="71552" y="4170"/>
                  <a:pt x="66648" y="1468"/>
                  <a:pt x="60977" y="1368"/>
                </a:cubicBezTo>
                <a:cubicBezTo>
                  <a:pt x="56341" y="1301"/>
                  <a:pt x="52304" y="3603"/>
                  <a:pt x="49969" y="7606"/>
                </a:cubicBezTo>
                <a:cubicBezTo>
                  <a:pt x="47601" y="11675"/>
                  <a:pt x="47201" y="16645"/>
                  <a:pt x="45700" y="21049"/>
                </a:cubicBezTo>
                <a:cubicBezTo>
                  <a:pt x="43798" y="26786"/>
                  <a:pt x="39429" y="32290"/>
                  <a:pt x="34592" y="35859"/>
                </a:cubicBezTo>
                <a:cubicBezTo>
                  <a:pt x="32257" y="37560"/>
                  <a:pt x="29522" y="38695"/>
                  <a:pt x="26653" y="38961"/>
                </a:cubicBezTo>
                <a:cubicBezTo>
                  <a:pt x="23284" y="39228"/>
                  <a:pt x="19981" y="37827"/>
                  <a:pt x="16946" y="36660"/>
                </a:cubicBezTo>
                <a:cubicBezTo>
                  <a:pt x="12476" y="34925"/>
                  <a:pt x="7239" y="33691"/>
                  <a:pt x="3269" y="37160"/>
                </a:cubicBezTo>
                <a:cubicBezTo>
                  <a:pt x="0" y="40029"/>
                  <a:pt x="101" y="44665"/>
                  <a:pt x="2169" y="48068"/>
                </a:cubicBezTo>
                <a:cubicBezTo>
                  <a:pt x="3336" y="50003"/>
                  <a:pt x="5104" y="51537"/>
                  <a:pt x="6639" y="53172"/>
                </a:cubicBezTo>
                <a:cubicBezTo>
                  <a:pt x="8840" y="55440"/>
                  <a:pt x="10508" y="57942"/>
                  <a:pt x="11575" y="60944"/>
                </a:cubicBezTo>
                <a:cubicBezTo>
                  <a:pt x="12943" y="64947"/>
                  <a:pt x="12843" y="69350"/>
                  <a:pt x="11575" y="73353"/>
                </a:cubicBezTo>
                <a:cubicBezTo>
                  <a:pt x="11442" y="73720"/>
                  <a:pt x="12009" y="73886"/>
                  <a:pt x="12142" y="73519"/>
                </a:cubicBezTo>
                <a:cubicBezTo>
                  <a:pt x="13644" y="69016"/>
                  <a:pt x="13543" y="63913"/>
                  <a:pt x="11675" y="59543"/>
                </a:cubicBezTo>
                <a:cubicBezTo>
                  <a:pt x="10775" y="57341"/>
                  <a:pt x="9507" y="55407"/>
                  <a:pt x="7939" y="53605"/>
                </a:cubicBezTo>
                <a:cubicBezTo>
                  <a:pt x="6038" y="51504"/>
                  <a:pt x="3870" y="49702"/>
                  <a:pt x="2369" y="47267"/>
                </a:cubicBezTo>
                <a:cubicBezTo>
                  <a:pt x="701" y="44599"/>
                  <a:pt x="968" y="41430"/>
                  <a:pt x="2602" y="38861"/>
                </a:cubicBezTo>
                <a:cubicBezTo>
                  <a:pt x="4771" y="35426"/>
                  <a:pt x="9040" y="35225"/>
                  <a:pt x="12643" y="35993"/>
                </a:cubicBezTo>
                <a:cubicBezTo>
                  <a:pt x="18147" y="37160"/>
                  <a:pt x="22717" y="40429"/>
                  <a:pt x="28554" y="39328"/>
                </a:cubicBezTo>
                <a:cubicBezTo>
                  <a:pt x="33491" y="38394"/>
                  <a:pt x="37527" y="34592"/>
                  <a:pt x="40596" y="30922"/>
                </a:cubicBezTo>
                <a:cubicBezTo>
                  <a:pt x="43965" y="26853"/>
                  <a:pt x="46167" y="22383"/>
                  <a:pt x="47468" y="17246"/>
                </a:cubicBezTo>
                <a:cubicBezTo>
                  <a:pt x="48769" y="12075"/>
                  <a:pt x="49836" y="6405"/>
                  <a:pt x="54806" y="3503"/>
                </a:cubicBezTo>
                <a:cubicBezTo>
                  <a:pt x="60710" y="0"/>
                  <a:pt x="68049" y="3136"/>
                  <a:pt x="73453" y="6071"/>
                </a:cubicBezTo>
                <a:cubicBezTo>
                  <a:pt x="74320" y="6538"/>
                  <a:pt x="75154" y="7039"/>
                  <a:pt x="75988" y="7539"/>
                </a:cubicBezTo>
                <a:cubicBezTo>
                  <a:pt x="76388" y="7706"/>
                  <a:pt x="76689" y="7172"/>
                  <a:pt x="76355" y="69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FE0FEF87-E659-4616-AA45-521168828404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86791DDE-2E83-417A-9F71-15C19FDB75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31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ne"/>
              <a:buChar char="●"/>
              <a:defRPr sz="1800"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●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○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yne"/>
              <a:buChar char="■"/>
              <a:defRPr>
                <a:solidFill>
                  <a:schemeClr val="dk1"/>
                </a:solidFill>
                <a:latin typeface="Syne"/>
                <a:ea typeface="Syne"/>
                <a:cs typeface="Syne"/>
                <a:sym typeface="Sy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59" r:id="rId4"/>
    <p:sldLayoutId id="2147483661" r:id="rId5"/>
    <p:sldLayoutId id="2147483668" r:id="rId6"/>
    <p:sldLayoutId id="2147483679" r:id="rId7"/>
    <p:sldLayoutId id="2147483680" r:id="rId8"/>
    <p:sldLayoutId id="214748368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ainaidea.com/nauka/bionicheskie-protezy/teper-u-cheloveka-mogut-poyavitsya-dopolnitelnye-ruki-126544.html" TargetMode="External"/><Relationship Id="rId2" Type="http://schemas.openxmlformats.org/officeDocument/2006/relationships/hyperlink" Target="https://spectrum.ieee.org/heres-that-extra-pair-of-robot-arms-youve-always-wanted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 txBox="1">
            <a:spLocks noGrp="1"/>
          </p:cNvSpPr>
          <p:nvPr>
            <p:ph type="ctrTitle"/>
          </p:nvPr>
        </p:nvSpPr>
        <p:spPr>
          <a:xfrm>
            <a:off x="1214414" y="714362"/>
            <a:ext cx="7715304" cy="100013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Био-роботизированные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руки</a:t>
            </a:r>
            <a:endParaRPr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Google Shape;298;p37"/>
          <p:cNvSpPr txBox="1">
            <a:spLocks noGrp="1"/>
          </p:cNvSpPr>
          <p:nvPr>
            <p:ph type="subTitle" idx="1"/>
          </p:nvPr>
        </p:nvSpPr>
        <p:spPr>
          <a:xfrm>
            <a:off x="357158" y="1857370"/>
            <a:ext cx="3563100" cy="2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команда: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Киселев Михаил, 7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МАНОУ «ДДТ имени Ф.И.Авдеевой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Наставники: 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Хачиров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Сергей Владимирович</a:t>
            </a:r>
          </a:p>
          <a:p>
            <a:pPr>
              <a:lnSpc>
                <a:spcPct val="150000"/>
              </a:lnSpc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Сардана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Тимофеевна Дмитриевна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D2EA23-2348-522B-74A6-BD0710C3B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Карта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4AC83456-1C6A-400A-B7EB-F0DA2B651E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459260"/>
              </p:ext>
            </p:extLst>
          </p:nvPr>
        </p:nvGraphicFramePr>
        <p:xfrm>
          <a:off x="1158939" y="1107690"/>
          <a:ext cx="6826071" cy="3785237"/>
        </p:xfrm>
        <a:graphic>
          <a:graphicData uri="http://schemas.openxmlformats.org/drawingml/2006/table">
            <a:tbl>
              <a:tblPr firstRow="1" firstCol="1" bandRow="1">
                <a:tableStyleId>{1E97BCBE-E57E-438D-B794-5C2169FBB8A7}</a:tableStyleId>
              </a:tblPr>
              <a:tblGrid>
                <a:gridCol w="734730">
                  <a:extLst>
                    <a:ext uri="{9D8B030D-6E8A-4147-A177-3AD203B41FA5}">
                      <a16:colId xmlns:a16="http://schemas.microsoft.com/office/drawing/2014/main" xmlns="" val="3076712807"/>
                    </a:ext>
                  </a:extLst>
                </a:gridCol>
                <a:gridCol w="1517055">
                  <a:extLst>
                    <a:ext uri="{9D8B030D-6E8A-4147-A177-3AD203B41FA5}">
                      <a16:colId xmlns:a16="http://schemas.microsoft.com/office/drawing/2014/main" xmlns="" val="680283089"/>
                    </a:ext>
                  </a:extLst>
                </a:gridCol>
                <a:gridCol w="1002447">
                  <a:extLst>
                    <a:ext uri="{9D8B030D-6E8A-4147-A177-3AD203B41FA5}">
                      <a16:colId xmlns:a16="http://schemas.microsoft.com/office/drawing/2014/main" xmlns="" val="2877123518"/>
                    </a:ext>
                  </a:extLst>
                </a:gridCol>
                <a:gridCol w="1370556">
                  <a:extLst>
                    <a:ext uri="{9D8B030D-6E8A-4147-A177-3AD203B41FA5}">
                      <a16:colId xmlns:a16="http://schemas.microsoft.com/office/drawing/2014/main" xmlns="" val="899391316"/>
                    </a:ext>
                  </a:extLst>
                </a:gridCol>
                <a:gridCol w="293810">
                  <a:extLst>
                    <a:ext uri="{9D8B030D-6E8A-4147-A177-3AD203B41FA5}">
                      <a16:colId xmlns:a16="http://schemas.microsoft.com/office/drawing/2014/main" xmlns="" val="3558340771"/>
                    </a:ext>
                  </a:extLst>
                </a:gridCol>
                <a:gridCol w="1907473">
                  <a:extLst>
                    <a:ext uri="{9D8B030D-6E8A-4147-A177-3AD203B41FA5}">
                      <a16:colId xmlns:a16="http://schemas.microsoft.com/office/drawing/2014/main" xmlns="" val="1888567279"/>
                    </a:ext>
                  </a:extLst>
                </a:gridCol>
              </a:tblGrid>
              <a:tr h="1023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Этапы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ЖЦ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Сроки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Кто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indent="27940"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Сделано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Примечание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3177022963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Чертеж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Михаил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1290144603"/>
                  </a:ext>
                </a:extLst>
              </a:tr>
              <a:tr h="4312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3Д модель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Леонид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Приглашенный 3д дизайнер, Посельский Леонид, 8 класс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1537074333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Макет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Радислав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350471947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Электросхема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Радислав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3509146357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Смета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Ноябрь-Декабрь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Радислав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3105207537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Закупка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Ноябрь- Декабрь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Наставники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4043441993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Сборка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Ноябрь- Декабрь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Радислав-Михаил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3530508946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Эксперимент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Ноябрь-Декабрь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Михаил-Радислав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1604717476"/>
                  </a:ext>
                </a:extLst>
              </a:tr>
              <a:tr h="2833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Рефлексия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Ноябрь-Декабрь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Наставники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696" marR="52696" marT="0" marB="0"/>
                </a:tc>
                <a:extLst>
                  <a:ext uri="{0D108BD9-81ED-4DB2-BD59-A6C34878D82A}">
                    <a16:rowId xmlns:a16="http://schemas.microsoft.com/office/drawing/2014/main" xmlns="" val="32063270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2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6506"/>
            <a:ext cx="8816530" cy="61617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моделирование 1 прототипа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4" y="994173"/>
            <a:ext cx="6431251" cy="403282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A83C7EA-7DD4-4314-2A3A-5D993E40E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341" y="1762302"/>
            <a:ext cx="2523963" cy="32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99417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и задачи 2 прототипа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994173"/>
            <a:ext cx="4348349" cy="26565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09AA98-A323-22CC-B189-26698F18B108}"/>
              </a:ext>
            </a:extLst>
          </p:cNvPr>
          <p:cNvSpPr txBox="1"/>
          <p:nvPr/>
        </p:nvSpPr>
        <p:spPr>
          <a:xfrm>
            <a:off x="357158" y="3412257"/>
            <a:ext cx="709028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sz="15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данном этапе мы начинали разработку второго прототипа (к слову, он уже готов). На фото изображены примерные «схемы» движения наших </a:t>
            </a:r>
            <a:r>
              <a:rPr lang="ru-RU" sz="15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био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-роботизированных рук. При реализации второго прототипа, мы учли все минусы первого прототипа «тяжелый вес и хрупкость». Для 2 прототипа использовали оргстекло.</a:t>
            </a:r>
            <a:endParaRPr lang="ru-RU" sz="1500" b="1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l"/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E30F07-9E0D-03D5-64BF-91F350ACF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48" y="285734"/>
            <a:ext cx="7841284" cy="72337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Первый, Второй и Третий прототип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781BAFF5-A0F0-B2DD-E00E-E3C50AA91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34" y="1009108"/>
            <a:ext cx="3339395" cy="394380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6710852-43A2-C222-1A5D-776F08238C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1555" y="1009108"/>
            <a:ext cx="2851877" cy="3943806"/>
          </a:xfrm>
          <a:prstGeom prst="rect">
            <a:avLst/>
          </a:prstGeom>
          <a:noFill/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xmlns="" id="{D48FE06F-614D-8EA2-95AB-61FA6E5EAA8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0568" y="1009108"/>
            <a:ext cx="2779905" cy="39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FB7D7AA-06AC-4AEC-B8D3-F2F90CF9B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08537"/>
            <a:ext cx="7886700" cy="99417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18932C76-80CE-4B2B-9164-235DA6875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57" y="985268"/>
            <a:ext cx="7886700" cy="3172964"/>
          </a:xfrm>
        </p:spPr>
        <p:txBody>
          <a:bodyPr>
            <a:normAutofit lnSpcReduction="10000"/>
          </a:bodyPr>
          <a:lstStyle/>
          <a:p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Первый прототип, к сожалению, получился хрупким и тяжелым, им неудобно пользоваться. Обосновать это можно тем, что на первый прототип было уделено незначительное количество времени, в силу загруженности основных исполнителей проекта. Также при сборке была острая нехватка ресурсов (деталей и комплектующих). Был создан второй прототип, который во многом превосходил первый, но к сожалению, в нем также были недостатки – было использована часть на </a:t>
            </a:r>
            <a:r>
              <a:rPr lang="en-US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Lego EV</a:t>
            </a: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 (которую мы потом исключили и пытались придумать альтернативу). Было решено создать третий прототип, для полного усовершенствования второго прототипа – заменен корпус </a:t>
            </a:r>
            <a:r>
              <a:rPr lang="en-US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Lego EV</a:t>
            </a: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3, на корпус 3</a:t>
            </a:r>
            <a:r>
              <a:rPr lang="en-US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D</a:t>
            </a:r>
            <a:r>
              <a:rPr lang="ru-RU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принтера, была собрана вторая рука, а также был изменен код.</a:t>
            </a:r>
            <a:endParaRPr lang="ru-RU" b="1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2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02761-5E62-46BF-8229-24A57E2B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21658"/>
            <a:ext cx="7717500" cy="5727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5C6EAC4-0F7C-45DB-B12C-46441A576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64" y="1081722"/>
            <a:ext cx="6767828" cy="2642087"/>
          </a:xfrm>
        </p:spPr>
        <p:txBody>
          <a:bodyPr>
            <a:noAutofit/>
          </a:bodyPr>
          <a:lstStyle/>
          <a:p>
            <a:pPr lvl="0"/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Проведен поиск аналогов;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Проведен анализ современного состояния проблемы;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Разработан план поэтапных действий команды;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Разработана 3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модель </a:t>
            </a:r>
            <a:r>
              <a:rPr lang="ru-RU" sz="2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био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-роботизированной руки на платформе </a:t>
            </a:r>
            <a:r>
              <a:rPr lang="en-US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Blender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;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Разработана программная часть механического движения для </a:t>
            </a:r>
            <a:r>
              <a:rPr lang="ru-RU" sz="2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био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-роботизированной руки;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0"/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Разработаны прототипы </a:t>
            </a:r>
            <a:r>
              <a:rPr lang="ru-RU" sz="2000" b="1" kern="12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био-роботизированных</a:t>
            </a:r>
            <a:r>
              <a:rPr lang="ru-RU" sz="2000" b="1" kern="1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рук 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на базе ДТ «</a:t>
            </a:r>
            <a:r>
              <a:rPr lang="ru-RU" sz="2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Кванториум</a:t>
            </a:r>
            <a:r>
              <a:rPr lang="ru-RU" sz="2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».</a:t>
            </a:r>
            <a:endParaRPr lang="ru-RU" sz="2000" b="1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0F1904-5C69-B546-29B2-5E2266536252}"/>
              </a:ext>
            </a:extLst>
          </p:cNvPr>
          <p:cNvSpPr txBox="1">
            <a:spLocks/>
          </p:cNvSpPr>
          <p:nvPr/>
        </p:nvSpPr>
        <p:spPr>
          <a:xfrm>
            <a:off x="5135909" y="121658"/>
            <a:ext cx="4008091" cy="921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3100" b="0" i="0" u="none" strike="noStrike" cap="none">
                <a:solidFill>
                  <a:schemeClr val="dk2"/>
                </a:solidFill>
                <a:latin typeface="Commissioner ExtraBold"/>
                <a:ea typeface="Commissioner ExtraBold"/>
                <a:cs typeface="Commissioner ExtraBold"/>
                <a:sym typeface="Commissioner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low SemiBold"/>
              <a:buNone/>
              <a:defRPr sz="2800" b="0" i="0" u="none" strike="noStrike" cap="none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algn="l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5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6"/>
            <a:ext cx="7717500" cy="5727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интернет источники: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8"/>
            <a:ext cx="7717500" cy="34164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 IEEE Spectrum: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https://spectrum.ieee.org/heres-that-extra-pair-of-robot-arms-youve-always-wanted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2.    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Нейролаборатория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BiTronics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NeuroLab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LEGO MINDSTORM Education EV3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пособие. С. 4, 63.    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3.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https://fainaidea.com/nauka/bionicheskie-protezy/teper-u-cheloveka-mogut-poyavitsya-dopolnitelnye-ruki-126544.html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  https://bitronicslab.co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Google Shape;304;p38"/>
          <p:cNvSpPr txBox="1">
            <a:spLocks noGrp="1"/>
          </p:cNvSpPr>
          <p:nvPr>
            <p:ph type="subTitle" idx="1"/>
          </p:nvPr>
        </p:nvSpPr>
        <p:spPr>
          <a:xfrm>
            <a:off x="714348" y="1071552"/>
            <a:ext cx="7717500" cy="316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нашей жизни есть великое множество различных дел, в которых нам бы совсем не помешала ещё одна пара рук. А если удастся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создать по-настоящему функциональные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робо-руки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люди смогут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достичь полной многофункциональности. Это устройство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достижения полного человеческого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потенциала.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74;p49"/>
          <p:cNvSpPr/>
          <p:nvPr/>
        </p:nvSpPr>
        <p:spPr>
          <a:xfrm>
            <a:off x="1272756" y="3633908"/>
            <a:ext cx="1979700" cy="41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75;p49"/>
          <p:cNvSpPr/>
          <p:nvPr/>
        </p:nvSpPr>
        <p:spPr>
          <a:xfrm>
            <a:off x="3571868" y="3643320"/>
            <a:ext cx="1979700" cy="41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6;p49"/>
          <p:cNvSpPr/>
          <p:nvPr/>
        </p:nvSpPr>
        <p:spPr>
          <a:xfrm>
            <a:off x="5917856" y="3633908"/>
            <a:ext cx="1979700" cy="4116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77;p49"/>
          <p:cNvSpPr/>
          <p:nvPr/>
        </p:nvSpPr>
        <p:spPr>
          <a:xfrm>
            <a:off x="6489806" y="2612272"/>
            <a:ext cx="8358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78;p49"/>
          <p:cNvSpPr/>
          <p:nvPr/>
        </p:nvSpPr>
        <p:spPr>
          <a:xfrm>
            <a:off x="4143372" y="2571750"/>
            <a:ext cx="1000132" cy="100013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479;p49"/>
          <p:cNvSpPr/>
          <p:nvPr/>
        </p:nvSpPr>
        <p:spPr>
          <a:xfrm>
            <a:off x="1857356" y="2571750"/>
            <a:ext cx="1000132" cy="1000132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480;p49"/>
          <p:cNvSpPr txBox="1">
            <a:spLocks/>
          </p:cNvSpPr>
          <p:nvPr/>
        </p:nvSpPr>
        <p:spPr>
          <a:xfrm>
            <a:off x="1320756" y="3714758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Космос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2" name="Google Shape;481;p49"/>
          <p:cNvSpPr txBox="1">
            <a:spLocks/>
          </p:cNvSpPr>
          <p:nvPr/>
        </p:nvSpPr>
        <p:spPr>
          <a:xfrm>
            <a:off x="1285852" y="4071948"/>
            <a:ext cx="2108236" cy="7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Увеличение  функционала, связанный с выполнением действий вне космического корабля.</a:t>
            </a:r>
          </a:p>
        </p:txBody>
      </p:sp>
      <p:sp>
        <p:nvSpPr>
          <p:cNvPr id="53" name="Google Shape;482;p49"/>
          <p:cNvSpPr txBox="1">
            <a:spLocks/>
          </p:cNvSpPr>
          <p:nvPr/>
        </p:nvSpPr>
        <p:spPr>
          <a:xfrm>
            <a:off x="3643306" y="3714758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4" name="Google Shape;483;p49"/>
          <p:cNvSpPr txBox="1">
            <a:spLocks/>
          </p:cNvSpPr>
          <p:nvPr/>
        </p:nvSpPr>
        <p:spPr>
          <a:xfrm>
            <a:off x="3714744" y="4071948"/>
            <a:ext cx="1857388" cy="57150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Необходимо прикрепить к потолку, должно быть поднято и одновременно забито молотком или привинчено на место.</a:t>
            </a:r>
          </a:p>
        </p:txBody>
      </p:sp>
      <p:sp>
        <p:nvSpPr>
          <p:cNvPr id="55" name="Google Shape;485;p49"/>
          <p:cNvSpPr txBox="1">
            <a:spLocks/>
          </p:cNvSpPr>
          <p:nvPr/>
        </p:nvSpPr>
        <p:spPr>
          <a:xfrm>
            <a:off x="1844706" y="2612283"/>
            <a:ext cx="835800" cy="8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486;p49"/>
          <p:cNvSpPr txBox="1">
            <a:spLocks/>
          </p:cNvSpPr>
          <p:nvPr/>
        </p:nvSpPr>
        <p:spPr>
          <a:xfrm>
            <a:off x="4000496" y="2625074"/>
            <a:ext cx="1143008" cy="946808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487;p49"/>
          <p:cNvSpPr txBox="1">
            <a:spLocks/>
          </p:cNvSpPr>
          <p:nvPr/>
        </p:nvSpPr>
        <p:spPr>
          <a:xfrm>
            <a:off x="5965856" y="3714758"/>
            <a:ext cx="1883700" cy="27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Повседневность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8" name="Google Shape;488;p49"/>
          <p:cNvSpPr txBox="1">
            <a:spLocks/>
          </p:cNvSpPr>
          <p:nvPr/>
        </p:nvSpPr>
        <p:spPr>
          <a:xfrm>
            <a:off x="5965856" y="4071948"/>
            <a:ext cx="1887600" cy="79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Попытка</a:t>
            </a:r>
            <a:r>
              <a:rPr kumimoji="0" lang="ru-RU" sz="12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открыть дверь, завязать шнурок когда носитель занят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9" name="Google Shape;489;p49"/>
          <p:cNvSpPr txBox="1">
            <a:spLocks/>
          </p:cNvSpPr>
          <p:nvPr/>
        </p:nvSpPr>
        <p:spPr>
          <a:xfrm>
            <a:off x="6489806" y="2612283"/>
            <a:ext cx="835800" cy="835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" name="Google Shape;1430;p67"/>
          <p:cNvGrpSpPr/>
          <p:nvPr/>
        </p:nvGrpSpPr>
        <p:grpSpPr>
          <a:xfrm>
            <a:off x="4395045" y="2799102"/>
            <a:ext cx="545404" cy="545426"/>
            <a:chOff x="13816034" y="3404244"/>
            <a:chExt cx="453841" cy="453152"/>
          </a:xfrm>
        </p:grpSpPr>
        <p:sp>
          <p:nvSpPr>
            <p:cNvPr id="84" name="Google Shape;1431;p67"/>
            <p:cNvSpPr/>
            <p:nvPr/>
          </p:nvSpPr>
          <p:spPr>
            <a:xfrm>
              <a:off x="13816034" y="3404244"/>
              <a:ext cx="141063" cy="305140"/>
            </a:xfrm>
            <a:custGeom>
              <a:avLst/>
              <a:gdLst/>
              <a:ahLst/>
              <a:cxnLst/>
              <a:rect l="l" t="t" r="r" b="b"/>
              <a:pathLst>
                <a:path w="4303" h="9308" extrusionOk="0">
                  <a:moveTo>
                    <a:pt x="2151" y="1624"/>
                  </a:moveTo>
                  <a:cubicBezTo>
                    <a:pt x="2348" y="1624"/>
                    <a:pt x="2545" y="1757"/>
                    <a:pt x="2556" y="2024"/>
                  </a:cubicBezTo>
                  <a:lnTo>
                    <a:pt x="2556" y="2194"/>
                  </a:lnTo>
                  <a:lnTo>
                    <a:pt x="2726" y="2194"/>
                  </a:lnTo>
                  <a:cubicBezTo>
                    <a:pt x="3259" y="2215"/>
                    <a:pt x="3259" y="2982"/>
                    <a:pt x="2726" y="3003"/>
                  </a:cubicBezTo>
                  <a:lnTo>
                    <a:pt x="2556" y="3003"/>
                  </a:lnTo>
                  <a:lnTo>
                    <a:pt x="2556" y="3152"/>
                  </a:lnTo>
                  <a:cubicBezTo>
                    <a:pt x="2545" y="3429"/>
                    <a:pt x="2348" y="3568"/>
                    <a:pt x="2151" y="3568"/>
                  </a:cubicBezTo>
                  <a:cubicBezTo>
                    <a:pt x="1954" y="3568"/>
                    <a:pt x="1757" y="3429"/>
                    <a:pt x="1747" y="3152"/>
                  </a:cubicBezTo>
                  <a:lnTo>
                    <a:pt x="1747" y="3003"/>
                  </a:lnTo>
                  <a:lnTo>
                    <a:pt x="1598" y="3003"/>
                  </a:lnTo>
                  <a:cubicBezTo>
                    <a:pt x="1044" y="2982"/>
                    <a:pt x="1044" y="2215"/>
                    <a:pt x="1598" y="2194"/>
                  </a:cubicBezTo>
                  <a:lnTo>
                    <a:pt x="1747" y="2194"/>
                  </a:lnTo>
                  <a:lnTo>
                    <a:pt x="1747" y="2024"/>
                  </a:lnTo>
                  <a:cubicBezTo>
                    <a:pt x="1757" y="1757"/>
                    <a:pt x="1954" y="1624"/>
                    <a:pt x="2151" y="1624"/>
                  </a:cubicBezTo>
                  <a:close/>
                  <a:moveTo>
                    <a:pt x="405" y="0"/>
                  </a:moveTo>
                  <a:cubicBezTo>
                    <a:pt x="192" y="0"/>
                    <a:pt x="0" y="192"/>
                    <a:pt x="0" y="405"/>
                  </a:cubicBezTo>
                  <a:lnTo>
                    <a:pt x="0" y="9307"/>
                  </a:lnTo>
                  <a:lnTo>
                    <a:pt x="4302" y="9307"/>
                  </a:lnTo>
                  <a:lnTo>
                    <a:pt x="4302" y="405"/>
                  </a:lnTo>
                  <a:cubicBezTo>
                    <a:pt x="4302" y="192"/>
                    <a:pt x="4132" y="0"/>
                    <a:pt x="38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432;p67"/>
            <p:cNvSpPr/>
            <p:nvPr/>
          </p:nvSpPr>
          <p:spPr>
            <a:xfrm>
              <a:off x="13816034" y="3735872"/>
              <a:ext cx="57271" cy="121525"/>
            </a:xfrm>
            <a:custGeom>
              <a:avLst/>
              <a:gdLst/>
              <a:ahLst/>
              <a:cxnLst/>
              <a:rect l="l" t="t" r="r" b="b"/>
              <a:pathLst>
                <a:path w="1747" h="3707" extrusionOk="0">
                  <a:moveTo>
                    <a:pt x="0" y="1"/>
                  </a:moveTo>
                  <a:lnTo>
                    <a:pt x="0" y="3302"/>
                  </a:lnTo>
                  <a:cubicBezTo>
                    <a:pt x="0" y="3515"/>
                    <a:pt x="192" y="3707"/>
                    <a:pt x="405" y="3707"/>
                  </a:cubicBezTo>
                  <a:lnTo>
                    <a:pt x="1747" y="3707"/>
                  </a:lnTo>
                  <a:lnTo>
                    <a:pt x="17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433;p67"/>
            <p:cNvSpPr/>
            <p:nvPr/>
          </p:nvSpPr>
          <p:spPr>
            <a:xfrm>
              <a:off x="13899826" y="3735872"/>
              <a:ext cx="57271" cy="121525"/>
            </a:xfrm>
            <a:custGeom>
              <a:avLst/>
              <a:gdLst/>
              <a:ahLst/>
              <a:cxnLst/>
              <a:rect l="l" t="t" r="r" b="b"/>
              <a:pathLst>
                <a:path w="1747" h="3707" extrusionOk="0">
                  <a:moveTo>
                    <a:pt x="0" y="1"/>
                  </a:moveTo>
                  <a:lnTo>
                    <a:pt x="0" y="3707"/>
                  </a:lnTo>
                  <a:lnTo>
                    <a:pt x="1746" y="3707"/>
                  </a:lnTo>
                  <a:lnTo>
                    <a:pt x="17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434;p67"/>
            <p:cNvSpPr/>
            <p:nvPr/>
          </p:nvSpPr>
          <p:spPr>
            <a:xfrm>
              <a:off x="13983586" y="3592055"/>
              <a:ext cx="285601" cy="26554"/>
            </a:xfrm>
            <a:custGeom>
              <a:avLst/>
              <a:gdLst/>
              <a:ahLst/>
              <a:cxnLst/>
              <a:rect l="l" t="t" r="r" b="b"/>
              <a:pathLst>
                <a:path w="8712" h="810" extrusionOk="0">
                  <a:moveTo>
                    <a:pt x="1" y="0"/>
                  </a:moveTo>
                  <a:lnTo>
                    <a:pt x="1" y="810"/>
                  </a:lnTo>
                  <a:lnTo>
                    <a:pt x="8711" y="810"/>
                  </a:lnTo>
                  <a:lnTo>
                    <a:pt x="8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435;p67"/>
            <p:cNvSpPr/>
            <p:nvPr/>
          </p:nvSpPr>
          <p:spPr>
            <a:xfrm>
              <a:off x="13983586" y="3538980"/>
              <a:ext cx="285601" cy="26587"/>
            </a:xfrm>
            <a:custGeom>
              <a:avLst/>
              <a:gdLst/>
              <a:ahLst/>
              <a:cxnLst/>
              <a:rect l="l" t="t" r="r" b="b"/>
              <a:pathLst>
                <a:path w="8712" h="811" extrusionOk="0">
                  <a:moveTo>
                    <a:pt x="1" y="1"/>
                  </a:moveTo>
                  <a:lnTo>
                    <a:pt x="1" y="810"/>
                  </a:lnTo>
                  <a:lnTo>
                    <a:pt x="8711" y="810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436;p67"/>
            <p:cNvSpPr/>
            <p:nvPr/>
          </p:nvSpPr>
          <p:spPr>
            <a:xfrm>
              <a:off x="13983586" y="3751247"/>
              <a:ext cx="285601" cy="26554"/>
            </a:xfrm>
            <a:custGeom>
              <a:avLst/>
              <a:gdLst/>
              <a:ahLst/>
              <a:cxnLst/>
              <a:rect l="l" t="t" r="r" b="b"/>
              <a:pathLst>
                <a:path w="8712" h="810" extrusionOk="0">
                  <a:moveTo>
                    <a:pt x="1" y="0"/>
                  </a:moveTo>
                  <a:lnTo>
                    <a:pt x="1" y="810"/>
                  </a:lnTo>
                  <a:lnTo>
                    <a:pt x="8711" y="810"/>
                  </a:lnTo>
                  <a:lnTo>
                    <a:pt x="8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437;p67"/>
            <p:cNvSpPr/>
            <p:nvPr/>
          </p:nvSpPr>
          <p:spPr>
            <a:xfrm>
              <a:off x="13983586" y="3645130"/>
              <a:ext cx="285601" cy="26554"/>
            </a:xfrm>
            <a:custGeom>
              <a:avLst/>
              <a:gdLst/>
              <a:ahLst/>
              <a:cxnLst/>
              <a:rect l="l" t="t" r="r" b="b"/>
              <a:pathLst>
                <a:path w="8712" h="810" extrusionOk="0">
                  <a:moveTo>
                    <a:pt x="1" y="0"/>
                  </a:moveTo>
                  <a:lnTo>
                    <a:pt x="1" y="809"/>
                  </a:lnTo>
                  <a:lnTo>
                    <a:pt x="8711" y="809"/>
                  </a:lnTo>
                  <a:lnTo>
                    <a:pt x="87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438;p67"/>
            <p:cNvSpPr/>
            <p:nvPr/>
          </p:nvSpPr>
          <p:spPr>
            <a:xfrm>
              <a:off x="13983586" y="3804289"/>
              <a:ext cx="285601" cy="53108"/>
            </a:xfrm>
            <a:custGeom>
              <a:avLst/>
              <a:gdLst/>
              <a:ahLst/>
              <a:cxnLst/>
              <a:rect l="l" t="t" r="r" b="b"/>
              <a:pathLst>
                <a:path w="8712" h="1620" extrusionOk="0">
                  <a:moveTo>
                    <a:pt x="1" y="1"/>
                  </a:moveTo>
                  <a:lnTo>
                    <a:pt x="1" y="1620"/>
                  </a:lnTo>
                  <a:lnTo>
                    <a:pt x="8307" y="1620"/>
                  </a:lnTo>
                  <a:cubicBezTo>
                    <a:pt x="8541" y="1620"/>
                    <a:pt x="8711" y="1449"/>
                    <a:pt x="8711" y="1215"/>
                  </a:cubicBezTo>
                  <a:lnTo>
                    <a:pt x="87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439;p67"/>
            <p:cNvSpPr/>
            <p:nvPr/>
          </p:nvSpPr>
          <p:spPr>
            <a:xfrm>
              <a:off x="13983586" y="3460794"/>
              <a:ext cx="286290" cy="51698"/>
            </a:xfrm>
            <a:custGeom>
              <a:avLst/>
              <a:gdLst/>
              <a:ahLst/>
              <a:cxnLst/>
              <a:rect l="l" t="t" r="r" b="b"/>
              <a:pathLst>
                <a:path w="8733" h="1577" extrusionOk="0">
                  <a:moveTo>
                    <a:pt x="1" y="0"/>
                  </a:moveTo>
                  <a:lnTo>
                    <a:pt x="1" y="1577"/>
                  </a:lnTo>
                  <a:lnTo>
                    <a:pt x="8733" y="1577"/>
                  </a:lnTo>
                  <a:lnTo>
                    <a:pt x="8733" y="405"/>
                  </a:lnTo>
                  <a:cubicBezTo>
                    <a:pt x="8711" y="192"/>
                    <a:pt x="8541" y="0"/>
                    <a:pt x="8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440;p67"/>
            <p:cNvSpPr/>
            <p:nvPr/>
          </p:nvSpPr>
          <p:spPr>
            <a:xfrm>
              <a:off x="13983586" y="3698172"/>
              <a:ext cx="285601" cy="26554"/>
            </a:xfrm>
            <a:custGeom>
              <a:avLst/>
              <a:gdLst/>
              <a:ahLst/>
              <a:cxnLst/>
              <a:rect l="l" t="t" r="r" b="b"/>
              <a:pathLst>
                <a:path w="8712" h="810" extrusionOk="0">
                  <a:moveTo>
                    <a:pt x="1" y="1"/>
                  </a:moveTo>
                  <a:lnTo>
                    <a:pt x="1" y="810"/>
                  </a:lnTo>
                  <a:lnTo>
                    <a:pt x="8711" y="810"/>
                  </a:lnTo>
                  <a:lnTo>
                    <a:pt x="87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478;p49"/>
          <p:cNvSpPr/>
          <p:nvPr/>
        </p:nvSpPr>
        <p:spPr>
          <a:xfrm>
            <a:off x="6357950" y="2571750"/>
            <a:ext cx="1000132" cy="1000131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464;p48"/>
          <p:cNvGrpSpPr/>
          <p:nvPr/>
        </p:nvGrpSpPr>
        <p:grpSpPr>
          <a:xfrm>
            <a:off x="2143108" y="2857502"/>
            <a:ext cx="458828" cy="462132"/>
            <a:chOff x="5756941" y="3392283"/>
            <a:chExt cx="458828" cy="462132"/>
          </a:xfrm>
        </p:grpSpPr>
        <p:sp>
          <p:nvSpPr>
            <p:cNvPr id="97" name="Google Shape;465;p48"/>
            <p:cNvSpPr/>
            <p:nvPr/>
          </p:nvSpPr>
          <p:spPr>
            <a:xfrm>
              <a:off x="6018134" y="3478903"/>
              <a:ext cx="197634" cy="375512"/>
            </a:xfrm>
            <a:custGeom>
              <a:avLst/>
              <a:gdLst/>
              <a:ahLst/>
              <a:cxnLst/>
              <a:rect l="l" t="t" r="r" b="b"/>
              <a:pathLst>
                <a:path w="2811" h="5341" extrusionOk="0">
                  <a:moveTo>
                    <a:pt x="2535" y="1"/>
                  </a:moveTo>
                  <a:cubicBezTo>
                    <a:pt x="2516" y="1"/>
                    <a:pt x="2497" y="3"/>
                    <a:pt x="2477" y="7"/>
                  </a:cubicBezTo>
                  <a:cubicBezTo>
                    <a:pt x="2334" y="31"/>
                    <a:pt x="2251" y="150"/>
                    <a:pt x="2251" y="281"/>
                  </a:cubicBezTo>
                  <a:lnTo>
                    <a:pt x="2251" y="2329"/>
                  </a:lnTo>
                  <a:cubicBezTo>
                    <a:pt x="2251" y="2531"/>
                    <a:pt x="2024" y="2769"/>
                    <a:pt x="1881" y="2924"/>
                  </a:cubicBezTo>
                  <a:lnTo>
                    <a:pt x="1369" y="3424"/>
                  </a:lnTo>
                  <a:cubicBezTo>
                    <a:pt x="1334" y="3460"/>
                    <a:pt x="1286" y="3478"/>
                    <a:pt x="1238" y="3478"/>
                  </a:cubicBezTo>
                  <a:cubicBezTo>
                    <a:pt x="1191" y="3478"/>
                    <a:pt x="1143" y="3460"/>
                    <a:pt x="1108" y="3424"/>
                  </a:cubicBezTo>
                  <a:cubicBezTo>
                    <a:pt x="1024" y="3353"/>
                    <a:pt x="1024" y="3233"/>
                    <a:pt x="1108" y="3150"/>
                  </a:cubicBezTo>
                  <a:lnTo>
                    <a:pt x="1608" y="2650"/>
                  </a:lnTo>
                  <a:cubicBezTo>
                    <a:pt x="1774" y="2483"/>
                    <a:pt x="1774" y="2233"/>
                    <a:pt x="1608" y="2067"/>
                  </a:cubicBezTo>
                  <a:cubicBezTo>
                    <a:pt x="1596" y="2049"/>
                    <a:pt x="1569" y="2040"/>
                    <a:pt x="1541" y="2040"/>
                  </a:cubicBezTo>
                  <a:cubicBezTo>
                    <a:pt x="1512" y="2040"/>
                    <a:pt x="1483" y="2049"/>
                    <a:pt x="1465" y="2067"/>
                  </a:cubicBezTo>
                  <a:lnTo>
                    <a:pt x="357" y="3174"/>
                  </a:lnTo>
                  <a:cubicBezTo>
                    <a:pt x="155" y="3400"/>
                    <a:pt x="36" y="3698"/>
                    <a:pt x="0" y="3995"/>
                  </a:cubicBezTo>
                  <a:lnTo>
                    <a:pt x="0" y="5341"/>
                  </a:lnTo>
                  <a:lnTo>
                    <a:pt x="1167" y="5341"/>
                  </a:lnTo>
                  <a:lnTo>
                    <a:pt x="1167" y="4638"/>
                  </a:lnTo>
                  <a:lnTo>
                    <a:pt x="2560" y="3245"/>
                  </a:lnTo>
                  <a:cubicBezTo>
                    <a:pt x="2715" y="3079"/>
                    <a:pt x="2798" y="2876"/>
                    <a:pt x="2810" y="2662"/>
                  </a:cubicBezTo>
                  <a:lnTo>
                    <a:pt x="2810" y="281"/>
                  </a:lnTo>
                  <a:cubicBezTo>
                    <a:pt x="2810" y="122"/>
                    <a:pt x="2688" y="1"/>
                    <a:pt x="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6;p48"/>
            <p:cNvSpPr/>
            <p:nvPr/>
          </p:nvSpPr>
          <p:spPr>
            <a:xfrm>
              <a:off x="5756941" y="3479325"/>
              <a:ext cx="196791" cy="375091"/>
            </a:xfrm>
            <a:custGeom>
              <a:avLst/>
              <a:gdLst/>
              <a:ahLst/>
              <a:cxnLst/>
              <a:rect l="l" t="t" r="r" b="b"/>
              <a:pathLst>
                <a:path w="2799" h="5335" extrusionOk="0">
                  <a:moveTo>
                    <a:pt x="274" y="1"/>
                  </a:moveTo>
                  <a:cubicBezTo>
                    <a:pt x="120" y="1"/>
                    <a:pt x="0" y="120"/>
                    <a:pt x="0" y="263"/>
                  </a:cubicBezTo>
                  <a:lnTo>
                    <a:pt x="0" y="2656"/>
                  </a:lnTo>
                  <a:cubicBezTo>
                    <a:pt x="12" y="2870"/>
                    <a:pt x="84" y="3073"/>
                    <a:pt x="251" y="3239"/>
                  </a:cubicBezTo>
                  <a:lnTo>
                    <a:pt x="1632" y="4644"/>
                  </a:lnTo>
                  <a:lnTo>
                    <a:pt x="1632" y="5335"/>
                  </a:lnTo>
                  <a:lnTo>
                    <a:pt x="2798" y="5335"/>
                  </a:lnTo>
                  <a:lnTo>
                    <a:pt x="2798" y="3989"/>
                  </a:lnTo>
                  <a:cubicBezTo>
                    <a:pt x="2763" y="3692"/>
                    <a:pt x="2644" y="3394"/>
                    <a:pt x="2441" y="3168"/>
                  </a:cubicBezTo>
                  <a:lnTo>
                    <a:pt x="1334" y="2061"/>
                  </a:lnTo>
                  <a:cubicBezTo>
                    <a:pt x="1310" y="2043"/>
                    <a:pt x="1280" y="2034"/>
                    <a:pt x="1254" y="2034"/>
                  </a:cubicBezTo>
                  <a:cubicBezTo>
                    <a:pt x="1227" y="2034"/>
                    <a:pt x="1203" y="2043"/>
                    <a:pt x="1191" y="2061"/>
                  </a:cubicBezTo>
                  <a:cubicBezTo>
                    <a:pt x="1024" y="2227"/>
                    <a:pt x="1024" y="2477"/>
                    <a:pt x="1191" y="2644"/>
                  </a:cubicBezTo>
                  <a:lnTo>
                    <a:pt x="1691" y="3144"/>
                  </a:lnTo>
                  <a:cubicBezTo>
                    <a:pt x="1763" y="3227"/>
                    <a:pt x="1763" y="3347"/>
                    <a:pt x="1691" y="3418"/>
                  </a:cubicBezTo>
                  <a:cubicBezTo>
                    <a:pt x="1655" y="3454"/>
                    <a:pt x="1608" y="3472"/>
                    <a:pt x="1560" y="3472"/>
                  </a:cubicBezTo>
                  <a:cubicBezTo>
                    <a:pt x="1513" y="3472"/>
                    <a:pt x="1465" y="3454"/>
                    <a:pt x="1429" y="3418"/>
                  </a:cubicBezTo>
                  <a:lnTo>
                    <a:pt x="917" y="2918"/>
                  </a:lnTo>
                  <a:cubicBezTo>
                    <a:pt x="774" y="2763"/>
                    <a:pt x="548" y="2525"/>
                    <a:pt x="548" y="2323"/>
                  </a:cubicBezTo>
                  <a:lnTo>
                    <a:pt x="548" y="275"/>
                  </a:lnTo>
                  <a:cubicBezTo>
                    <a:pt x="548" y="132"/>
                    <a:pt x="429" y="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7;p48"/>
            <p:cNvSpPr/>
            <p:nvPr/>
          </p:nvSpPr>
          <p:spPr>
            <a:xfrm>
              <a:off x="6029806" y="3540493"/>
              <a:ext cx="84650" cy="40216"/>
            </a:xfrm>
            <a:custGeom>
              <a:avLst/>
              <a:gdLst/>
              <a:ahLst/>
              <a:cxnLst/>
              <a:rect l="l" t="t" r="r" b="b"/>
              <a:pathLst>
                <a:path w="1204" h="572" extrusionOk="0">
                  <a:moveTo>
                    <a:pt x="287" y="0"/>
                  </a:moveTo>
                  <a:cubicBezTo>
                    <a:pt x="120" y="0"/>
                    <a:pt x="1" y="119"/>
                    <a:pt x="1" y="286"/>
                  </a:cubicBezTo>
                  <a:cubicBezTo>
                    <a:pt x="1" y="441"/>
                    <a:pt x="132" y="572"/>
                    <a:pt x="287" y="572"/>
                  </a:cubicBezTo>
                  <a:lnTo>
                    <a:pt x="1025" y="572"/>
                  </a:lnTo>
                  <a:cubicBezTo>
                    <a:pt x="1120" y="393"/>
                    <a:pt x="1180" y="214"/>
                    <a:pt x="1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8;p48"/>
            <p:cNvSpPr/>
            <p:nvPr/>
          </p:nvSpPr>
          <p:spPr>
            <a:xfrm>
              <a:off x="5856567" y="3392283"/>
              <a:ext cx="257888" cy="260419"/>
            </a:xfrm>
            <a:custGeom>
              <a:avLst/>
              <a:gdLst/>
              <a:ahLst/>
              <a:cxnLst/>
              <a:rect l="l" t="t" r="r" b="b"/>
              <a:pathLst>
                <a:path w="3668" h="3704" extrusionOk="0">
                  <a:moveTo>
                    <a:pt x="1822" y="1"/>
                  </a:moveTo>
                  <a:cubicBezTo>
                    <a:pt x="1215" y="1"/>
                    <a:pt x="667" y="298"/>
                    <a:pt x="334" y="763"/>
                  </a:cubicBezTo>
                  <a:lnTo>
                    <a:pt x="1108" y="763"/>
                  </a:lnTo>
                  <a:cubicBezTo>
                    <a:pt x="1477" y="763"/>
                    <a:pt x="1774" y="1036"/>
                    <a:pt x="1786" y="1406"/>
                  </a:cubicBezTo>
                  <a:cubicBezTo>
                    <a:pt x="1810" y="1787"/>
                    <a:pt x="1489" y="2096"/>
                    <a:pt x="1120" y="2096"/>
                  </a:cubicBezTo>
                  <a:lnTo>
                    <a:pt x="0" y="2096"/>
                  </a:lnTo>
                  <a:cubicBezTo>
                    <a:pt x="119" y="3001"/>
                    <a:pt x="893" y="3703"/>
                    <a:pt x="1834" y="3703"/>
                  </a:cubicBezTo>
                  <a:cubicBezTo>
                    <a:pt x="2405" y="3703"/>
                    <a:pt x="2894" y="3453"/>
                    <a:pt x="3239" y="3061"/>
                  </a:cubicBezTo>
                  <a:lnTo>
                    <a:pt x="2751" y="3061"/>
                  </a:lnTo>
                  <a:lnTo>
                    <a:pt x="2751" y="3049"/>
                  </a:lnTo>
                  <a:cubicBezTo>
                    <a:pt x="2370" y="3049"/>
                    <a:pt x="2072" y="2763"/>
                    <a:pt x="2060" y="2394"/>
                  </a:cubicBezTo>
                  <a:cubicBezTo>
                    <a:pt x="2048" y="2025"/>
                    <a:pt x="2358" y="1703"/>
                    <a:pt x="2727" y="1703"/>
                  </a:cubicBezTo>
                  <a:lnTo>
                    <a:pt x="3667" y="1703"/>
                  </a:lnTo>
                  <a:cubicBezTo>
                    <a:pt x="3608" y="739"/>
                    <a:pt x="2810" y="1"/>
                    <a:pt x="1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9;p48"/>
            <p:cNvSpPr/>
            <p:nvPr/>
          </p:nvSpPr>
          <p:spPr>
            <a:xfrm>
              <a:off x="5855723" y="3472645"/>
              <a:ext cx="99696" cy="40286"/>
            </a:xfrm>
            <a:custGeom>
              <a:avLst/>
              <a:gdLst/>
              <a:ahLst/>
              <a:cxnLst/>
              <a:rect l="l" t="t" r="r" b="b"/>
              <a:pathLst>
                <a:path w="1418" h="573" extrusionOk="0">
                  <a:moveTo>
                    <a:pt x="131" y="1"/>
                  </a:moveTo>
                  <a:cubicBezTo>
                    <a:pt x="60" y="179"/>
                    <a:pt x="12" y="370"/>
                    <a:pt x="0" y="572"/>
                  </a:cubicBezTo>
                  <a:lnTo>
                    <a:pt x="1132" y="572"/>
                  </a:lnTo>
                  <a:cubicBezTo>
                    <a:pt x="1286" y="560"/>
                    <a:pt x="1417" y="453"/>
                    <a:pt x="1417" y="286"/>
                  </a:cubicBezTo>
                  <a:cubicBezTo>
                    <a:pt x="1417" y="132"/>
                    <a:pt x="1286" y="1"/>
                    <a:pt x="1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767" y="2585115"/>
            <a:ext cx="674022" cy="97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71552"/>
            <a:ext cx="7717500" cy="3169500"/>
          </a:xfrm>
        </p:spPr>
        <p:txBody>
          <a:bodyPr/>
          <a:lstStyle/>
          <a:p>
            <a:pPr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проекта является разработка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био-роботизированных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 и увеличить работоспособность людям.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2000246"/>
            <a:ext cx="4500594" cy="2523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/>
          <p:nvPr/>
        </p:nvSpPr>
        <p:spPr>
          <a:xfrm>
            <a:off x="5715008" y="2500312"/>
            <a:ext cx="2789400" cy="53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9"/>
          <p:cNvSpPr/>
          <p:nvPr/>
        </p:nvSpPr>
        <p:spPr>
          <a:xfrm>
            <a:off x="1643042" y="3643320"/>
            <a:ext cx="2789400" cy="53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9"/>
          <p:cNvSpPr/>
          <p:nvPr/>
        </p:nvSpPr>
        <p:spPr>
          <a:xfrm>
            <a:off x="1643042" y="2500312"/>
            <a:ext cx="2789400" cy="53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1643042" y="1142990"/>
            <a:ext cx="2789400" cy="53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9"/>
          <p:cNvSpPr/>
          <p:nvPr/>
        </p:nvSpPr>
        <p:spPr>
          <a:xfrm>
            <a:off x="4857752" y="2357436"/>
            <a:ext cx="8334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9"/>
          <p:cNvSpPr/>
          <p:nvPr/>
        </p:nvSpPr>
        <p:spPr>
          <a:xfrm>
            <a:off x="4857752" y="1000114"/>
            <a:ext cx="8334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9"/>
          <p:cNvSpPr/>
          <p:nvPr/>
        </p:nvSpPr>
        <p:spPr>
          <a:xfrm>
            <a:off x="714348" y="2285998"/>
            <a:ext cx="8358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9"/>
          <p:cNvSpPr/>
          <p:nvPr/>
        </p:nvSpPr>
        <p:spPr>
          <a:xfrm>
            <a:off x="714348" y="1000114"/>
            <a:ext cx="8358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Задачи</a:t>
            </a:r>
            <a:endParaRPr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Google Shape;318;p39"/>
          <p:cNvSpPr txBox="1">
            <a:spLocks noGrp="1"/>
          </p:cNvSpPr>
          <p:nvPr>
            <p:ph type="title" idx="2"/>
          </p:nvPr>
        </p:nvSpPr>
        <p:spPr>
          <a:xfrm>
            <a:off x="1643042" y="1142990"/>
            <a:ext cx="27417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Обзор литературы</a:t>
            </a:r>
            <a:endParaRPr/>
          </a:p>
        </p:txBody>
      </p:sp>
      <p:sp>
        <p:nvSpPr>
          <p:cNvPr id="320" name="Google Shape;320;p39"/>
          <p:cNvSpPr txBox="1">
            <a:spLocks noGrp="1"/>
          </p:cNvSpPr>
          <p:nvPr>
            <p:ph type="title" idx="3"/>
          </p:nvPr>
        </p:nvSpPr>
        <p:spPr>
          <a:xfrm>
            <a:off x="785786" y="1071552"/>
            <a:ext cx="6789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/>
          </a:p>
        </p:txBody>
      </p:sp>
      <p:sp>
        <p:nvSpPr>
          <p:cNvPr id="321" name="Google Shape;321;p39"/>
          <p:cNvSpPr txBox="1">
            <a:spLocks noGrp="1"/>
          </p:cNvSpPr>
          <p:nvPr>
            <p:ph type="title" idx="4"/>
          </p:nvPr>
        </p:nvSpPr>
        <p:spPr>
          <a:xfrm>
            <a:off x="1714480" y="2500312"/>
            <a:ext cx="27417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Планирование работ</a:t>
            </a:r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title" idx="6"/>
          </p:nvPr>
        </p:nvSpPr>
        <p:spPr>
          <a:xfrm>
            <a:off x="785786" y="2357436"/>
            <a:ext cx="6789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title" idx="7"/>
          </p:nvPr>
        </p:nvSpPr>
        <p:spPr>
          <a:xfrm>
            <a:off x="1643042" y="3643320"/>
            <a:ext cx="2745600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Поиск аналогов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title" idx="9"/>
          </p:nvPr>
        </p:nvSpPr>
        <p:spPr>
          <a:xfrm>
            <a:off x="4929190" y="1071552"/>
            <a:ext cx="6771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4</a:t>
            </a:r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title" idx="13"/>
          </p:nvPr>
        </p:nvSpPr>
        <p:spPr>
          <a:xfrm>
            <a:off x="5572132" y="2500312"/>
            <a:ext cx="3071834" cy="539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Моделирование</a:t>
            </a:r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title" idx="15"/>
          </p:nvPr>
        </p:nvSpPr>
        <p:spPr>
          <a:xfrm>
            <a:off x="4929190" y="2428874"/>
            <a:ext cx="677100" cy="69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ru-RU" dirty="0"/>
              <a:t>5</a:t>
            </a:r>
            <a:endParaRPr/>
          </a:p>
        </p:txBody>
      </p:sp>
      <p:sp>
        <p:nvSpPr>
          <p:cNvPr id="23" name="Google Shape;314;p39"/>
          <p:cNvSpPr/>
          <p:nvPr/>
        </p:nvSpPr>
        <p:spPr>
          <a:xfrm>
            <a:off x="714348" y="3429006"/>
            <a:ext cx="8334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4;p39"/>
          <p:cNvSpPr/>
          <p:nvPr/>
        </p:nvSpPr>
        <p:spPr>
          <a:xfrm>
            <a:off x="4857752" y="3500444"/>
            <a:ext cx="833400" cy="835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310;p39"/>
          <p:cNvSpPr/>
          <p:nvPr/>
        </p:nvSpPr>
        <p:spPr>
          <a:xfrm>
            <a:off x="5715008" y="1142990"/>
            <a:ext cx="2789400" cy="53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10;p39"/>
          <p:cNvSpPr/>
          <p:nvPr/>
        </p:nvSpPr>
        <p:spPr>
          <a:xfrm>
            <a:off x="5786446" y="3643320"/>
            <a:ext cx="2789400" cy="539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Прямоугольник 26"/>
          <p:cNvSpPr/>
          <p:nvPr/>
        </p:nvSpPr>
        <p:spPr>
          <a:xfrm>
            <a:off x="857224" y="3571882"/>
            <a:ext cx="6110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3000" dirty="0">
                <a:solidFill>
                  <a:schemeClr val="bg1"/>
                </a:solidFill>
                <a:latin typeface="Commissioner ExtraBold"/>
              </a:rPr>
              <a:t>0</a:t>
            </a:r>
            <a:r>
              <a:rPr lang="ru-RU" sz="3000" dirty="0">
                <a:solidFill>
                  <a:schemeClr val="bg1"/>
                </a:solidFill>
                <a:latin typeface="Commissioner ExtraBold"/>
              </a:rPr>
              <a:t>3</a:t>
            </a:r>
            <a:endParaRPr lang="en" sz="3000" dirty="0">
              <a:solidFill>
                <a:schemeClr val="bg1"/>
              </a:solidFill>
              <a:latin typeface="Commissioner ExtraBold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000628" y="3643320"/>
            <a:ext cx="61106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000" dirty="0">
                <a:solidFill>
                  <a:schemeClr val="bg1"/>
                </a:solidFill>
                <a:latin typeface="Commissioner ExtraBold"/>
              </a:rPr>
              <a:t>06</a:t>
            </a:r>
            <a:endParaRPr lang="en" sz="3000" dirty="0">
              <a:solidFill>
                <a:schemeClr val="bg1"/>
              </a:solidFill>
              <a:latin typeface="Commissioner Extra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56302" y="1222970"/>
            <a:ext cx="2448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Syne"/>
              </a:rPr>
              <a:t>Конструирование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56302" y="3725770"/>
            <a:ext cx="2629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latin typeface="Syne"/>
              </a:rPr>
              <a:t>Прототипирование</a:t>
            </a:r>
            <a:endParaRPr lang="ru-RU" sz="2000" b="1" dirty="0">
              <a:latin typeface="Sy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2"/>
          <p:cNvSpPr txBox="1">
            <a:spLocks noGrp="1"/>
          </p:cNvSpPr>
          <p:nvPr>
            <p:ph type="title"/>
          </p:nvPr>
        </p:nvSpPr>
        <p:spPr>
          <a:xfrm>
            <a:off x="214282" y="72978"/>
            <a:ext cx="4864500" cy="800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algn="l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1: Определение</a:t>
            </a:r>
            <a:endParaRPr sz="3200"/>
          </a:p>
        </p:txBody>
      </p:sp>
      <p:sp>
        <p:nvSpPr>
          <p:cNvPr id="361" name="Google Shape;361;p42"/>
          <p:cNvSpPr txBox="1">
            <a:spLocks noGrp="1"/>
          </p:cNvSpPr>
          <p:nvPr>
            <p:ph type="subTitle" idx="1"/>
          </p:nvPr>
        </p:nvSpPr>
        <p:spPr>
          <a:xfrm>
            <a:off x="214282" y="785800"/>
            <a:ext cx="7358114" cy="107157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роботизированные конечности (SRL) - это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конечности, которые при ношении дают вам больше возможностей, чем у вас обычно было бы. Другими словами, это не роботизированные конечности, предназначенные для замены биологических конечностей, которых вам может не хватать, а скорее роботизированные конечности, предназначенные для увеличения количества человеческих возможностей, которых у вас не было.</a:t>
            </a:r>
          </a:p>
          <a:p>
            <a:pPr marL="0" indent="0"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2285998"/>
            <a:ext cx="5143504" cy="2857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</a:t>
            </a:r>
            <a:endParaRPr/>
          </a:p>
        </p:txBody>
      </p:sp>
      <p:sp>
        <p:nvSpPr>
          <p:cNvPr id="1050" name="Google Shape;1050;p71"/>
          <p:cNvSpPr txBox="1">
            <a:spLocks noGrp="1"/>
          </p:cNvSpPr>
          <p:nvPr>
            <p:ph type="title" idx="4294967295"/>
          </p:nvPr>
        </p:nvSpPr>
        <p:spPr>
          <a:xfrm>
            <a:off x="0" y="1679575"/>
            <a:ext cx="1979613" cy="2762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Venus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2" name="Google Shape;1052;p71"/>
          <p:cNvSpPr txBox="1">
            <a:spLocks noGrp="1"/>
          </p:cNvSpPr>
          <p:nvPr>
            <p:ph type="title" idx="4294967295"/>
          </p:nvPr>
        </p:nvSpPr>
        <p:spPr>
          <a:xfrm>
            <a:off x="0" y="3203575"/>
            <a:ext cx="1982788" cy="2762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Jupiter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96891" y="1430102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датчиков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электромиограммы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(ЭМГ) фиксирующие напряжение мышц. Датчики будут прикреплены к мышцам рук. При определенном напряжении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робо-руки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делать определенные действия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928676"/>
            <a:ext cx="3772183" cy="2883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7288" y="-142894"/>
            <a:ext cx="7886700" cy="99417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Планирование работ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950" t="23559"/>
          <a:stretch/>
        </p:blipFill>
        <p:spPr>
          <a:xfrm>
            <a:off x="354095" y="885277"/>
            <a:ext cx="2098754" cy="22504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465" y="3207362"/>
            <a:ext cx="2249021" cy="1825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699" y="149633"/>
            <a:ext cx="2441481" cy="48829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524" y="3208225"/>
            <a:ext cx="2445897" cy="18344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2505" y="842048"/>
            <a:ext cx="1818939" cy="233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886700" cy="99417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аналогов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01728"/>
              </p:ext>
            </p:extLst>
          </p:nvPr>
        </p:nvGraphicFramePr>
        <p:xfrm>
          <a:off x="857224" y="1142990"/>
          <a:ext cx="7058629" cy="347657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32920">
                  <a:extLst>
                    <a:ext uri="{9D8B030D-6E8A-4147-A177-3AD203B41FA5}">
                      <a16:colId xmlns:a16="http://schemas.microsoft.com/office/drawing/2014/main" xmlns="" val="2124426271"/>
                    </a:ext>
                  </a:extLst>
                </a:gridCol>
                <a:gridCol w="1372196">
                  <a:extLst>
                    <a:ext uri="{9D8B030D-6E8A-4147-A177-3AD203B41FA5}">
                      <a16:colId xmlns:a16="http://schemas.microsoft.com/office/drawing/2014/main" xmlns="" val="1185918615"/>
                    </a:ext>
                  </a:extLst>
                </a:gridCol>
                <a:gridCol w="691557">
                  <a:extLst>
                    <a:ext uri="{9D8B030D-6E8A-4147-A177-3AD203B41FA5}">
                      <a16:colId xmlns:a16="http://schemas.microsoft.com/office/drawing/2014/main" xmlns="" val="1940889691"/>
                    </a:ext>
                  </a:extLst>
                </a:gridCol>
                <a:gridCol w="697432">
                  <a:extLst>
                    <a:ext uri="{9D8B030D-6E8A-4147-A177-3AD203B41FA5}">
                      <a16:colId xmlns:a16="http://schemas.microsoft.com/office/drawing/2014/main" xmlns="" val="3488003657"/>
                    </a:ext>
                  </a:extLst>
                </a:gridCol>
                <a:gridCol w="560681">
                  <a:extLst>
                    <a:ext uri="{9D8B030D-6E8A-4147-A177-3AD203B41FA5}">
                      <a16:colId xmlns:a16="http://schemas.microsoft.com/office/drawing/2014/main" xmlns="" val="3738809140"/>
                    </a:ext>
                  </a:extLst>
                </a:gridCol>
                <a:gridCol w="950703">
                  <a:extLst>
                    <a:ext uri="{9D8B030D-6E8A-4147-A177-3AD203B41FA5}">
                      <a16:colId xmlns:a16="http://schemas.microsoft.com/office/drawing/2014/main" xmlns="" val="2543095939"/>
                    </a:ext>
                  </a:extLst>
                </a:gridCol>
                <a:gridCol w="1811674">
                  <a:extLst>
                    <a:ext uri="{9D8B030D-6E8A-4147-A177-3AD203B41FA5}">
                      <a16:colId xmlns:a16="http://schemas.microsoft.com/office/drawing/2014/main" xmlns="" val="175692810"/>
                    </a:ext>
                  </a:extLst>
                </a:gridCol>
                <a:gridCol w="541466">
                  <a:extLst>
                    <a:ext uri="{9D8B030D-6E8A-4147-A177-3AD203B41FA5}">
                      <a16:colId xmlns:a16="http://schemas.microsoft.com/office/drawing/2014/main" xmlns="" val="1620169479"/>
                    </a:ext>
                  </a:extLst>
                </a:gridCol>
              </a:tblGrid>
              <a:tr h="527469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Фото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Фирма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Страна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Цена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+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Примечание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32953064"/>
                  </a:ext>
                </a:extLst>
              </a:tr>
              <a:tr h="1179049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MIT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  <a:lumOff val="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США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Не задействуются основные конечности (руки и ноги).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Сложность в освоении и управлении. Требуется хороший контроль над мышцами.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bg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595639360"/>
                  </a:ext>
                </a:extLst>
              </a:tr>
              <a:tr h="1064570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Fusion</a:t>
                      </a:r>
                      <a:endParaRPr lang="ru-RU" sz="800" u="none" strike="noStrike" cap="none" dirty="0">
                        <a:solidFill>
                          <a:schemeClr val="tx1"/>
                        </a:solidFill>
                        <a:effectLst/>
                        <a:sym typeface="Arial"/>
                      </a:endParaRPr>
                    </a:p>
                    <a:p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MetaLimbs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Япония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Разнообразие действий.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Тяжесть. Управление</a:t>
                      </a:r>
                      <a:r>
                        <a:rPr lang="ru-RU" sz="800" u="none" strike="noStrike" cap="none" baseline="0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 конечностями производиться дистанционно.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bg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849693126"/>
                  </a:ext>
                </a:extLst>
              </a:tr>
              <a:tr h="705488"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80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 err="1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Titan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США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Грузоподъемность.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800" u="none" strike="noStrike" cap="none" dirty="0">
                          <a:solidFill>
                            <a:schemeClr val="tx1"/>
                          </a:solidFill>
                          <a:effectLst/>
                          <a:sym typeface="Arial"/>
                        </a:rPr>
                        <a:t>Зависимость от движений рук пользователя.</a:t>
                      </a:r>
                      <a:endParaRPr lang="ru-RU" sz="800" dirty="0">
                        <a:solidFill>
                          <a:schemeClr val="tx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800" dirty="0">
                        <a:solidFill>
                          <a:schemeClr val="bg1"/>
                        </a:solidFill>
                        <a:cs typeface="Rozha One" panose="020B060402020202020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4151139455"/>
                  </a:ext>
                </a:extLst>
              </a:tr>
            </a:tbl>
          </a:graphicData>
        </a:graphic>
      </p:graphicFrame>
      <p:pic>
        <p:nvPicPr>
          <p:cNvPr id="7" name="Рисунок 6" descr="Дополнительные роботизированные конечност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714494"/>
            <a:ext cx="1101079" cy="844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2786064"/>
            <a:ext cx="1096648" cy="85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1214414" y="3929072"/>
            <a:ext cx="928896" cy="589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же будет спонсировать наш проект?</a:t>
            </a:r>
            <a:endParaRPr/>
          </a:p>
        </p:txBody>
      </p:sp>
      <p:sp>
        <p:nvSpPr>
          <p:cNvPr id="1050" name="Google Shape;1050;p71"/>
          <p:cNvSpPr txBox="1">
            <a:spLocks noGrp="1"/>
          </p:cNvSpPr>
          <p:nvPr>
            <p:ph type="title" idx="4294967295"/>
          </p:nvPr>
        </p:nvSpPr>
        <p:spPr>
          <a:xfrm>
            <a:off x="0" y="1679575"/>
            <a:ext cx="1979613" cy="2762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Venus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52" name="Google Shape;1052;p71"/>
          <p:cNvSpPr txBox="1">
            <a:spLocks noGrp="1"/>
          </p:cNvSpPr>
          <p:nvPr>
            <p:ph type="title" idx="4294967295"/>
          </p:nvPr>
        </p:nvSpPr>
        <p:spPr>
          <a:xfrm>
            <a:off x="0" y="3203575"/>
            <a:ext cx="1982788" cy="27622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Syne"/>
                <a:ea typeface="Syne"/>
                <a:cs typeface="Syne"/>
                <a:sym typeface="Syne"/>
              </a:rPr>
              <a:t>Jupiter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357304"/>
            <a:ext cx="83198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био-роботизированные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выйдут на продажу, а также и в сам финал создания, мы сможем предположить , что наш проект будут спонсировать различные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космические компании.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d Energy Supplier Pitch Deck by Slidesgo">
  <a:themeElements>
    <a:clrScheme name="Simple Light">
      <a:dk1>
        <a:srgbClr val="2E3338"/>
      </a:dk1>
      <a:lt1>
        <a:srgbClr val="F6EFDC"/>
      </a:lt1>
      <a:dk2>
        <a:srgbClr val="164A4A"/>
      </a:dk2>
      <a:lt2>
        <a:srgbClr val="3F4853"/>
      </a:lt2>
      <a:accent1>
        <a:srgbClr val="81B5A8"/>
      </a:accent1>
      <a:accent2>
        <a:srgbClr val="ADDBD0"/>
      </a:accent2>
      <a:accent3>
        <a:srgbClr val="454318"/>
      </a:accent3>
      <a:accent4>
        <a:srgbClr val="FFFFFF"/>
      </a:accent4>
      <a:accent5>
        <a:srgbClr val="FFFFFF"/>
      </a:accent5>
      <a:accent6>
        <a:srgbClr val="FFFFFF"/>
      </a:accent6>
      <a:hlink>
        <a:srgbClr val="2E33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1388</TotalTime>
  <Words>654</Words>
  <Application>Microsoft Office PowerPoint</Application>
  <PresentationFormat>Экран (16:9)</PresentationFormat>
  <Paragraphs>150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Barlow SemiBold</vt:lpstr>
      <vt:lpstr>Commissioner</vt:lpstr>
      <vt:lpstr>Commissioner ExtraBold</vt:lpstr>
      <vt:lpstr>MS Mincho</vt:lpstr>
      <vt:lpstr>Rozha One</vt:lpstr>
      <vt:lpstr>Syne</vt:lpstr>
      <vt:lpstr>Times New Roman</vt:lpstr>
      <vt:lpstr>Wind Energy Supplier Pitch Deck by Slidesgo</vt:lpstr>
      <vt:lpstr>Био-роботизированные руки</vt:lpstr>
      <vt:lpstr>Актуальность</vt:lpstr>
      <vt:lpstr>Целеполагание</vt:lpstr>
      <vt:lpstr>Задачи</vt:lpstr>
      <vt:lpstr>Этап 1: Определение</vt:lpstr>
      <vt:lpstr>Принцип работы</vt:lpstr>
      <vt:lpstr>2 этап: Планирование работ</vt:lpstr>
      <vt:lpstr>Поиск аналогов</vt:lpstr>
      <vt:lpstr>Кто же будет спонсировать наш проект?</vt:lpstr>
      <vt:lpstr>Дорожная Карта</vt:lpstr>
      <vt:lpstr>Конструирование и моделирование 1 прототипа</vt:lpstr>
      <vt:lpstr>Конструирование и задачи 2 прототипа</vt:lpstr>
      <vt:lpstr>Первый, Второй и Третий прототип</vt:lpstr>
      <vt:lpstr>Выводы</vt:lpstr>
      <vt:lpstr>Заключение</vt:lpstr>
      <vt:lpstr>Литература и интернет источники: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Био-роботизированные руки</dc:title>
  <dc:creator>Михаил Киселев</dc:creator>
  <cp:lastModifiedBy>World Skills</cp:lastModifiedBy>
  <cp:revision>7</cp:revision>
  <dcterms:modified xsi:type="dcterms:W3CDTF">2023-03-27T07:23:09Z</dcterms:modified>
</cp:coreProperties>
</file>