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0EEF-F247-4D12-83FC-BE76E1B64E0A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B9E3-12B3-4AB2-B4EC-F513A69CF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9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0EEF-F247-4D12-83FC-BE76E1B64E0A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B9E3-12B3-4AB2-B4EC-F513A69CF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09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0EEF-F247-4D12-83FC-BE76E1B64E0A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B9E3-12B3-4AB2-B4EC-F513A69CF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41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0EEF-F247-4D12-83FC-BE76E1B64E0A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B9E3-12B3-4AB2-B4EC-F513A69CFA3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9654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0EEF-F247-4D12-83FC-BE76E1B64E0A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B9E3-12B3-4AB2-B4EC-F513A69CF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248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0EEF-F247-4D12-83FC-BE76E1B64E0A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B9E3-12B3-4AB2-B4EC-F513A69CF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732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0EEF-F247-4D12-83FC-BE76E1B64E0A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B9E3-12B3-4AB2-B4EC-F513A69CF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073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0EEF-F247-4D12-83FC-BE76E1B64E0A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B9E3-12B3-4AB2-B4EC-F513A69CF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251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0EEF-F247-4D12-83FC-BE76E1B64E0A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B9E3-12B3-4AB2-B4EC-F513A69CF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7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0EEF-F247-4D12-83FC-BE76E1B64E0A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B9E3-12B3-4AB2-B4EC-F513A69CF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09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0EEF-F247-4D12-83FC-BE76E1B64E0A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B9E3-12B3-4AB2-B4EC-F513A69CF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21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0EEF-F247-4D12-83FC-BE76E1B64E0A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B9E3-12B3-4AB2-B4EC-F513A69CF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44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0EEF-F247-4D12-83FC-BE76E1B64E0A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B9E3-12B3-4AB2-B4EC-F513A69CF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30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0EEF-F247-4D12-83FC-BE76E1B64E0A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B9E3-12B3-4AB2-B4EC-F513A69CF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21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0EEF-F247-4D12-83FC-BE76E1B64E0A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B9E3-12B3-4AB2-B4EC-F513A69CF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32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0EEF-F247-4D12-83FC-BE76E1B64E0A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B9E3-12B3-4AB2-B4EC-F513A69CF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89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0EEF-F247-4D12-83FC-BE76E1B64E0A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B9E3-12B3-4AB2-B4EC-F513A69CF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11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1F40EEF-F247-4D12-83FC-BE76E1B64E0A}" type="datetimeFigureOut">
              <a:rPr lang="ru-RU" smtClean="0"/>
              <a:t>пн 20.03.23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2B9E3-12B3-4AB2-B4EC-F513A69CF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054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E72F8B-8C54-C562-23E2-C55B9760C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511" y="3733800"/>
            <a:ext cx="4067175" cy="304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00C9E9-299F-F6D4-DC06-4601568F2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35" y="3602038"/>
            <a:ext cx="4067175" cy="304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72F29-A0F8-0287-055C-0220FFF16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375" y="492980"/>
            <a:ext cx="10543428" cy="26312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Автоматизированный логистический центр дока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C485B4-463F-9A2E-AB6A-6DBC4A44E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127" y="3020147"/>
            <a:ext cx="9144000" cy="165576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МАОУ « Образовательный центр №7 </a:t>
            </a:r>
            <a:r>
              <a:rPr lang="ru-RU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г.Челябинска</a:t>
            </a:r>
            <a: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»</a:t>
            </a:r>
          </a:p>
          <a:p>
            <a:pPr algn="ctr"/>
            <a: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Команда 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77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uhaus 93" panose="04030905020B02020C02" pitchFamily="82" charset="0"/>
              </a:rPr>
              <a:t>VADA74</a:t>
            </a:r>
            <a:endParaRPr lang="ru-RU" sz="77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6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DF267FD-17F3-3E5D-8489-1E88A711E1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" y="262872"/>
            <a:ext cx="4337016" cy="32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FC1B8-1121-FA82-922E-FB9FB4B0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549" y="193646"/>
            <a:ext cx="6178244" cy="140053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Экономическая</a:t>
            </a:r>
            <a:b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 выгода проекта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E193C40-75D9-4121-0529-63968ED20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059" y="2925480"/>
            <a:ext cx="4893076" cy="366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233F441-4872-F813-51BB-9D70C72BF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16" y="1889253"/>
            <a:ext cx="5342461" cy="40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184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</TotalTime>
  <Words>15</Words>
  <Application>Microsoft Office PowerPoint</Application>
  <PresentationFormat>Широкоэкранный</PresentationFormat>
  <Paragraphs>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Arial Black</vt:lpstr>
      <vt:lpstr>Bauhaus 93</vt:lpstr>
      <vt:lpstr>Century Gothic</vt:lpstr>
      <vt:lpstr>Wingdings 3</vt:lpstr>
      <vt:lpstr>Ион</vt:lpstr>
      <vt:lpstr>Автоматизированный логистический центр дока</vt:lpstr>
      <vt:lpstr>Экономическая  выгода проекта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Автоматизированный логистический центр дока</dc:title>
  <dc:creator>Компуктер</dc:creator>
  <cp:lastModifiedBy>Администратор</cp:lastModifiedBy>
  <cp:revision>2</cp:revision>
  <dcterms:created xsi:type="dcterms:W3CDTF">2023-03-19T16:11:52Z</dcterms:created>
  <dcterms:modified xsi:type="dcterms:W3CDTF">2023-03-20T13:01:31Z</dcterms:modified>
</cp:coreProperties>
</file>