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9" r:id="rId9"/>
    <p:sldId id="262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24" autoAdjust="0"/>
  </p:normalViewPr>
  <p:slideViewPr>
    <p:cSldViewPr snapToGrid="0">
      <p:cViewPr>
        <p:scale>
          <a:sx n="83" d="100"/>
          <a:sy n="83" d="100"/>
        </p:scale>
        <p:origin x="-69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384579-CDC7-40EE-A790-4469119217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40009A1-A381-4F0D-AB50-CF26EA9A2A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51964B-9189-0757-1029-1509C4F8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520" y="902970"/>
            <a:ext cx="8823960" cy="7886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«Свободная творческая категория (средняя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529FC5-CCED-7E2E-E262-DD478BE51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60" y="4274821"/>
            <a:ext cx="6012180" cy="2091689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apybaras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школы №334 Невского района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комплекс «Невская перспектива» 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6257B89-1458-0E8B-77A8-B652792CFE8B}"/>
              </a:ext>
            </a:extLst>
          </p:cNvPr>
          <p:cNvCxnSpPr>
            <a:cxnSpLocks/>
          </p:cNvCxnSpPr>
          <p:nvPr/>
        </p:nvCxnSpPr>
        <p:spPr>
          <a:xfrm>
            <a:off x="2683565" y="3540740"/>
            <a:ext cx="95084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D17DB5D-B884-ADBF-A422-22CC4C766F4F}"/>
              </a:ext>
            </a:extLst>
          </p:cNvPr>
          <p:cNvCxnSpPr>
            <a:cxnSpLocks/>
          </p:cNvCxnSpPr>
          <p:nvPr/>
        </p:nvCxnSpPr>
        <p:spPr>
          <a:xfrm>
            <a:off x="2683565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91592"/>
            <a:ext cx="2115436" cy="26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480060" y="3105955"/>
            <a:ext cx="1989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РобоФинист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3565" y="297180"/>
            <a:ext cx="91236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весенние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Адмиралтейского района - 2023</a:t>
            </a:r>
            <a:r>
              <a:rPr lang="ru-RU" sz="1400" b="1" dirty="0">
                <a:solidFill>
                  <a:prstClr val="white"/>
                </a:solidFill>
              </a:rPr>
              <a:t/>
            </a:r>
            <a:br>
              <a:rPr lang="ru-RU" sz="1400" b="1" dirty="0">
                <a:solidFill>
                  <a:prstClr val="white"/>
                </a:solidFill>
              </a:rPr>
            </a:b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4740" y="3006090"/>
            <a:ext cx="7486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ПОРТАТИВНЫЙ КАРДИОГРАФ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754F7-E04F-CA87-60ED-4D04025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7321" y="92503"/>
            <a:ext cx="5720315" cy="105156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8021C-9797-FAF9-FB00-84DAA9AA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97" y="1531620"/>
            <a:ext cx="10693083" cy="1802584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государственной статистики -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rosstat.gov.ru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vi-V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vi-V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рная организация </a:t>
            </a:r>
            <a:r>
              <a:rPr lang="vi-V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www.who.int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-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minzdrav.gov.ru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1998" y="0"/>
            <a:ext cx="29239" cy="698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871870"/>
            <a:ext cx="12192000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89" y="2762704"/>
            <a:ext cx="5423835" cy="322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754F7-E04F-CA87-60ED-4D04025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7321" y="92503"/>
            <a:ext cx="5720315" cy="105156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1998" y="0"/>
            <a:ext cx="29239" cy="698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871870"/>
            <a:ext cx="12192000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0130" y="1474470"/>
            <a:ext cx="10542270" cy="4926331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часто думаем обо всем на свете, кроме себя.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круговороте дел забываем о самом главном - своём здоровье.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- самый простой способ оставаться здоровым долгие годы.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 наши физические возможности ограничены,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 современные технологии со многими задачами справляются лучше человека.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достигнута:  мы  создали свою модель портативного кардиографа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только начало сложного, но очень увлекательного путешествия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науки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31" y="-6017"/>
            <a:ext cx="5011738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EADB3-C62E-4AB4-4B86-0187FE5C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1133" y="0"/>
            <a:ext cx="12880902" cy="914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     </a:t>
            </a:r>
            <a:r>
              <a:rPr lang="ru-RU" sz="4400" dirty="0" smtClean="0"/>
              <a:t>Наша  </a:t>
            </a:r>
            <a:r>
              <a:rPr lang="ru-RU" sz="4400" dirty="0" smtClean="0"/>
              <a:t>команда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912463-FF30-9CED-17BC-BA185B5E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1463039"/>
            <a:ext cx="11511073" cy="45334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18170" y="5086350"/>
            <a:ext cx="29515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Ефимова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63864" y="5223709"/>
            <a:ext cx="3421565" cy="147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Шайдаев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                      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77240" y="536067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    </a:t>
            </a:r>
            <a:r>
              <a:rPr lang="ru-RU" dirty="0" smtClean="0">
                <a:latin typeface="Arial" charset="0"/>
                <a:cs typeface="Arial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           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05" y="1965960"/>
            <a:ext cx="2828764" cy="38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965960"/>
            <a:ext cx="2978283" cy="38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40" y="1965960"/>
            <a:ext cx="3119998" cy="38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4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36948-7619-1E12-796C-2DE49466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0" y="224347"/>
            <a:ext cx="8926830" cy="1051560"/>
          </a:xfrm>
        </p:spPr>
        <p:txBody>
          <a:bodyPr/>
          <a:lstStyle/>
          <a:p>
            <a:r>
              <a:rPr lang="ru-RU" dirty="0" smtClean="0"/>
              <a:t> Цель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9667E-637E-A06A-6363-87EB227D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2228850"/>
            <a:ext cx="5372100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нового, эффективного, портативного и малобюджетного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кардиографа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нарушений  сердечно-сосудистой системы;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эффективной, профилактический  помощи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23014" y="0"/>
            <a:ext cx="37214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0" y="1233377"/>
            <a:ext cx="12192000" cy="425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14539" r="35023" b="18795"/>
          <a:stretch/>
        </p:blipFill>
        <p:spPr bwMode="auto">
          <a:xfrm>
            <a:off x="6480810" y="2213716"/>
            <a:ext cx="5383532" cy="29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754F7-E04F-CA87-60ED-4D04025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92503"/>
            <a:ext cx="4007144" cy="1051560"/>
          </a:xfrm>
        </p:spPr>
        <p:txBody>
          <a:bodyPr/>
          <a:lstStyle/>
          <a:p>
            <a:r>
              <a:rPr lang="ru-RU" dirty="0" smtClean="0"/>
              <a:t>    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8021C-9797-FAF9-FB00-84DAA9AA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2194560"/>
            <a:ext cx="4823459" cy="362953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сборки;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кода;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сборки;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на практике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1998" y="0"/>
            <a:ext cx="29239" cy="698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871870"/>
            <a:ext cx="12192000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03" y="1852431"/>
            <a:ext cx="215265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90" y="2626178"/>
            <a:ext cx="162718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78" y="4429578"/>
            <a:ext cx="2730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754F7-E04F-CA87-60ED-4D04025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92503"/>
            <a:ext cx="4007144" cy="1051560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8021C-9797-FAF9-FB00-84DAA9AA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2194560"/>
            <a:ext cx="4823459" cy="3629530"/>
          </a:xfrm>
        </p:spPr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1998" y="0"/>
            <a:ext cx="29239" cy="698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871870"/>
            <a:ext cx="12192000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4420" y="171450"/>
            <a:ext cx="58293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    Актуальность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4421" y="1691641"/>
            <a:ext cx="5669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умирают почти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млн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от 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сердечно-сосудистых заболеваний;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данным Всемирной организации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смерти в России в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были сердечно-сосудистые заболевания - на них приходится более 40% всех смертей, это самая частая причина смерти в России (около 900 000 человек);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инфекция COVID-19   привела к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 сердечно-сосудистой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смертности, обусловленной как острыми и долгосрочными сердечно-сосудистыми эффектами COVID19, так и боязнью пациентов обращаться за медицинской помощью и временным снижением ее доступности; 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подчеркнуть, что  обследование  сердца в первую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необходимо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людям, ведущим нездоровый образ жизни и людям приживающим в местностях с неблагоприятной  окружающей средой, т.к. развитие заболеваний сердца  тесно связано с данными факторами.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1" y="2350453"/>
            <a:ext cx="47069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754F7-E04F-CA87-60ED-4D04025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92503"/>
            <a:ext cx="6149340" cy="1051560"/>
          </a:xfrm>
        </p:spPr>
        <p:txBody>
          <a:bodyPr>
            <a:normAutofit/>
          </a:bodyPr>
          <a:lstStyle/>
          <a:p>
            <a:r>
              <a:rPr lang="ru-RU" dirty="0"/>
              <a:t>    </a:t>
            </a:r>
            <a:r>
              <a:rPr lang="ru-RU" dirty="0" smtClean="0"/>
              <a:t>Назначение </a:t>
            </a:r>
            <a:r>
              <a:rPr lang="ru-RU" dirty="0"/>
              <a:t>сборки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8021C-9797-FAF9-FB00-84DAA9AA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2194560"/>
            <a:ext cx="4823459" cy="3629530"/>
          </a:xfrm>
        </p:spPr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1998" y="0"/>
            <a:ext cx="29239" cy="698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871870"/>
            <a:ext cx="12192000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4420" y="171450"/>
            <a:ext cx="58293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4421" y="1691641"/>
            <a:ext cx="566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1" y="2118678"/>
            <a:ext cx="37560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4940" y="1860918"/>
            <a:ext cx="6549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после проведения обследования - полученная кардиограмма. По своей сути - это графический рисунок работы  сердца, демонстрация разности потенциалов, которые возникают, как результат работы сердца.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Кардиограф необходим: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 частоты и ритма сердечных сокращений,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 различных кардиологических патологий,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диагностирования отклонений от нормы.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датчика  крепятся на  голую кожу рук, после  включается  прибор и начинается запись. По окончанию процедуры на экране компьютера можно увидеть кардиограмму </a:t>
            </a:r>
          </a:p>
        </p:txBody>
      </p:sp>
    </p:spTree>
    <p:extLst>
      <p:ext uri="{BB962C8B-B14F-4D97-AF65-F5344CB8AC3E}">
        <p14:creationId xmlns:p14="http://schemas.microsoft.com/office/powerpoint/2010/main" val="3073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754F7-E04F-CA87-60ED-4D04025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92503"/>
            <a:ext cx="6149340" cy="1051560"/>
          </a:xfrm>
        </p:spPr>
        <p:txBody>
          <a:bodyPr>
            <a:normAutofit/>
          </a:bodyPr>
          <a:lstStyle/>
          <a:p>
            <a:r>
              <a:rPr lang="ru-RU" dirty="0"/>
              <a:t>   </a:t>
            </a:r>
            <a:r>
              <a:rPr lang="ru-RU" dirty="0" smtClean="0"/>
              <a:t>Плюсы </a:t>
            </a:r>
            <a:r>
              <a:rPr lang="ru-RU" dirty="0"/>
              <a:t>разработки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8021C-9797-FAF9-FB00-84DAA9AA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2194560"/>
            <a:ext cx="4823459" cy="3629530"/>
          </a:xfrm>
        </p:spPr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1998" y="0"/>
            <a:ext cx="29239" cy="698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871870"/>
            <a:ext cx="12192000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4420" y="171450"/>
            <a:ext cx="58293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4421" y="1691641"/>
            <a:ext cx="566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420" y="2030194"/>
            <a:ext cx="56692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абсолютно безболезненна и  проходит в течение нескольких минут;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никакой специальной подготовки;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противопоказаний;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Кардиограф является переносным;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Кардиограф работает от батареи;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Удобен в эксплуатации;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 кардиограммы  возможна без подключения к компьютеру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(ноутбуку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Впоследствии  можно подключить кардиограф 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(ноутбуку) и просмотреть кардиограмму;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Кардиограмму можно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распечатать,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направить по электронной почте специалисту для  правильной расшифровки результата.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1" y="1691641"/>
            <a:ext cx="34988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9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90" y="102870"/>
            <a:ext cx="10290810" cy="788670"/>
          </a:xfrm>
        </p:spPr>
        <p:txBody>
          <a:bodyPr/>
          <a:lstStyle/>
          <a:p>
            <a:r>
              <a:rPr lang="ru-RU" dirty="0" smtClean="0"/>
              <a:t>Код сборки</a:t>
            </a:r>
            <a:endParaRPr lang="ru-RU" dirty="0"/>
          </a:p>
        </p:txBody>
      </p:sp>
      <p:pic>
        <p:nvPicPr>
          <p:cNvPr id="3074" name="Picture 2" descr="C:\Users\User\Downloads\968D03B3-356B-4FB5-A52E-1E2B078F9D66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49958" b="19287"/>
          <a:stretch/>
        </p:blipFill>
        <p:spPr bwMode="auto">
          <a:xfrm>
            <a:off x="125730" y="1602290"/>
            <a:ext cx="5820827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06603E83-EBC1-4C3C-9ED7-6206B10BABCD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r="50000" b="18909"/>
          <a:stretch/>
        </p:blipFill>
        <p:spPr bwMode="auto">
          <a:xfrm>
            <a:off x="6229350" y="1611631"/>
            <a:ext cx="5756910" cy="44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754F7-E04F-CA87-60ED-4D040256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30" y="92503"/>
            <a:ext cx="813816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000" dirty="0" smtClean="0"/>
              <a:t>Конструкция </a:t>
            </a:r>
            <a:r>
              <a:rPr lang="ru-RU" sz="4000" dirty="0"/>
              <a:t>и устройство    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8021C-9797-FAF9-FB00-84DAA9AA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697" y="1859734"/>
            <a:ext cx="10693083" cy="1551124"/>
          </a:xfrm>
        </p:spPr>
        <p:txBody>
          <a:bodyPr>
            <a:normAutofit/>
          </a:bodyPr>
          <a:lstStyle/>
          <a:p>
            <a:pPr lvl="8" algn="ctr"/>
            <a:r>
              <a:rPr lang="ru-RU" sz="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1998" y="0"/>
            <a:ext cx="29239" cy="698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871870"/>
            <a:ext cx="12192000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31570" y="2136339"/>
            <a:ext cx="4006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Плата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Батарея </a:t>
            </a: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Макетная доска </a:t>
            </a: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Датчик EMG </a:t>
            </a: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Провода </a:t>
            </a: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Липкие электроды ЭКГ</a:t>
            </a: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Модуль SD карты</a:t>
            </a:r>
          </a:p>
          <a:p>
            <a:pPr marL="118872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Дисплей (ПК, ноутбук и др.)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1521738"/>
            <a:ext cx="3796347" cy="476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4">
      <a:dk1>
        <a:sysClr val="windowText" lastClr="000000"/>
      </a:dk1>
      <a:lt1>
        <a:sysClr val="window" lastClr="FFFFFF"/>
      </a:lt1>
      <a:dk2>
        <a:srgbClr val="000000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1389</TotalTime>
  <Words>393</Words>
  <Application>Microsoft Office PowerPoint</Application>
  <PresentationFormat>Произвольный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  Номинация  «Свободная творческая категория (средняя)»        </vt:lpstr>
      <vt:lpstr>                                Наша  команда</vt:lpstr>
      <vt:lpstr> Цель работы</vt:lpstr>
      <vt:lpstr>    Задачи</vt:lpstr>
      <vt:lpstr>     </vt:lpstr>
      <vt:lpstr>    Назначение сборки </vt:lpstr>
      <vt:lpstr>   Плюсы разработки</vt:lpstr>
      <vt:lpstr>Код сборки</vt:lpstr>
      <vt:lpstr>    Конструкция и устройство    </vt:lpstr>
      <vt:lpstr>                    Источники</vt:lpstr>
      <vt:lpstr>             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«Название проекта»</dc:title>
  <dc:creator>cab_fiz</dc:creator>
  <cp:lastModifiedBy>User</cp:lastModifiedBy>
  <cp:revision>76</cp:revision>
  <dcterms:created xsi:type="dcterms:W3CDTF">2022-06-04T08:23:50Z</dcterms:created>
  <dcterms:modified xsi:type="dcterms:W3CDTF">2023-03-13T19:34:11Z</dcterms:modified>
</cp:coreProperties>
</file>