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266" r:id="rId4"/>
    <p:sldId id="262" r:id="rId5"/>
    <p:sldId id="263" r:id="rId6"/>
    <p:sldId id="265" r:id="rId7"/>
    <p:sldId id="278" r:id="rId8"/>
    <p:sldId id="267" r:id="rId9"/>
    <p:sldId id="277" r:id="rId10"/>
    <p:sldId id="279" r:id="rId11"/>
    <p:sldId id="280" r:id="rId12"/>
    <p:sldId id="275" r:id="rId13"/>
    <p:sldId id="28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Раздел по умолчанию" id="{9DD47037-CFDC-497E-BCC9-D2F5425F6ABC}">
          <p14:sldIdLst>
            <p14:sldId id="256"/>
            <p14:sldId id="258"/>
            <p14:sldId id="266"/>
            <p14:sldId id="262"/>
            <p14:sldId id="263"/>
            <p14:sldId id="265"/>
            <p14:sldId id="278"/>
            <p14:sldId id="267"/>
            <p14:sldId id="277"/>
            <p14:sldId id="279"/>
            <p14:sldId id="280"/>
            <p14:sldId id="275"/>
            <p14:sldId id="282"/>
          </p14:sldIdLst>
        </p14:section>
        <p14:section name="Раздел без заголовка" id="{011BB2D8-76A1-417F-8D2B-4B0CA9D05BC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0"/>
    <p:restoredTop sz="94477"/>
  </p:normalViewPr>
  <p:slideViewPr>
    <p:cSldViewPr snapToGrid="0" snapToObjects="1">
      <p:cViewPr varScale="1">
        <p:scale>
          <a:sx n="31" d="100"/>
          <a:sy n="31" d="100"/>
        </p:scale>
        <p:origin x="84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29472311"/>
      </p:ext>
    </p:extLst>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48E68DC-F20F-3C48-83B2-23B268FE5AB4}"/>
              </a:ext>
            </a:extLst>
          </p:cNvPr>
          <p:cNvSpPr>
            <a:spLocks noGrp="1"/>
          </p:cNvSpPr>
          <p:nvPr>
            <p:ph type="pic" sz="quarter" idx="10"/>
          </p:nvPr>
        </p:nvSpPr>
        <p:spPr>
          <a:xfrm>
            <a:off x="3564164"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x-none"/>
          </a:p>
        </p:txBody>
      </p:sp>
      <p:sp>
        <p:nvSpPr>
          <p:cNvPr id="7" name="Picture Placeholder 2">
            <a:extLst>
              <a:ext uri="{FF2B5EF4-FFF2-40B4-BE49-F238E27FC236}">
                <a16:creationId xmlns:a16="http://schemas.microsoft.com/office/drawing/2014/main" id="{1CE6A667-A3BE-9D48-9A47-50AB2499A591}"/>
              </a:ext>
            </a:extLst>
          </p:cNvPr>
          <p:cNvSpPr>
            <a:spLocks noGrp="1"/>
          </p:cNvSpPr>
          <p:nvPr>
            <p:ph type="pic" sz="quarter" idx="11"/>
          </p:nvPr>
        </p:nvSpPr>
        <p:spPr>
          <a:xfrm>
            <a:off x="7469026"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x-none"/>
          </a:p>
        </p:txBody>
      </p:sp>
      <p:sp>
        <p:nvSpPr>
          <p:cNvPr id="8" name="Picture Placeholder 2">
            <a:extLst>
              <a:ext uri="{FF2B5EF4-FFF2-40B4-BE49-F238E27FC236}">
                <a16:creationId xmlns:a16="http://schemas.microsoft.com/office/drawing/2014/main" id="{434C848A-72C7-434A-B14C-74FBB19D2B9D}"/>
              </a:ext>
            </a:extLst>
          </p:cNvPr>
          <p:cNvSpPr>
            <a:spLocks noGrp="1"/>
          </p:cNvSpPr>
          <p:nvPr>
            <p:ph type="pic" sz="quarter" idx="12"/>
          </p:nvPr>
        </p:nvSpPr>
        <p:spPr>
          <a:xfrm>
            <a:off x="11373888"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x-none"/>
          </a:p>
        </p:txBody>
      </p:sp>
      <p:sp>
        <p:nvSpPr>
          <p:cNvPr id="9" name="Picture Placeholder 2">
            <a:extLst>
              <a:ext uri="{FF2B5EF4-FFF2-40B4-BE49-F238E27FC236}">
                <a16:creationId xmlns:a16="http://schemas.microsoft.com/office/drawing/2014/main" id="{40CDDF4C-BE52-1A48-BE7B-2B3E33B51535}"/>
              </a:ext>
            </a:extLst>
          </p:cNvPr>
          <p:cNvSpPr>
            <a:spLocks noGrp="1"/>
          </p:cNvSpPr>
          <p:nvPr>
            <p:ph type="pic" sz="quarter" idx="13"/>
          </p:nvPr>
        </p:nvSpPr>
        <p:spPr>
          <a:xfrm>
            <a:off x="15278750"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x-none"/>
          </a:p>
        </p:txBody>
      </p:sp>
      <p:sp>
        <p:nvSpPr>
          <p:cNvPr id="10" name="Picture Placeholder 2">
            <a:extLst>
              <a:ext uri="{FF2B5EF4-FFF2-40B4-BE49-F238E27FC236}">
                <a16:creationId xmlns:a16="http://schemas.microsoft.com/office/drawing/2014/main" id="{02DF9F29-3206-624D-A8C4-E72DFD124DA5}"/>
              </a:ext>
            </a:extLst>
          </p:cNvPr>
          <p:cNvSpPr>
            <a:spLocks noGrp="1"/>
          </p:cNvSpPr>
          <p:nvPr>
            <p:ph type="pic" sz="quarter" idx="14"/>
          </p:nvPr>
        </p:nvSpPr>
        <p:spPr>
          <a:xfrm>
            <a:off x="19183610" y="4814661"/>
            <a:ext cx="2557463" cy="2555875"/>
          </a:xfrm>
          <a:solidFill>
            <a:schemeClr val="bg2"/>
          </a:solidFill>
        </p:spPr>
        <p:txBody>
          <a:bodyPr anchor="ctr">
            <a:normAutofit/>
          </a:bodyPr>
          <a:lstStyle>
            <a:lvl1pPr marL="0" indent="0" algn="ctr">
              <a:buNone/>
              <a:defRPr sz="1600">
                <a:solidFill>
                  <a:schemeClr val="tx2"/>
                </a:solidFill>
                <a:latin typeface="Montserrat" pitchFamily="2" charset="77"/>
              </a:defRPr>
            </a:lvl1pPr>
          </a:lstStyle>
          <a:p>
            <a:endParaRPr lang="x-non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73025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p>
            <a:r>
              <a:t>Title Text</a:t>
            </a:r>
          </a:p>
        </p:txBody>
      </p:sp>
      <p:sp>
        <p:nvSpPr>
          <p:cNvPr id="3" name="Body Level One…"/>
          <p:cNvSpPr txBox="1">
            <a:spLocks noGrp="1"/>
          </p:cNvSpPr>
          <p:nvPr>
            <p:ph type="body" idx="1"/>
          </p:nvPr>
        </p:nvSpPr>
        <p:spPr>
          <a:xfrm>
            <a:off x="1676400" y="3651250"/>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pexels.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Circle"/>
          <p:cNvSpPr/>
          <p:nvPr/>
        </p:nvSpPr>
        <p:spPr>
          <a:xfrm>
            <a:off x="16488965" y="6887765"/>
            <a:ext cx="11472070" cy="11472070"/>
          </a:xfrm>
          <a:prstGeom prst="ellipse">
            <a:avLst/>
          </a:prstGeom>
          <a:solidFill>
            <a:schemeClr val="accent1"/>
          </a:solidFill>
          <a:ln w="25400">
            <a:miter lim="400000"/>
          </a:ln>
        </p:spPr>
        <p:txBody>
          <a:bodyPr tIns="91439" bIns="91439" anchor="ctr"/>
          <a:lstStyle/>
          <a:p>
            <a:endParaRPr/>
          </a:p>
        </p:txBody>
      </p:sp>
      <p:sp>
        <p:nvSpPr>
          <p:cNvPr id="95" name="Circle"/>
          <p:cNvSpPr/>
          <p:nvPr/>
        </p:nvSpPr>
        <p:spPr>
          <a:xfrm>
            <a:off x="-2522389" y="-2115989"/>
            <a:ext cx="6873578" cy="6873578"/>
          </a:xfrm>
          <a:prstGeom prst="ellipse">
            <a:avLst/>
          </a:prstGeom>
          <a:solidFill>
            <a:schemeClr val="accent1"/>
          </a:solidFill>
          <a:ln w="25400">
            <a:miter lim="400000"/>
          </a:ln>
        </p:spPr>
        <p:txBody>
          <a:bodyPr tIns="91439" bIns="91439" anchor="ctr"/>
          <a:lstStyle/>
          <a:p>
            <a:endParaRPr/>
          </a:p>
        </p:txBody>
      </p:sp>
      <p:grpSp>
        <p:nvGrpSpPr>
          <p:cNvPr id="103" name="Group"/>
          <p:cNvGrpSpPr/>
          <p:nvPr/>
        </p:nvGrpSpPr>
        <p:grpSpPr>
          <a:xfrm>
            <a:off x="19237374" y="-2047826"/>
            <a:ext cx="7448452" cy="7448452"/>
            <a:chOff x="0" y="0"/>
            <a:chExt cx="7448450" cy="7448450"/>
          </a:xfrm>
        </p:grpSpPr>
        <p:sp>
          <p:nvSpPr>
            <p:cNvPr id="96"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7"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8"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99"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0"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1"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2"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grpSp>
        <p:nvGrpSpPr>
          <p:cNvPr id="111" name="Group"/>
          <p:cNvGrpSpPr/>
          <p:nvPr/>
        </p:nvGrpSpPr>
        <p:grpSpPr>
          <a:xfrm>
            <a:off x="4022774" y="10982374"/>
            <a:ext cx="7448452" cy="7448452"/>
            <a:chOff x="0" y="0"/>
            <a:chExt cx="7448450" cy="7448450"/>
          </a:xfrm>
        </p:grpSpPr>
        <p:sp>
          <p:nvSpPr>
            <p:cNvPr id="104" name="Circle"/>
            <p:cNvSpPr/>
            <p:nvPr/>
          </p:nvSpPr>
          <p:spPr>
            <a:xfrm>
              <a:off x="0" y="0"/>
              <a:ext cx="7448451" cy="74484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sp>
          <p:nvSpPr>
            <p:cNvPr id="105" name="Circle"/>
            <p:cNvSpPr/>
            <p:nvPr/>
          </p:nvSpPr>
          <p:spPr>
            <a:xfrm>
              <a:off x="414635" y="414635"/>
              <a:ext cx="6619181" cy="661918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6" name="Circle"/>
            <p:cNvSpPr/>
            <p:nvPr/>
          </p:nvSpPr>
          <p:spPr>
            <a:xfrm>
              <a:off x="889744" y="889744"/>
              <a:ext cx="5668963" cy="566896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7" name="Circle"/>
            <p:cNvSpPr/>
            <p:nvPr/>
          </p:nvSpPr>
          <p:spPr>
            <a:xfrm>
              <a:off x="1380331" y="1380331"/>
              <a:ext cx="4687789" cy="468778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8" name="Circle"/>
            <p:cNvSpPr/>
            <p:nvPr/>
          </p:nvSpPr>
          <p:spPr>
            <a:xfrm>
              <a:off x="1882775" y="1882775"/>
              <a:ext cx="3682901" cy="368290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09" name="Circle"/>
            <p:cNvSpPr/>
            <p:nvPr/>
          </p:nvSpPr>
          <p:spPr>
            <a:xfrm>
              <a:off x="2392957" y="2392958"/>
              <a:ext cx="2662536" cy="26625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10" name="Circle"/>
            <p:cNvSpPr/>
            <p:nvPr/>
          </p:nvSpPr>
          <p:spPr>
            <a:xfrm>
              <a:off x="2870448" y="2870448"/>
              <a:ext cx="1707555" cy="170755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112" name="Shape"/>
          <p:cNvSpPr/>
          <p:nvPr/>
        </p:nvSpPr>
        <p:spPr>
          <a:xfrm>
            <a:off x="13995294" y="115546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113" name="Shape"/>
          <p:cNvSpPr/>
          <p:nvPr/>
        </p:nvSpPr>
        <p:spPr>
          <a:xfrm>
            <a:off x="1560803" y="17756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114" name="This is your presentation title"/>
          <p:cNvSpPr txBox="1"/>
          <p:nvPr/>
        </p:nvSpPr>
        <p:spPr>
          <a:xfrm>
            <a:off x="4192833" y="975007"/>
            <a:ext cx="17437499" cy="498597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01355"/>
                </a:solidFill>
                <a:latin typeface="Montserrat Medium"/>
                <a:ea typeface="Montserrat Medium"/>
                <a:cs typeface="Montserrat Medium"/>
                <a:sym typeface="Montserrat Medium"/>
              </a:defRPr>
            </a:lvl1pPr>
          </a:lstStyle>
          <a:p>
            <a:r>
              <a:rPr lang="ru-RU" sz="9600" b="1" dirty="0">
                <a:solidFill>
                  <a:schemeClr val="tx1"/>
                </a:solidFill>
              </a:rPr>
              <a:t>Разработка и создание электронного курсографа</a:t>
            </a:r>
          </a:p>
          <a:p>
            <a:endParaRPr dirty="0"/>
          </a:p>
        </p:txBody>
      </p:sp>
      <p:pic>
        <p:nvPicPr>
          <p:cNvPr id="24" name="Рисунок 23"/>
          <p:cNvPicPr>
            <a:picLocks noChangeAspect="1"/>
          </p:cNvPicPr>
          <p:nvPr/>
        </p:nvPicPr>
        <p:blipFill>
          <a:blip r:embed="rId2"/>
          <a:stretch>
            <a:fillRect/>
          </a:stretch>
        </p:blipFill>
        <p:spPr>
          <a:xfrm>
            <a:off x="4332158" y="4850048"/>
            <a:ext cx="9663136" cy="5184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Прямоугольник 2"/>
          <p:cNvSpPr/>
          <p:nvPr/>
        </p:nvSpPr>
        <p:spPr>
          <a:xfrm>
            <a:off x="985628" y="11347905"/>
            <a:ext cx="12192000" cy="1754326"/>
          </a:xfrm>
          <a:prstGeom prst="rect">
            <a:avLst/>
          </a:prstGeom>
        </p:spPr>
        <p:txBody>
          <a:bodyPr>
            <a:spAutoFit/>
          </a:bodyPr>
          <a:lstStyle/>
          <a:p>
            <a:r>
              <a:rPr lang="ru-RU" dirty="0"/>
              <a:t>ГАУДО МО «МОЦДО «Лапландия»</a:t>
            </a:r>
          </a:p>
          <a:p>
            <a:r>
              <a:rPr lang="ru-RU" dirty="0"/>
              <a:t>Группа: Промышленная робототехника. </a:t>
            </a:r>
            <a:r>
              <a:rPr lang="ru-RU" dirty="0" smtClean="0"/>
              <a:t>Молодые профессионалы</a:t>
            </a:r>
            <a:endParaRPr lang="ru-RU" dirty="0"/>
          </a:p>
        </p:txBody>
      </p:sp>
      <p:sp>
        <p:nvSpPr>
          <p:cNvPr id="4" name="Прямоугольник 3"/>
          <p:cNvSpPr/>
          <p:nvPr/>
        </p:nvSpPr>
        <p:spPr>
          <a:xfrm>
            <a:off x="9369360" y="8399168"/>
            <a:ext cx="13112128" cy="1754326"/>
          </a:xfrm>
          <a:prstGeom prst="rect">
            <a:avLst/>
          </a:prstGeom>
        </p:spPr>
        <p:txBody>
          <a:bodyPr wrap="square">
            <a:spAutoFit/>
          </a:bodyPr>
          <a:lstStyle/>
          <a:p>
            <a:pPr algn="r"/>
            <a:r>
              <a:rPr lang="ru-RU" b="1" dirty="0"/>
              <a:t>Подготовили кейс:</a:t>
            </a:r>
          </a:p>
          <a:p>
            <a:pPr algn="r"/>
            <a:r>
              <a:rPr lang="ru-RU" b="1" dirty="0" err="1" smtClean="0"/>
              <a:t>Комаревич</a:t>
            </a:r>
            <a:r>
              <a:rPr lang="ru-RU" b="1" dirty="0" smtClean="0"/>
              <a:t> Андрей</a:t>
            </a:r>
            <a:endParaRPr lang="en-US" b="1" dirty="0"/>
          </a:p>
          <a:p>
            <a:pPr algn="r"/>
            <a:r>
              <a:rPr lang="ru-RU" b="1" dirty="0" smtClean="0"/>
              <a:t>Яшкин Тимофей</a:t>
            </a:r>
            <a:endParaRPr lang="ru-RU" b="1"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4" name="Group"/>
          <p:cNvGrpSpPr/>
          <p:nvPr/>
        </p:nvGrpSpPr>
        <p:grpSpPr>
          <a:xfrm>
            <a:off x="-5979528" y="-466339"/>
            <a:ext cx="9544667" cy="9544667"/>
            <a:chOff x="0" y="0"/>
            <a:chExt cx="9544665" cy="9544665"/>
          </a:xfrm>
        </p:grpSpPr>
        <p:sp>
          <p:nvSpPr>
            <p:cNvPr id="487" name="Circle"/>
            <p:cNvSpPr/>
            <p:nvPr/>
          </p:nvSpPr>
          <p:spPr>
            <a:xfrm>
              <a:off x="0" y="0"/>
              <a:ext cx="9544666" cy="954466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88" name="Circle"/>
            <p:cNvSpPr/>
            <p:nvPr/>
          </p:nvSpPr>
          <p:spPr>
            <a:xfrm>
              <a:off x="531325" y="531325"/>
              <a:ext cx="8482015" cy="848201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89" name="Circle"/>
            <p:cNvSpPr/>
            <p:nvPr/>
          </p:nvSpPr>
          <p:spPr>
            <a:xfrm>
              <a:off x="1140144" y="1140144"/>
              <a:ext cx="7264377" cy="726437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90" name="Circle"/>
            <p:cNvSpPr/>
            <p:nvPr/>
          </p:nvSpPr>
          <p:spPr>
            <a:xfrm>
              <a:off x="1768797" y="1768797"/>
              <a:ext cx="6007071" cy="600707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91" name="Circle"/>
            <p:cNvSpPr/>
            <p:nvPr/>
          </p:nvSpPr>
          <p:spPr>
            <a:xfrm>
              <a:off x="2412643" y="2412643"/>
              <a:ext cx="4719379" cy="471937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92" name="Circle"/>
            <p:cNvSpPr/>
            <p:nvPr/>
          </p:nvSpPr>
          <p:spPr>
            <a:xfrm>
              <a:off x="3066407" y="3066407"/>
              <a:ext cx="3411852" cy="341185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93" name="Circle"/>
            <p:cNvSpPr/>
            <p:nvPr/>
          </p:nvSpPr>
          <p:spPr>
            <a:xfrm>
              <a:off x="3678277" y="3678277"/>
              <a:ext cx="2188112" cy="218811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495" name="Tablet…"/>
          <p:cNvSpPr txBox="1"/>
          <p:nvPr/>
        </p:nvSpPr>
        <p:spPr>
          <a:xfrm>
            <a:off x="757642" y="168304"/>
            <a:ext cx="24371559" cy="16619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p>
            <a:pPr>
              <a:defRPr sz="12000">
                <a:solidFill>
                  <a:srgbClr val="001356"/>
                </a:solidFill>
                <a:latin typeface="Montserrat Medium"/>
                <a:ea typeface="Montserrat Medium"/>
                <a:cs typeface="Montserrat Medium"/>
                <a:sym typeface="Montserrat Medium"/>
              </a:defRPr>
            </a:pPr>
            <a:r>
              <a:rPr lang="ru-RU" sz="9600" b="1" dirty="0" smtClean="0">
                <a:solidFill>
                  <a:schemeClr val="tx1">
                    <a:lumMod val="95000"/>
                    <a:lumOff val="5000"/>
                  </a:schemeClr>
                </a:solidFill>
                <a:ea typeface="+mj-lt"/>
                <a:cs typeface="+mj-lt"/>
              </a:rPr>
              <a:t>Первая модель нашего </a:t>
            </a:r>
            <a:r>
              <a:rPr lang="ru-RU" sz="9600" b="1" dirty="0">
                <a:solidFill>
                  <a:schemeClr val="tx1">
                    <a:lumMod val="95000"/>
                    <a:lumOff val="5000"/>
                  </a:schemeClr>
                </a:solidFill>
                <a:ea typeface="+mj-lt"/>
                <a:cs typeface="+mj-lt"/>
              </a:rPr>
              <a:t>курсографа</a:t>
            </a:r>
            <a:endParaRPr dirty="0"/>
          </a:p>
        </p:txBody>
      </p:sp>
      <p:sp>
        <p:nvSpPr>
          <p:cNvPr id="496"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4411247" y="6954112"/>
            <a:ext cx="9544666"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endParaRPr dirty="0"/>
          </a:p>
        </p:txBody>
      </p:sp>
      <p:sp>
        <p:nvSpPr>
          <p:cNvPr id="504" name="Shape"/>
          <p:cNvSpPr/>
          <p:nvPr/>
        </p:nvSpPr>
        <p:spPr>
          <a:xfrm>
            <a:off x="18237094" y="8380755"/>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alpha val="42586"/>
            </a:srgbClr>
          </a:solidFill>
          <a:ln w="25400">
            <a:miter lim="400000"/>
          </a:ln>
        </p:spPr>
        <p:txBody>
          <a:bodyPr tIns="91439" bIns="91439" anchor="ctr"/>
          <a:lstStyle/>
          <a:p>
            <a:endParaRPr/>
          </a:p>
        </p:txBody>
      </p:sp>
      <p:pic>
        <p:nvPicPr>
          <p:cNvPr id="20" name="Picture 2" descr="https://sun9-37.userapi.com/impg/bbdtHqhNFGxY2DCUyhYGIC9PFxRHC-j8zpB-VA/JwKSTYnI61c.jpg?size=1199x1600&amp;quality=96&amp;proxy=1&amp;sign=676c38f9ed5c91da7c133ad0087e90e1&amp;type=album"/>
          <p:cNvPicPr>
            <a:picLocks noGrp="1" noChangeAspect="1" noChangeArrowheads="1"/>
          </p:cNvPicPr>
          <p:nvPr>
            <p:ph type="pic" sz="quarter" idx="10"/>
          </p:nvPr>
        </p:nvPicPr>
        <p:blipFill>
          <a:blip r:embed="rId2" cstate="print">
            <a:extLst>
              <a:ext uri="{28A0092B-C50C-407E-A947-70E740481C1C}">
                <a14:useLocalDpi xmlns:a14="http://schemas.microsoft.com/office/drawing/2010/main" val="0"/>
              </a:ext>
            </a:extLst>
          </a:blip>
          <a:srcRect l="356" r="356"/>
          <a:stretch>
            <a:fillRect/>
          </a:stretch>
        </p:blipFill>
        <p:spPr bwMode="auto">
          <a:xfrm>
            <a:off x="7158464" y="1946305"/>
            <a:ext cx="8344772" cy="11215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p:cNvSpPr/>
          <p:nvPr/>
        </p:nvSpPr>
        <p:spPr>
          <a:xfrm>
            <a:off x="-889106" y="-488899"/>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07" name="Decktop project"/>
          <p:cNvSpPr txBox="1"/>
          <p:nvPr/>
        </p:nvSpPr>
        <p:spPr>
          <a:xfrm>
            <a:off x="12412247" y="2778760"/>
            <a:ext cx="8298855" cy="203132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12000">
                <a:solidFill>
                  <a:srgbClr val="001354"/>
                </a:solidFill>
                <a:latin typeface="Montserrat Medium"/>
                <a:ea typeface="Montserrat Medium"/>
                <a:cs typeface="Montserrat Medium"/>
                <a:sym typeface="Montserrat Medium"/>
              </a:defRPr>
            </a:lvl1pPr>
          </a:lstStyle>
          <a:p>
            <a:endParaRPr dirty="0"/>
          </a:p>
        </p:txBody>
      </p:sp>
      <p:sp>
        <p:nvSpPr>
          <p:cNvPr id="508"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2463047" y="6995159"/>
            <a:ext cx="9544666"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endParaRPr dirty="0"/>
          </a:p>
        </p:txBody>
      </p:sp>
      <p:sp>
        <p:nvSpPr>
          <p:cNvPr id="517" name="Shape"/>
          <p:cNvSpPr/>
          <p:nvPr/>
        </p:nvSpPr>
        <p:spPr>
          <a:xfrm>
            <a:off x="17387771" y="12084101"/>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18" name="Circle"/>
          <p:cNvSpPr/>
          <p:nvPr/>
        </p:nvSpPr>
        <p:spPr>
          <a:xfrm>
            <a:off x="22813565" y="3208908"/>
            <a:ext cx="3030985" cy="3030984"/>
          </a:xfrm>
          <a:prstGeom prst="ellipse">
            <a:avLst/>
          </a:prstGeom>
          <a:solidFill>
            <a:schemeClr val="accent1"/>
          </a:solidFill>
          <a:ln w="25400">
            <a:miter lim="400000"/>
          </a:ln>
        </p:spPr>
        <p:txBody>
          <a:bodyPr tIns="91439" bIns="91439" anchor="ctr"/>
          <a:lstStyle/>
          <a:p>
            <a:endParaRPr/>
          </a:p>
        </p:txBody>
      </p:sp>
      <p:sp>
        <p:nvSpPr>
          <p:cNvPr id="3" name="Прямоугольник 2"/>
          <p:cNvSpPr/>
          <p:nvPr/>
        </p:nvSpPr>
        <p:spPr>
          <a:xfrm>
            <a:off x="4235933" y="605836"/>
            <a:ext cx="16475169" cy="1569660"/>
          </a:xfrm>
          <a:prstGeom prst="rect">
            <a:avLst/>
          </a:prstGeom>
        </p:spPr>
        <p:txBody>
          <a:bodyPr wrap="square">
            <a:spAutoFit/>
          </a:bodyPr>
          <a:lstStyle/>
          <a:p>
            <a:r>
              <a:rPr lang="ru-RU" sz="9600" b="1" dirty="0">
                <a:solidFill>
                  <a:schemeClr val="tx1">
                    <a:lumMod val="95000"/>
                    <a:lumOff val="5000"/>
                  </a:schemeClr>
                </a:solidFill>
                <a:ea typeface="+mj-lt"/>
                <a:cs typeface="+mj-lt"/>
              </a:rPr>
              <a:t>Итоговая модель курсографа</a:t>
            </a:r>
            <a:endParaRPr lang="ru-RU" sz="9600" dirty="0"/>
          </a:p>
        </p:txBody>
      </p:sp>
      <p:pic>
        <p:nvPicPr>
          <p:cNvPr id="16" name="Рисунок 15"/>
          <p:cNvPicPr>
            <a:picLocks noChangeAspect="1"/>
          </p:cNvPicPr>
          <p:nvPr/>
        </p:nvPicPr>
        <p:blipFill rotWithShape="1">
          <a:blip r:embed="rId2" cstate="print">
            <a:extLst>
              <a:ext uri="{28A0092B-C50C-407E-A947-70E740481C1C}">
                <a14:useLocalDpi xmlns:a14="http://schemas.microsoft.com/office/drawing/2010/main" val="0"/>
              </a:ext>
            </a:extLst>
          </a:blip>
          <a:srcRect l="9270" t="-1782" r="10050" b="1782"/>
          <a:stretch/>
        </p:blipFill>
        <p:spPr>
          <a:xfrm>
            <a:off x="571340" y="2389672"/>
            <a:ext cx="9432196" cy="5882022"/>
          </a:xfrm>
          <a:prstGeom prst="rect">
            <a:avLst/>
          </a:prstGeom>
          <a:ln>
            <a:noFill/>
          </a:ln>
          <a:effectLst>
            <a:softEdge rad="112500"/>
          </a:effectLst>
        </p:spPr>
      </p:pic>
      <p:pic>
        <p:nvPicPr>
          <p:cNvPr id="19" name="Рисунок 18"/>
          <p:cNvPicPr>
            <a:picLocks noChangeAspect="1"/>
          </p:cNvPicPr>
          <p:nvPr/>
        </p:nvPicPr>
        <p:blipFill rotWithShape="1">
          <a:blip r:embed="rId3">
            <a:extLst>
              <a:ext uri="{28A0092B-C50C-407E-A947-70E740481C1C}">
                <a14:useLocalDpi xmlns:a14="http://schemas.microsoft.com/office/drawing/2010/main" val="0"/>
              </a:ext>
            </a:extLst>
          </a:blip>
          <a:srcRect t="2871" r="17039" b="3385"/>
          <a:stretch/>
        </p:blipFill>
        <p:spPr>
          <a:xfrm>
            <a:off x="11570699" y="2597869"/>
            <a:ext cx="10887224" cy="6025100"/>
          </a:xfrm>
          <a:prstGeom prst="rect">
            <a:avLst/>
          </a:prstGeom>
          <a:ln>
            <a:noFill/>
          </a:ln>
          <a:effectLst>
            <a:softEdge rad="112500"/>
          </a:effectLst>
        </p:spPr>
      </p:pic>
      <p:pic>
        <p:nvPicPr>
          <p:cNvPr id="17" name="Рисунок 16"/>
          <p:cNvPicPr>
            <a:picLocks noChangeAspect="1"/>
          </p:cNvPicPr>
          <p:nvPr/>
        </p:nvPicPr>
        <p:blipFill rotWithShape="1">
          <a:blip r:embed="rId4">
            <a:extLst>
              <a:ext uri="{28A0092B-C50C-407E-A947-70E740481C1C}">
                <a14:useLocalDpi xmlns:a14="http://schemas.microsoft.com/office/drawing/2010/main" val="0"/>
              </a:ext>
            </a:extLst>
          </a:blip>
          <a:srcRect l="11360" t="3500" r="15447" b="15491"/>
          <a:stretch/>
        </p:blipFill>
        <p:spPr>
          <a:xfrm>
            <a:off x="4912534" y="6601707"/>
            <a:ext cx="12202376" cy="7114293"/>
          </a:xfrm>
          <a:prstGeom prst="rect">
            <a:avLst/>
          </a:prstGeom>
          <a:ln>
            <a:noFill/>
          </a:ln>
          <a:effectLst>
            <a:softEdge rad="112500"/>
          </a:effectLst>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his is your list slide"/>
          <p:cNvSpPr txBox="1"/>
          <p:nvPr/>
        </p:nvSpPr>
        <p:spPr>
          <a:xfrm>
            <a:off x="2455442" y="5176310"/>
            <a:ext cx="23318593" cy="16619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01356"/>
                </a:solidFill>
                <a:latin typeface="Montserrat Medium"/>
                <a:ea typeface="Montserrat Medium"/>
                <a:cs typeface="Montserrat Medium"/>
                <a:sym typeface="Montserrat Medium"/>
              </a:defRPr>
            </a:lvl1pPr>
          </a:lstStyle>
          <a:p>
            <a:r>
              <a:rPr lang="ru-RU" sz="9600" b="1" dirty="0">
                <a:solidFill>
                  <a:schemeClr val="tx1"/>
                </a:solidFill>
              </a:rPr>
              <a:t>Демонстрация нашего робота</a:t>
            </a:r>
            <a:endParaRPr dirty="0"/>
          </a:p>
        </p:txBody>
      </p:sp>
      <p:sp>
        <p:nvSpPr>
          <p:cNvPr id="397" name="Lorem ipsum dolor sit adipiscing elit, sed do incididunt exercitation ullamco laboris nisi consequat."/>
          <p:cNvSpPr txBox="1"/>
          <p:nvPr/>
        </p:nvSpPr>
        <p:spPr>
          <a:xfrm>
            <a:off x="3083411" y="8620759"/>
            <a:ext cx="591544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endParaRPr dirty="0"/>
          </a:p>
        </p:txBody>
      </p:sp>
      <p:sp>
        <p:nvSpPr>
          <p:cNvPr id="398" name="Lorem ipsum dolor sit adipiscing elit, sed do incididunt exercitation ullamco laboris nisi consequat."/>
          <p:cNvSpPr txBox="1"/>
          <p:nvPr/>
        </p:nvSpPr>
        <p:spPr>
          <a:xfrm>
            <a:off x="9344511" y="8620759"/>
            <a:ext cx="591544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E6A91"/>
                </a:solidFill>
                <a:latin typeface="Montserrat Regular"/>
                <a:ea typeface="Montserrat Regular"/>
                <a:cs typeface="Montserrat Regular"/>
                <a:sym typeface="Montserrat Regular"/>
              </a:defRPr>
            </a:lvl1pPr>
          </a:lstStyle>
          <a:p>
            <a:r>
              <a:rPr dirty="0" smtClean="0"/>
              <a:t>.</a:t>
            </a:r>
            <a:endParaRPr dirty="0"/>
          </a:p>
        </p:txBody>
      </p:sp>
      <p:sp>
        <p:nvSpPr>
          <p:cNvPr id="403" name="Graphic 209"/>
          <p:cNvSpPr/>
          <p:nvPr/>
        </p:nvSpPr>
        <p:spPr>
          <a:xfrm>
            <a:off x="9655798" y="6998125"/>
            <a:ext cx="609526" cy="581015"/>
          </a:xfrm>
          <a:custGeom>
            <a:avLst/>
            <a:gdLst/>
            <a:ahLst/>
            <a:cxnLst>
              <a:cxn ang="0">
                <a:pos x="wd2" y="hd2"/>
              </a:cxn>
              <a:cxn ang="5400000">
                <a:pos x="wd2" y="hd2"/>
              </a:cxn>
              <a:cxn ang="10800000">
                <a:pos x="wd2" y="hd2"/>
              </a:cxn>
              <a:cxn ang="16200000">
                <a:pos x="wd2" y="hd2"/>
              </a:cxn>
            </a:cxnLst>
            <a:rect l="0" t="0" r="r" b="b"/>
            <a:pathLst>
              <a:path w="21498" h="21493" extrusionOk="0">
                <a:moveTo>
                  <a:pt x="21465" y="8141"/>
                </a:moveTo>
                <a:cubicBezTo>
                  <a:pt x="21391" y="7901"/>
                  <a:pt x="21200" y="7720"/>
                  <a:pt x="20964" y="7669"/>
                </a:cubicBezTo>
                <a:lnTo>
                  <a:pt x="14578" y="6269"/>
                </a:lnTo>
                <a:lnTo>
                  <a:pt x="11334" y="328"/>
                </a:lnTo>
                <a:cubicBezTo>
                  <a:pt x="11121" y="-9"/>
                  <a:pt x="10687" y="-102"/>
                  <a:pt x="10365" y="122"/>
                </a:cubicBezTo>
                <a:cubicBezTo>
                  <a:pt x="10287" y="176"/>
                  <a:pt x="10220" y="246"/>
                  <a:pt x="10168" y="328"/>
                </a:cubicBezTo>
                <a:lnTo>
                  <a:pt x="6919" y="6269"/>
                </a:lnTo>
                <a:lnTo>
                  <a:pt x="536" y="7669"/>
                </a:lnTo>
                <a:cubicBezTo>
                  <a:pt x="172" y="7748"/>
                  <a:pt x="-61" y="8121"/>
                  <a:pt x="14" y="8502"/>
                </a:cubicBezTo>
                <a:cubicBezTo>
                  <a:pt x="39" y="8624"/>
                  <a:pt x="93" y="8737"/>
                  <a:pt x="172" y="8829"/>
                </a:cubicBezTo>
                <a:lnTo>
                  <a:pt x="4556" y="13903"/>
                </a:lnTo>
                <a:lnTo>
                  <a:pt x="3851" y="20709"/>
                </a:lnTo>
                <a:cubicBezTo>
                  <a:pt x="3812" y="21096"/>
                  <a:pt x="4079" y="21443"/>
                  <a:pt x="4448" y="21485"/>
                </a:cubicBezTo>
                <a:cubicBezTo>
                  <a:pt x="4565" y="21498"/>
                  <a:pt x="4684" y="21478"/>
                  <a:pt x="4792" y="21428"/>
                </a:cubicBezTo>
                <a:lnTo>
                  <a:pt x="10748" y="18625"/>
                </a:lnTo>
                <a:lnTo>
                  <a:pt x="16702" y="21431"/>
                </a:lnTo>
                <a:cubicBezTo>
                  <a:pt x="16789" y="21472"/>
                  <a:pt x="16882" y="21493"/>
                  <a:pt x="16977" y="21493"/>
                </a:cubicBezTo>
                <a:cubicBezTo>
                  <a:pt x="17348" y="21493"/>
                  <a:pt x="17649" y="21177"/>
                  <a:pt x="17649" y="20788"/>
                </a:cubicBezTo>
                <a:cubicBezTo>
                  <a:pt x="17649" y="20763"/>
                  <a:pt x="17648" y="20737"/>
                  <a:pt x="17645" y="20711"/>
                </a:cubicBezTo>
                <a:lnTo>
                  <a:pt x="16940" y="13903"/>
                </a:lnTo>
                <a:lnTo>
                  <a:pt x="21324" y="8829"/>
                </a:lnTo>
                <a:cubicBezTo>
                  <a:pt x="21485" y="8643"/>
                  <a:pt x="21539" y="8380"/>
                  <a:pt x="21465" y="8141"/>
                </a:cubicBezTo>
                <a:close/>
              </a:path>
            </a:pathLst>
          </a:custGeom>
          <a:solidFill>
            <a:srgbClr val="FFFFFF"/>
          </a:solidFill>
          <a:ln w="25400">
            <a:miter lim="400000"/>
          </a:ln>
        </p:spPr>
        <p:txBody>
          <a:bodyPr tIns="91439" bIns="91439" anchor="ctr"/>
          <a:lstStyle/>
          <a:p>
            <a:endParaRPr/>
          </a:p>
        </p:txBody>
      </p:sp>
      <p:sp>
        <p:nvSpPr>
          <p:cNvPr id="404" name="Graphic 237"/>
          <p:cNvSpPr/>
          <p:nvPr/>
        </p:nvSpPr>
        <p:spPr>
          <a:xfrm>
            <a:off x="3374852" y="7008947"/>
            <a:ext cx="609290" cy="610171"/>
          </a:xfrm>
          <a:custGeom>
            <a:avLst/>
            <a:gdLst/>
            <a:ahLst/>
            <a:cxnLst>
              <a:cxn ang="0">
                <a:pos x="wd2" y="hd2"/>
              </a:cxn>
              <a:cxn ang="5400000">
                <a:pos x="wd2" y="hd2"/>
              </a:cxn>
              <a:cxn ang="10800000">
                <a:pos x="wd2" y="hd2"/>
              </a:cxn>
              <a:cxn ang="16200000">
                <a:pos x="wd2" y="hd2"/>
              </a:cxn>
            </a:cxnLst>
            <a:rect l="0" t="0" r="r" b="b"/>
            <a:pathLst>
              <a:path w="21023" h="21356" extrusionOk="0">
                <a:moveTo>
                  <a:pt x="15748" y="1025"/>
                </a:moveTo>
                <a:lnTo>
                  <a:pt x="12233" y="4592"/>
                </a:lnTo>
                <a:lnTo>
                  <a:pt x="13133" y="8001"/>
                </a:lnTo>
                <a:lnTo>
                  <a:pt x="16495" y="8915"/>
                </a:lnTo>
                <a:lnTo>
                  <a:pt x="19948" y="5410"/>
                </a:lnTo>
                <a:cubicBezTo>
                  <a:pt x="20146" y="5164"/>
                  <a:pt x="20502" y="5127"/>
                  <a:pt x="20744" y="5328"/>
                </a:cubicBezTo>
                <a:cubicBezTo>
                  <a:pt x="20872" y="5434"/>
                  <a:pt x="20949" y="5591"/>
                  <a:pt x="20952" y="5759"/>
                </a:cubicBezTo>
                <a:cubicBezTo>
                  <a:pt x="21257" y="7834"/>
                  <a:pt x="20564" y="9932"/>
                  <a:pt x="19088" y="11402"/>
                </a:cubicBezTo>
                <a:cubicBezTo>
                  <a:pt x="17801" y="12712"/>
                  <a:pt x="16033" y="13418"/>
                  <a:pt x="14211" y="13348"/>
                </a:cubicBezTo>
                <a:cubicBezTo>
                  <a:pt x="13191" y="13306"/>
                  <a:pt x="12198" y="13690"/>
                  <a:pt x="11465" y="14412"/>
                </a:cubicBezTo>
                <a:lnTo>
                  <a:pt x="5585" y="20379"/>
                </a:lnTo>
                <a:cubicBezTo>
                  <a:pt x="4967" y="21004"/>
                  <a:pt x="4130" y="21356"/>
                  <a:pt x="3257" y="21356"/>
                </a:cubicBezTo>
                <a:cubicBezTo>
                  <a:pt x="3206" y="21356"/>
                  <a:pt x="3154" y="21356"/>
                  <a:pt x="3102" y="21352"/>
                </a:cubicBezTo>
                <a:cubicBezTo>
                  <a:pt x="2174" y="21305"/>
                  <a:pt x="1309" y="20864"/>
                  <a:pt x="718" y="20137"/>
                </a:cubicBezTo>
                <a:cubicBezTo>
                  <a:pt x="-343" y="18762"/>
                  <a:pt x="-215" y="16798"/>
                  <a:pt x="1014" y="15577"/>
                </a:cubicBezTo>
                <a:lnTo>
                  <a:pt x="6814" y="9694"/>
                </a:lnTo>
                <a:cubicBezTo>
                  <a:pt x="7527" y="8951"/>
                  <a:pt x="7906" y="7943"/>
                  <a:pt x="7861" y="6907"/>
                </a:cubicBezTo>
                <a:cubicBezTo>
                  <a:pt x="7800" y="5061"/>
                  <a:pt x="8494" y="3270"/>
                  <a:pt x="9780" y="1961"/>
                </a:cubicBezTo>
                <a:cubicBezTo>
                  <a:pt x="11245" y="457"/>
                  <a:pt x="13332" y="-244"/>
                  <a:pt x="15393" y="76"/>
                </a:cubicBezTo>
                <a:cubicBezTo>
                  <a:pt x="15693" y="88"/>
                  <a:pt x="15927" y="345"/>
                  <a:pt x="15914" y="650"/>
                </a:cubicBezTo>
                <a:cubicBezTo>
                  <a:pt x="15909" y="792"/>
                  <a:pt x="15849" y="927"/>
                  <a:pt x="15748" y="1025"/>
                </a:cubicBezTo>
                <a:close/>
                <a:moveTo>
                  <a:pt x="3947" y="17319"/>
                </a:moveTo>
                <a:cubicBezTo>
                  <a:pt x="3561" y="16929"/>
                  <a:pt x="2937" y="16929"/>
                  <a:pt x="2552" y="17320"/>
                </a:cubicBezTo>
                <a:cubicBezTo>
                  <a:pt x="2167" y="17711"/>
                  <a:pt x="2167" y="18344"/>
                  <a:pt x="2553" y="18734"/>
                </a:cubicBezTo>
                <a:cubicBezTo>
                  <a:pt x="2938" y="19125"/>
                  <a:pt x="3562" y="19125"/>
                  <a:pt x="3947" y="18734"/>
                </a:cubicBezTo>
                <a:cubicBezTo>
                  <a:pt x="4332" y="18344"/>
                  <a:pt x="4332" y="17711"/>
                  <a:pt x="3947" y="17320"/>
                </a:cubicBezTo>
                <a:cubicBezTo>
                  <a:pt x="3947" y="17320"/>
                  <a:pt x="3947" y="17320"/>
                  <a:pt x="3947" y="17319"/>
                </a:cubicBezTo>
                <a:close/>
                <a:moveTo>
                  <a:pt x="6066" y="16113"/>
                </a:moveTo>
                <a:lnTo>
                  <a:pt x="10221" y="11897"/>
                </a:lnTo>
                <a:cubicBezTo>
                  <a:pt x="10482" y="11642"/>
                  <a:pt x="10490" y="11219"/>
                  <a:pt x="10237" y="10955"/>
                </a:cubicBezTo>
                <a:cubicBezTo>
                  <a:pt x="9985" y="10690"/>
                  <a:pt x="9569" y="10682"/>
                  <a:pt x="9308" y="10938"/>
                </a:cubicBezTo>
                <a:cubicBezTo>
                  <a:pt x="9302" y="10944"/>
                  <a:pt x="9297" y="10949"/>
                  <a:pt x="9292" y="10955"/>
                </a:cubicBezTo>
                <a:lnTo>
                  <a:pt x="5136" y="15170"/>
                </a:lnTo>
                <a:cubicBezTo>
                  <a:pt x="4875" y="15426"/>
                  <a:pt x="4868" y="15848"/>
                  <a:pt x="5120" y="16113"/>
                </a:cubicBezTo>
                <a:cubicBezTo>
                  <a:pt x="5372" y="16378"/>
                  <a:pt x="5788" y="16386"/>
                  <a:pt x="6049" y="16130"/>
                </a:cubicBezTo>
                <a:cubicBezTo>
                  <a:pt x="6055" y="16124"/>
                  <a:pt x="6060" y="16119"/>
                  <a:pt x="6066" y="16113"/>
                </a:cubicBezTo>
                <a:close/>
              </a:path>
            </a:pathLst>
          </a:custGeom>
          <a:solidFill>
            <a:srgbClr val="FFFFFF"/>
          </a:solidFill>
          <a:ln w="25400">
            <a:miter lim="400000"/>
          </a:ln>
        </p:spPr>
        <p:txBody>
          <a:bodyPr tIns="91439" bIns="91439" anchor="ctr"/>
          <a:lstStyle/>
          <a:p>
            <a:endParaRPr/>
          </a:p>
        </p:txBody>
      </p:sp>
      <p:sp>
        <p:nvSpPr>
          <p:cNvPr id="405" name="Graphic 229"/>
          <p:cNvSpPr/>
          <p:nvPr/>
        </p:nvSpPr>
        <p:spPr>
          <a:xfrm>
            <a:off x="16049184" y="7050507"/>
            <a:ext cx="609836" cy="476251"/>
          </a:xfrm>
          <a:custGeom>
            <a:avLst/>
            <a:gdLst/>
            <a:ahLst/>
            <a:cxnLst>
              <a:cxn ang="0">
                <a:pos x="wd2" y="hd2"/>
              </a:cxn>
              <a:cxn ang="5400000">
                <a:pos x="wd2" y="hd2"/>
              </a:cxn>
              <a:cxn ang="10800000">
                <a:pos x="wd2" y="hd2"/>
              </a:cxn>
              <a:cxn ang="16200000">
                <a:pos x="wd2" y="hd2"/>
              </a:cxn>
            </a:cxnLst>
            <a:rect l="0" t="0" r="r" b="b"/>
            <a:pathLst>
              <a:path w="21531" h="21600" extrusionOk="0">
                <a:moveTo>
                  <a:pt x="8407" y="21600"/>
                </a:moveTo>
                <a:cubicBezTo>
                  <a:pt x="0" y="21600"/>
                  <a:pt x="0" y="19953"/>
                  <a:pt x="0" y="19411"/>
                </a:cubicBezTo>
                <a:lnTo>
                  <a:pt x="0" y="18302"/>
                </a:lnTo>
                <a:cubicBezTo>
                  <a:pt x="2" y="16622"/>
                  <a:pt x="766" y="15098"/>
                  <a:pt x="1955" y="14401"/>
                </a:cubicBezTo>
                <a:lnTo>
                  <a:pt x="4763" y="12760"/>
                </a:lnTo>
                <a:cubicBezTo>
                  <a:pt x="5078" y="12575"/>
                  <a:pt x="5349" y="12286"/>
                  <a:pt x="5548" y="11923"/>
                </a:cubicBezTo>
                <a:cubicBezTo>
                  <a:pt x="5741" y="11570"/>
                  <a:pt x="5756" y="11104"/>
                  <a:pt x="5586" y="10732"/>
                </a:cubicBezTo>
                <a:cubicBezTo>
                  <a:pt x="4964" y="9342"/>
                  <a:pt x="4638" y="7766"/>
                  <a:pt x="4641" y="6163"/>
                </a:cubicBezTo>
                <a:cubicBezTo>
                  <a:pt x="4641" y="3096"/>
                  <a:pt x="5805" y="0"/>
                  <a:pt x="8407" y="0"/>
                </a:cubicBezTo>
                <a:cubicBezTo>
                  <a:pt x="11009" y="0"/>
                  <a:pt x="12174" y="3096"/>
                  <a:pt x="12174" y="6163"/>
                </a:cubicBezTo>
                <a:cubicBezTo>
                  <a:pt x="12178" y="7766"/>
                  <a:pt x="11853" y="9343"/>
                  <a:pt x="11232" y="10734"/>
                </a:cubicBezTo>
                <a:cubicBezTo>
                  <a:pt x="11062" y="11107"/>
                  <a:pt x="11076" y="11572"/>
                  <a:pt x="11270" y="11926"/>
                </a:cubicBezTo>
                <a:cubicBezTo>
                  <a:pt x="11469" y="12289"/>
                  <a:pt x="11740" y="12578"/>
                  <a:pt x="12055" y="12762"/>
                </a:cubicBezTo>
                <a:lnTo>
                  <a:pt x="14863" y="14404"/>
                </a:lnTo>
                <a:cubicBezTo>
                  <a:pt x="16050" y="15102"/>
                  <a:pt x="16812" y="16624"/>
                  <a:pt x="16814" y="18302"/>
                </a:cubicBezTo>
                <a:lnTo>
                  <a:pt x="16814" y="19411"/>
                </a:lnTo>
                <a:cubicBezTo>
                  <a:pt x="16814" y="19953"/>
                  <a:pt x="16814" y="21600"/>
                  <a:pt x="8407" y="21600"/>
                </a:cubicBezTo>
                <a:close/>
                <a:moveTo>
                  <a:pt x="16954" y="8819"/>
                </a:moveTo>
                <a:lnTo>
                  <a:pt x="21325" y="3203"/>
                </a:lnTo>
                <a:cubicBezTo>
                  <a:pt x="21593" y="2871"/>
                  <a:pt x="21600" y="2324"/>
                  <a:pt x="21342" y="1981"/>
                </a:cubicBezTo>
                <a:cubicBezTo>
                  <a:pt x="21084" y="1638"/>
                  <a:pt x="20658" y="1628"/>
                  <a:pt x="20391" y="1960"/>
                </a:cubicBezTo>
                <a:cubicBezTo>
                  <a:pt x="20385" y="1967"/>
                  <a:pt x="20380" y="1974"/>
                  <a:pt x="20374" y="1981"/>
                </a:cubicBezTo>
                <a:lnTo>
                  <a:pt x="16478" y="6986"/>
                </a:lnTo>
                <a:lnTo>
                  <a:pt x="14600" y="4573"/>
                </a:lnTo>
                <a:cubicBezTo>
                  <a:pt x="14332" y="4242"/>
                  <a:pt x="13907" y="4251"/>
                  <a:pt x="13649" y="4594"/>
                </a:cubicBezTo>
                <a:cubicBezTo>
                  <a:pt x="13397" y="4929"/>
                  <a:pt x="13397" y="5460"/>
                  <a:pt x="13649" y="5795"/>
                </a:cubicBezTo>
                <a:lnTo>
                  <a:pt x="16003" y="8819"/>
                </a:lnTo>
                <a:cubicBezTo>
                  <a:pt x="16265" y="9156"/>
                  <a:pt x="16691" y="9156"/>
                  <a:pt x="16954" y="8819"/>
                </a:cubicBezTo>
                <a:close/>
              </a:path>
            </a:pathLst>
          </a:custGeom>
          <a:solidFill>
            <a:srgbClr val="FFFFFF"/>
          </a:solidFill>
          <a:ln w="25400">
            <a:miter lim="400000"/>
          </a:ln>
        </p:spPr>
        <p:txBody>
          <a:bodyPr tIns="91439" bIns="91439" anchor="ctr"/>
          <a:lstStyle/>
          <a:p>
            <a:endParaRPr/>
          </a:p>
        </p:txBody>
      </p:sp>
      <p:grpSp>
        <p:nvGrpSpPr>
          <p:cNvPr id="413" name="Group"/>
          <p:cNvGrpSpPr/>
          <p:nvPr/>
        </p:nvGrpSpPr>
        <p:grpSpPr>
          <a:xfrm>
            <a:off x="19634547" y="-4216053"/>
            <a:ext cx="9448106" cy="9448106"/>
            <a:chOff x="0" y="0"/>
            <a:chExt cx="9448105" cy="9448105"/>
          </a:xfrm>
        </p:grpSpPr>
        <p:sp>
          <p:nvSpPr>
            <p:cNvPr id="406"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7"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8"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09"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0"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1"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12"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414" name="Shape"/>
          <p:cNvSpPr/>
          <p:nvPr/>
        </p:nvSpPr>
        <p:spPr>
          <a:xfrm>
            <a:off x="-6731106" y="1522755"/>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TextBox 35"/>
          <p:cNvSpPr txBox="1"/>
          <p:nvPr/>
        </p:nvSpPr>
        <p:spPr>
          <a:xfrm>
            <a:off x="3304943" y="1687785"/>
            <a:ext cx="17640929" cy="387798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8000">
                <a:solidFill>
                  <a:srgbClr val="001356"/>
                </a:solidFill>
                <a:latin typeface="Montserrat Medium"/>
                <a:ea typeface="Montserrat Medium"/>
                <a:cs typeface="Montserrat Medium"/>
                <a:sym typeface="Montserrat Medium"/>
              </a:defRPr>
            </a:lvl1pPr>
          </a:lstStyle>
          <a:p>
            <a:pPr algn="ctr"/>
            <a:r>
              <a:rPr lang="ru-RU" b="1" dirty="0">
                <a:solidFill>
                  <a:schemeClr val="tx1">
                    <a:lumMod val="95000"/>
                    <a:lumOff val="5000"/>
                  </a:schemeClr>
                </a:solidFill>
                <a:cs typeface="Calibri Light"/>
              </a:rPr>
              <a:t>Спасибо за </a:t>
            </a:r>
            <a:r>
              <a:rPr lang="ru-RU" b="1" dirty="0" smtClean="0">
                <a:solidFill>
                  <a:schemeClr val="tx1">
                    <a:lumMod val="95000"/>
                    <a:lumOff val="5000"/>
                  </a:schemeClr>
                </a:solidFill>
                <a:cs typeface="Calibri Light"/>
              </a:rPr>
              <a:t>внимание.</a:t>
            </a:r>
            <a:r>
              <a:rPr lang="ru-RU" b="1" dirty="0">
                <a:solidFill>
                  <a:schemeClr val="tx1">
                    <a:lumMod val="95000"/>
                    <a:lumOff val="5000"/>
                  </a:schemeClr>
                </a:solidFill>
                <a:cs typeface="Calibri Light"/>
              </a:rPr>
              <a:t/>
            </a:r>
            <a:br>
              <a:rPr lang="ru-RU" b="1" dirty="0">
                <a:solidFill>
                  <a:schemeClr val="tx1">
                    <a:lumMod val="95000"/>
                    <a:lumOff val="5000"/>
                  </a:schemeClr>
                </a:solidFill>
                <a:cs typeface="Calibri Light"/>
              </a:rPr>
            </a:br>
            <a:r>
              <a:rPr lang="ru-RU" b="1" dirty="0">
                <a:solidFill>
                  <a:schemeClr val="tx1">
                    <a:lumMod val="95000"/>
                    <a:lumOff val="5000"/>
                  </a:schemeClr>
                </a:solidFill>
                <a:cs typeface="Calibri Light"/>
              </a:rPr>
              <a:t>Мы готовы ответить на ваши вопросы</a:t>
            </a:r>
            <a:endParaRPr dirty="0"/>
          </a:p>
        </p:txBody>
      </p:sp>
      <p:sp>
        <p:nvSpPr>
          <p:cNvPr id="538" name="TextBox 36"/>
          <p:cNvSpPr txBox="1"/>
          <p:nvPr/>
        </p:nvSpPr>
        <p:spPr>
          <a:xfrm>
            <a:off x="6908185" y="8140700"/>
            <a:ext cx="9472923" cy="91300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228600" indent="-228600">
              <a:lnSpc>
                <a:spcPct val="150000"/>
              </a:lnSpc>
              <a:buClr>
                <a:srgbClr val="1B43C3"/>
              </a:buClr>
              <a:buSzPct val="100000"/>
              <a:buChar char="•"/>
              <a:defRPr>
                <a:solidFill>
                  <a:srgbClr val="5D6A91"/>
                </a:solidFill>
                <a:latin typeface="Montserrat Regular"/>
                <a:ea typeface="Montserrat Regular"/>
                <a:cs typeface="Montserrat Regular"/>
                <a:sym typeface="Montserrat Regular"/>
              </a:defRPr>
            </a:pPr>
            <a:endParaRPr u="sng" dirty="0">
              <a:solidFill>
                <a:srgbClr val="1A43C2"/>
              </a:solidFill>
              <a:uFill>
                <a:solidFill>
                  <a:srgbClr val="0563C1"/>
                </a:solidFill>
              </a:uFill>
              <a:hlinkClick r:id="rId2"/>
            </a:endParaRPr>
          </a:p>
        </p:txBody>
      </p:sp>
      <p:sp>
        <p:nvSpPr>
          <p:cNvPr id="539" name="Shape"/>
          <p:cNvSpPr/>
          <p:nvPr/>
        </p:nvSpPr>
        <p:spPr>
          <a:xfrm>
            <a:off x="-2426997" y="7189496"/>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sp>
        <p:nvSpPr>
          <p:cNvPr id="540" name="Circle"/>
          <p:cNvSpPr/>
          <p:nvPr/>
        </p:nvSpPr>
        <p:spPr>
          <a:xfrm>
            <a:off x="21369734" y="1687785"/>
            <a:ext cx="6289130" cy="6289130"/>
          </a:xfrm>
          <a:prstGeom prst="ellipse">
            <a:avLst/>
          </a:prstGeom>
          <a:solidFill>
            <a:schemeClr val="accent1"/>
          </a:solidFill>
          <a:ln w="25400">
            <a:miter lim="400000"/>
          </a:ln>
        </p:spPr>
        <p:txBody>
          <a:bodyPr tIns="91439" bIns="91439" anchor="ctr"/>
          <a:lstStyle/>
          <a:p>
            <a:endParaRPr/>
          </a:p>
        </p:txBody>
      </p:sp>
      <p:pic>
        <p:nvPicPr>
          <p:cNvPr id="6" name="Рисунок 5"/>
          <p:cNvPicPr>
            <a:picLocks noChangeAspect="1"/>
          </p:cNvPicPr>
          <p:nvPr/>
        </p:nvPicPr>
        <p:blipFill>
          <a:blip r:embed="rId3"/>
          <a:stretch>
            <a:fillRect/>
          </a:stretch>
        </p:blipFill>
        <p:spPr>
          <a:xfrm>
            <a:off x="3141500" y="7189496"/>
            <a:ext cx="17804372" cy="2518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Group"/>
          <p:cNvGrpSpPr/>
          <p:nvPr/>
        </p:nvGrpSpPr>
        <p:grpSpPr>
          <a:xfrm>
            <a:off x="-4822231" y="-4724053"/>
            <a:ext cx="9448106" cy="9448106"/>
            <a:chOff x="0" y="0"/>
            <a:chExt cx="9448105" cy="9448105"/>
          </a:xfrm>
        </p:grpSpPr>
        <p:sp>
          <p:nvSpPr>
            <p:cNvPr id="123"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4"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5"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6"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7"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8"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129"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131" name="Shape"/>
          <p:cNvSpPr/>
          <p:nvPr/>
        </p:nvSpPr>
        <p:spPr>
          <a:xfrm>
            <a:off x="13995294" y="81002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grpSp>
        <p:nvGrpSpPr>
          <p:cNvPr id="134" name="Group"/>
          <p:cNvGrpSpPr/>
          <p:nvPr/>
        </p:nvGrpSpPr>
        <p:grpSpPr>
          <a:xfrm>
            <a:off x="3000496" y="992843"/>
            <a:ext cx="19480992" cy="5573059"/>
            <a:chOff x="-646404" y="-1824015"/>
            <a:chExt cx="19480991" cy="5573056"/>
          </a:xfrm>
        </p:grpSpPr>
        <p:sp>
          <p:nvSpPr>
            <p:cNvPr id="132" name="This is your first text slide"/>
            <p:cNvSpPr txBox="1"/>
            <p:nvPr/>
          </p:nvSpPr>
          <p:spPr>
            <a:xfrm>
              <a:off x="2009451" y="-1824015"/>
              <a:ext cx="14169281" cy="350865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a:defRPr sz="12000">
                  <a:solidFill>
                    <a:srgbClr val="001355"/>
                  </a:solidFill>
                  <a:latin typeface="Montserrat Medium"/>
                  <a:ea typeface="Montserrat Medium"/>
                  <a:cs typeface="Montserrat Medium"/>
                  <a:sym typeface="Montserrat Medium"/>
                </a:defRPr>
              </a:lvl1pPr>
            </a:lstStyle>
            <a:p>
              <a:pPr algn="ctr"/>
              <a:r>
                <a:rPr lang="ru-RU" sz="9600" b="1" dirty="0">
                  <a:solidFill>
                    <a:schemeClr val="tx1">
                      <a:lumMod val="95000"/>
                      <a:lumOff val="5000"/>
                    </a:schemeClr>
                  </a:solidFill>
                  <a:ea typeface="+mj-lt"/>
                  <a:cs typeface="+mj-lt"/>
                </a:rPr>
                <a:t>Цель</a:t>
              </a:r>
            </a:p>
            <a:p>
              <a:endParaRPr dirty="0"/>
            </a:p>
          </p:txBody>
        </p:sp>
        <p:sp>
          <p:nvSpPr>
            <p:cNvPr id="133"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646404" y="1163721"/>
              <a:ext cx="19480991" cy="2585320"/>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t">
              <a:spAutoFit/>
            </a:bodyPr>
            <a:lstStyle>
              <a:lvl1pPr defTabSz="914400">
                <a:defRPr>
                  <a:solidFill>
                    <a:srgbClr val="5E6A92"/>
                  </a:solidFill>
                  <a:latin typeface="Montserrat Regular"/>
                  <a:ea typeface="Montserrat Regular"/>
                  <a:cs typeface="Montserrat Regular"/>
                  <a:sym typeface="Montserrat Regular"/>
                </a:defRPr>
              </a:lvl1pPr>
            </a:lstStyle>
            <a:p>
              <a:pPr algn="ctr"/>
              <a:r>
                <a:rPr lang="ru-RU" sz="6000" dirty="0">
                  <a:solidFill>
                    <a:schemeClr val="tx1"/>
                  </a:solidFill>
                </a:rPr>
                <a:t>Разработать и создать опытный образец цифрового курсографа.</a:t>
              </a:r>
            </a:p>
            <a:p>
              <a:endParaRPr dirty="0"/>
            </a:p>
          </p:txBody>
        </p:sp>
      </p:grpSp>
      <p:sp>
        <p:nvSpPr>
          <p:cNvPr id="135" name="Circle"/>
          <p:cNvSpPr/>
          <p:nvPr/>
        </p:nvSpPr>
        <p:spPr>
          <a:xfrm>
            <a:off x="18952765" y="8386365"/>
            <a:ext cx="11472070" cy="11472070"/>
          </a:xfrm>
          <a:prstGeom prst="ellipse">
            <a:avLst/>
          </a:prstGeom>
          <a:solidFill>
            <a:schemeClr val="accent1"/>
          </a:solidFill>
          <a:ln w="25400">
            <a:miter lim="400000"/>
          </a:ln>
        </p:spPr>
        <p:txBody>
          <a:bodyPr tIns="91439" bIns="91439" anchor="ctr"/>
          <a:lstStyle/>
          <a:p>
            <a:endParaRPr/>
          </a:p>
        </p:txBody>
      </p:sp>
      <p:sp>
        <p:nvSpPr>
          <p:cNvPr id="136" name="Shape"/>
          <p:cNvSpPr/>
          <p:nvPr/>
        </p:nvSpPr>
        <p:spPr>
          <a:xfrm>
            <a:off x="21081894" y="-2364582"/>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pic>
        <p:nvPicPr>
          <p:cNvPr id="16" name="Picture 2" descr="Курсограф цифровой 23Ц1 - купить в компании «Связь и Радионавигац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034" y="6259297"/>
            <a:ext cx="8732230" cy="64357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p:cNvSpPr/>
          <p:nvPr/>
        </p:nvSpPr>
        <p:spPr>
          <a:xfrm>
            <a:off x="-406506" y="120372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247" name="This is text and photo slide"/>
          <p:cNvSpPr txBox="1"/>
          <p:nvPr/>
        </p:nvSpPr>
        <p:spPr>
          <a:xfrm>
            <a:off x="4850990" y="933897"/>
            <a:ext cx="14109410" cy="16619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8000">
                <a:solidFill>
                  <a:srgbClr val="001355"/>
                </a:solidFill>
                <a:latin typeface="Montserrat Medium"/>
                <a:ea typeface="Montserrat Medium"/>
                <a:cs typeface="Montserrat Medium"/>
                <a:sym typeface="Montserrat Medium"/>
              </a:defRPr>
            </a:lvl1pPr>
          </a:lstStyle>
          <a:p>
            <a:r>
              <a:rPr lang="ru-RU" sz="9600" b="1" dirty="0">
                <a:solidFill>
                  <a:schemeClr val="tx1">
                    <a:lumMod val="95000"/>
                    <a:lumOff val="5000"/>
                  </a:schemeClr>
                </a:solidFill>
                <a:cs typeface="Calibri Light"/>
              </a:rPr>
              <a:t>Что такое курсограф?</a:t>
            </a:r>
            <a:endParaRPr sz="9600" dirty="0"/>
          </a:p>
        </p:txBody>
      </p:sp>
      <p:sp>
        <p:nvSpPr>
          <p:cNvPr id="248" name="Lorem ipsum dolor sit amet, consectetur adipiscing elit, sed do eiusmod tempor incididunt ut labore et dolore magna aliqua. Ut enim ad exercitation ullamco laboris nisi ut aliquip ex ea commodo consequat. reprehenderit in voluptate velit esse cillum dolo"/>
          <p:cNvSpPr txBox="1"/>
          <p:nvPr/>
        </p:nvSpPr>
        <p:spPr>
          <a:xfrm>
            <a:off x="-151846" y="7135007"/>
            <a:ext cx="14592938" cy="443198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E6A90"/>
                </a:solidFill>
                <a:latin typeface="Montserrat Regular"/>
                <a:ea typeface="Montserrat Regular"/>
                <a:cs typeface="Montserrat Regular"/>
                <a:sym typeface="Montserrat Regular"/>
              </a:defRPr>
            </a:lvl1pPr>
          </a:lstStyle>
          <a:p>
            <a:pPr algn="ctr"/>
            <a:r>
              <a:rPr lang="ru-RU" sz="6000" dirty="0">
                <a:solidFill>
                  <a:schemeClr val="tx1">
                    <a:lumMod val="95000"/>
                    <a:lumOff val="5000"/>
                  </a:schemeClr>
                </a:solidFill>
                <a:ea typeface="+mn-lt"/>
                <a:cs typeface="+mn-lt"/>
              </a:rPr>
              <a:t>Навигационный прибор для автоматической записи курса </a:t>
            </a:r>
            <a:r>
              <a:rPr lang="ru-RU" sz="6000" dirty="0" smtClean="0">
                <a:solidFill>
                  <a:schemeClr val="tx1">
                    <a:lumMod val="95000"/>
                    <a:lumOff val="5000"/>
                  </a:schemeClr>
                </a:solidFill>
                <a:ea typeface="+mn-lt"/>
                <a:cs typeface="+mn-lt"/>
              </a:rPr>
              <a:t>судна. </a:t>
            </a:r>
            <a:endParaRPr lang="ru-RU" sz="6000" dirty="0">
              <a:solidFill>
                <a:schemeClr val="tx1">
                  <a:lumMod val="95000"/>
                  <a:lumOff val="5000"/>
                </a:schemeClr>
              </a:solidFill>
              <a:ea typeface="+mn-lt"/>
              <a:cs typeface="+mn-lt"/>
            </a:endParaRPr>
          </a:p>
          <a:p>
            <a:pPr algn="ctr"/>
            <a:r>
              <a:rPr lang="ru-RU" sz="6000" dirty="0">
                <a:solidFill>
                  <a:schemeClr val="tx1">
                    <a:lumMod val="95000"/>
                    <a:lumOff val="5000"/>
                  </a:schemeClr>
                </a:solidFill>
                <a:ea typeface="+mn-lt"/>
                <a:cs typeface="+mn-lt"/>
              </a:rPr>
              <a:t>Работает от гирокомпаса или магнитного </a:t>
            </a:r>
            <a:r>
              <a:rPr lang="ru-RU" sz="6000" dirty="0" smtClean="0">
                <a:solidFill>
                  <a:schemeClr val="tx1">
                    <a:lumMod val="95000"/>
                    <a:lumOff val="5000"/>
                  </a:schemeClr>
                </a:solidFill>
                <a:ea typeface="+mn-lt"/>
                <a:cs typeface="+mn-lt"/>
              </a:rPr>
              <a:t>компаса</a:t>
            </a:r>
            <a:r>
              <a:rPr lang="ru-RU" sz="6000" dirty="0">
                <a:solidFill>
                  <a:schemeClr val="tx1">
                    <a:lumMod val="95000"/>
                    <a:lumOff val="5000"/>
                  </a:schemeClr>
                </a:solidFill>
                <a:ea typeface="+mn-lt"/>
                <a:cs typeface="+mn-lt"/>
              </a:rPr>
              <a:t>.</a:t>
            </a:r>
            <a:endParaRPr lang="ru-RU" sz="6000" dirty="0">
              <a:solidFill>
                <a:schemeClr val="tx1">
                  <a:lumMod val="95000"/>
                  <a:lumOff val="5000"/>
                </a:schemeClr>
              </a:solidFill>
              <a:cs typeface="Calibri"/>
            </a:endParaRPr>
          </a:p>
          <a:p>
            <a:endParaRPr dirty="0"/>
          </a:p>
        </p:txBody>
      </p:sp>
      <p:grpSp>
        <p:nvGrpSpPr>
          <p:cNvPr id="257" name="Group"/>
          <p:cNvGrpSpPr/>
          <p:nvPr/>
        </p:nvGrpSpPr>
        <p:grpSpPr>
          <a:xfrm>
            <a:off x="19071083" y="1240283"/>
            <a:ext cx="10854434" cy="10854433"/>
            <a:chOff x="0" y="0"/>
            <a:chExt cx="10854432" cy="10854432"/>
          </a:xfrm>
        </p:grpSpPr>
        <p:sp>
          <p:nvSpPr>
            <p:cNvPr id="250" name="Circle"/>
            <p:cNvSpPr/>
            <p:nvPr/>
          </p:nvSpPr>
          <p:spPr>
            <a:xfrm>
              <a:off x="0" y="0"/>
              <a:ext cx="10854433" cy="1085443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1" name="Circle"/>
            <p:cNvSpPr/>
            <p:nvPr/>
          </p:nvSpPr>
          <p:spPr>
            <a:xfrm>
              <a:off x="604237" y="604237"/>
              <a:ext cx="9645959" cy="964595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2" name="Circle"/>
            <p:cNvSpPr/>
            <p:nvPr/>
          </p:nvSpPr>
          <p:spPr>
            <a:xfrm>
              <a:off x="1296600" y="1296600"/>
              <a:ext cx="8261231" cy="826123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3" name="Circle"/>
            <p:cNvSpPr/>
            <p:nvPr/>
          </p:nvSpPr>
          <p:spPr>
            <a:xfrm>
              <a:off x="2011520" y="2011520"/>
              <a:ext cx="6831392" cy="683139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4" name="Circle"/>
            <p:cNvSpPr/>
            <p:nvPr/>
          </p:nvSpPr>
          <p:spPr>
            <a:xfrm>
              <a:off x="2743718" y="2743718"/>
              <a:ext cx="5366996" cy="536699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5" name="Circle"/>
            <p:cNvSpPr/>
            <p:nvPr/>
          </p:nvSpPr>
          <p:spPr>
            <a:xfrm>
              <a:off x="3487194" y="3487194"/>
              <a:ext cx="3880044" cy="3880044"/>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56" name="Circle"/>
            <p:cNvSpPr/>
            <p:nvPr/>
          </p:nvSpPr>
          <p:spPr>
            <a:xfrm>
              <a:off x="4183028" y="4183028"/>
              <a:ext cx="2488376" cy="24883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58" name="Circle"/>
          <p:cNvSpPr/>
          <p:nvPr/>
        </p:nvSpPr>
        <p:spPr>
          <a:xfrm>
            <a:off x="-3323035" y="1669752"/>
            <a:ext cx="5220296" cy="5220296"/>
          </a:xfrm>
          <a:prstGeom prst="ellipse">
            <a:avLst/>
          </a:prstGeom>
          <a:solidFill>
            <a:schemeClr val="accent1"/>
          </a:solidFill>
          <a:ln w="25400">
            <a:miter lim="400000"/>
          </a:ln>
        </p:spPr>
        <p:txBody>
          <a:bodyPr tIns="91439" bIns="91439" anchor="ctr"/>
          <a:lstStyle/>
          <a:p>
            <a:endParaRPr/>
          </a:p>
        </p:txBody>
      </p:sp>
      <p:pic>
        <p:nvPicPr>
          <p:cNvPr id="3" name="Рисунок 2"/>
          <p:cNvPicPr>
            <a:picLocks noChangeAspect="1"/>
          </p:cNvPicPr>
          <p:nvPr/>
        </p:nvPicPr>
        <p:blipFill>
          <a:blip r:embed="rId2"/>
          <a:stretch>
            <a:fillRect/>
          </a:stretch>
        </p:blipFill>
        <p:spPr>
          <a:xfrm>
            <a:off x="13683660" y="5288213"/>
            <a:ext cx="8572500" cy="8572500"/>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Lorem ipsum dolor sit amet, consectetur adipiscing elit, sed do eiusmod tempor incididunt ut labore et dolore…"/>
          <p:cNvSpPr txBox="1"/>
          <p:nvPr/>
        </p:nvSpPr>
        <p:spPr>
          <a:xfrm>
            <a:off x="7262093" y="5839523"/>
            <a:ext cx="13930215"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marL="457200" indent="-457200" defTabSz="914400">
              <a:spcBef>
                <a:spcPts val="1800"/>
              </a:spcBef>
              <a:buClr>
                <a:schemeClr val="accent1"/>
              </a:buClr>
              <a:buSzPct val="200000"/>
              <a:buChar char="•"/>
              <a:defRPr>
                <a:solidFill>
                  <a:srgbClr val="5D6A91"/>
                </a:solidFill>
                <a:latin typeface="Montserrat Regular"/>
                <a:ea typeface="Montserrat Regular"/>
                <a:cs typeface="Montserrat Regular"/>
                <a:sym typeface="Montserrat Regular"/>
              </a:defRPr>
            </a:pPr>
            <a:endParaRPr dirty="0"/>
          </a:p>
        </p:txBody>
      </p:sp>
      <p:sp>
        <p:nvSpPr>
          <p:cNvPr id="200" name="Circle"/>
          <p:cNvSpPr/>
          <p:nvPr/>
        </p:nvSpPr>
        <p:spPr>
          <a:xfrm>
            <a:off x="-5786835" y="918765"/>
            <a:ext cx="11472070" cy="11472070"/>
          </a:xfrm>
          <a:prstGeom prst="ellipse">
            <a:avLst/>
          </a:prstGeom>
          <a:solidFill>
            <a:schemeClr val="accent1"/>
          </a:solidFill>
          <a:ln w="25400">
            <a:miter lim="400000"/>
          </a:ln>
        </p:spPr>
        <p:txBody>
          <a:bodyPr tIns="91439" bIns="91439" anchor="ctr"/>
          <a:lstStyle/>
          <a:p>
            <a:endParaRPr/>
          </a:p>
        </p:txBody>
      </p:sp>
      <p:grpSp>
        <p:nvGrpSpPr>
          <p:cNvPr id="208" name="Group"/>
          <p:cNvGrpSpPr/>
          <p:nvPr/>
        </p:nvGrpSpPr>
        <p:grpSpPr>
          <a:xfrm>
            <a:off x="17642204" y="9017455"/>
            <a:ext cx="9448106" cy="9448106"/>
            <a:chOff x="0" y="0"/>
            <a:chExt cx="9448105" cy="9448105"/>
          </a:xfrm>
        </p:grpSpPr>
        <p:sp>
          <p:nvSpPr>
            <p:cNvPr id="201"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2"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3"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4"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5"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6"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07"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09" name="Shape"/>
          <p:cNvSpPr/>
          <p:nvPr/>
        </p:nvSpPr>
        <p:spPr>
          <a:xfrm>
            <a:off x="21081894" y="-2364582"/>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210" name="Shape"/>
          <p:cNvSpPr/>
          <p:nvPr/>
        </p:nvSpPr>
        <p:spPr>
          <a:xfrm>
            <a:off x="-4648306" y="94210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2" name="Прямоугольник 1"/>
          <p:cNvSpPr/>
          <p:nvPr/>
        </p:nvSpPr>
        <p:spPr>
          <a:xfrm>
            <a:off x="6411318" y="1010457"/>
            <a:ext cx="13709462" cy="1323439"/>
          </a:xfrm>
          <a:prstGeom prst="rect">
            <a:avLst/>
          </a:prstGeom>
        </p:spPr>
        <p:txBody>
          <a:bodyPr wrap="square">
            <a:spAutoFit/>
          </a:bodyPr>
          <a:lstStyle/>
          <a:p>
            <a:r>
              <a:rPr lang="ru-RU" sz="8000" b="1" dirty="0">
                <a:solidFill>
                  <a:schemeClr val="tx1">
                    <a:lumMod val="95000"/>
                    <a:lumOff val="5000"/>
                  </a:schemeClr>
                </a:solidFill>
                <a:latin typeface="Montserrat Regular"/>
                <a:cs typeface="Calibri Light"/>
              </a:rPr>
              <a:t>Зачем нужен курсограф?</a:t>
            </a:r>
            <a:endParaRPr lang="ru-RU" sz="8000" dirty="0">
              <a:latin typeface="Montserrat Regular"/>
            </a:endParaRPr>
          </a:p>
        </p:txBody>
      </p:sp>
      <p:sp>
        <p:nvSpPr>
          <p:cNvPr id="4" name="Прямоугольник 3"/>
          <p:cNvSpPr/>
          <p:nvPr/>
        </p:nvSpPr>
        <p:spPr>
          <a:xfrm>
            <a:off x="5450204" y="3352308"/>
            <a:ext cx="15631690" cy="3416320"/>
          </a:xfrm>
          <a:prstGeom prst="rect">
            <a:avLst/>
          </a:prstGeom>
        </p:spPr>
        <p:txBody>
          <a:bodyPr wrap="square">
            <a:spAutoFit/>
          </a:bodyPr>
          <a:lstStyle/>
          <a:p>
            <a:pPr algn="ctr"/>
            <a:r>
              <a:rPr lang="ru-RU" sz="5400" dirty="0">
                <a:solidFill>
                  <a:schemeClr val="tx1">
                    <a:lumMod val="95000"/>
                    <a:lumOff val="5000"/>
                  </a:schemeClr>
                </a:solidFill>
                <a:latin typeface="Montserrat Regular"/>
                <a:ea typeface="+mn-lt"/>
                <a:cs typeface="+mn-lt"/>
              </a:rPr>
              <a:t>Курсограф применяется для записи курса корабля в течении всего </a:t>
            </a:r>
            <a:r>
              <a:rPr lang="ru-RU" sz="5400" dirty="0" smtClean="0">
                <a:solidFill>
                  <a:schemeClr val="tx1">
                    <a:lumMod val="95000"/>
                    <a:lumOff val="5000"/>
                  </a:schemeClr>
                </a:solidFill>
                <a:latin typeface="Montserrat Regular"/>
                <a:ea typeface="+mn-lt"/>
                <a:cs typeface="+mn-lt"/>
              </a:rPr>
              <a:t>рейса, </a:t>
            </a:r>
            <a:r>
              <a:rPr lang="ru-RU" sz="5400" dirty="0">
                <a:solidFill>
                  <a:schemeClr val="tx1">
                    <a:lumMod val="95000"/>
                    <a:lumOff val="5000"/>
                  </a:schemeClr>
                </a:solidFill>
                <a:latin typeface="Montserrat Regular"/>
                <a:ea typeface="+mn-lt"/>
                <a:cs typeface="+mn-lt"/>
              </a:rPr>
              <a:t>для контроля работы рулевого матроса, а также для выявления причин не штатных ситуаций</a:t>
            </a:r>
            <a:endParaRPr lang="ru-RU" sz="5400" dirty="0">
              <a:solidFill>
                <a:schemeClr val="tx1">
                  <a:lumMod val="95000"/>
                  <a:lumOff val="5000"/>
                </a:schemeClr>
              </a:solidFill>
              <a:latin typeface="Montserrat Regular"/>
            </a:endParaRPr>
          </a:p>
        </p:txBody>
      </p:sp>
      <p:pic>
        <p:nvPicPr>
          <p:cNvPr id="19" name="Picture 2" descr="Все о машиностроении. Описание машин, деталей, станков и много другого  Курсогра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963740" y="5082317"/>
            <a:ext cx="5066991" cy="9627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 name="Group"/>
          <p:cNvGrpSpPr/>
          <p:nvPr/>
        </p:nvGrpSpPr>
        <p:grpSpPr>
          <a:xfrm>
            <a:off x="-5181253" y="-5130453"/>
            <a:ext cx="11552189" cy="11552189"/>
            <a:chOff x="0" y="0"/>
            <a:chExt cx="11552187" cy="11552187"/>
          </a:xfrm>
        </p:grpSpPr>
        <p:sp>
          <p:nvSpPr>
            <p:cNvPr id="212" name="Circle"/>
            <p:cNvSpPr/>
            <p:nvPr/>
          </p:nvSpPr>
          <p:spPr>
            <a:xfrm>
              <a:off x="0" y="0"/>
              <a:ext cx="11552188" cy="11552188"/>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3" name="Circle"/>
            <p:cNvSpPr/>
            <p:nvPr/>
          </p:nvSpPr>
          <p:spPr>
            <a:xfrm>
              <a:off x="643079" y="643079"/>
              <a:ext cx="10266031" cy="1026603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4" name="Circle"/>
            <p:cNvSpPr/>
            <p:nvPr/>
          </p:nvSpPr>
          <p:spPr>
            <a:xfrm>
              <a:off x="1379950" y="1379950"/>
              <a:ext cx="8792288" cy="8792288"/>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5" name="Circle"/>
            <p:cNvSpPr/>
            <p:nvPr/>
          </p:nvSpPr>
          <p:spPr>
            <a:xfrm>
              <a:off x="2140827" y="2140827"/>
              <a:ext cx="7270534" cy="72705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6" name="Circle"/>
            <p:cNvSpPr/>
            <p:nvPr/>
          </p:nvSpPr>
          <p:spPr>
            <a:xfrm>
              <a:off x="2920093" y="2920093"/>
              <a:ext cx="5712002" cy="571200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7" name="Circle"/>
            <p:cNvSpPr/>
            <p:nvPr/>
          </p:nvSpPr>
          <p:spPr>
            <a:xfrm>
              <a:off x="3711362" y="3711362"/>
              <a:ext cx="4129464" cy="4129464"/>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218" name="Circle"/>
            <p:cNvSpPr/>
            <p:nvPr/>
          </p:nvSpPr>
          <p:spPr>
            <a:xfrm>
              <a:off x="4451926" y="4451926"/>
              <a:ext cx="2648336" cy="2648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220" name="Three columns of content"/>
          <p:cNvSpPr txBox="1"/>
          <p:nvPr/>
        </p:nvSpPr>
        <p:spPr>
          <a:xfrm>
            <a:off x="5585032" y="1566764"/>
            <a:ext cx="12453586" cy="16619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11355"/>
                </a:solidFill>
                <a:latin typeface="Montserrat Medium"/>
                <a:ea typeface="Montserrat Medium"/>
                <a:cs typeface="Montserrat Medium"/>
                <a:sym typeface="Montserrat Medium"/>
              </a:defRPr>
            </a:lvl1pPr>
          </a:lstStyle>
          <a:p>
            <a:pPr algn="ctr"/>
            <a:r>
              <a:rPr lang="ru-RU" sz="9600" b="1" dirty="0">
                <a:solidFill>
                  <a:schemeClr val="tx1">
                    <a:lumMod val="95000"/>
                    <a:lumOff val="5000"/>
                  </a:schemeClr>
                </a:solidFill>
                <a:latin typeface="Montserrat Regular"/>
                <a:ea typeface="+mj-lt"/>
                <a:cs typeface="+mj-lt"/>
              </a:rPr>
              <a:t>Описание кейса</a:t>
            </a:r>
            <a:endParaRPr dirty="0">
              <a:latin typeface="Montserrat Regular"/>
            </a:endParaRPr>
          </a:p>
        </p:txBody>
      </p:sp>
      <p:sp>
        <p:nvSpPr>
          <p:cNvPr id="221" name="Lorem ipsum dolor sit adipiscing elit, sed do incididunt exercitation ullamco laboris nisi consequat. Duis aute irure dolor velit esse cillum dolore eu fugiat nulla pariatur."/>
          <p:cNvSpPr txBox="1"/>
          <p:nvPr/>
        </p:nvSpPr>
        <p:spPr>
          <a:xfrm>
            <a:off x="3958629" y="6690359"/>
            <a:ext cx="591544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endParaRPr dirty="0"/>
          </a:p>
        </p:txBody>
      </p:sp>
      <p:sp>
        <p:nvSpPr>
          <p:cNvPr id="222" name="Lorem ipsum dolor sit adipiscing elit, sed do incididunt exercitation ullamco laboris nisi consequat. Duis aute irure dolor velit esse cillum dolore eu fugiat nulla pariatur."/>
          <p:cNvSpPr txBox="1"/>
          <p:nvPr/>
        </p:nvSpPr>
        <p:spPr>
          <a:xfrm>
            <a:off x="10219729" y="6690359"/>
            <a:ext cx="591544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endParaRPr dirty="0"/>
          </a:p>
        </p:txBody>
      </p:sp>
      <p:sp>
        <p:nvSpPr>
          <p:cNvPr id="223" name="Lorem ipsum dolor sit adipiscing elit, sed do incididunt exercitation ullamco laboris nisi consequat. Duis aute irure dolor velit esse cillum dolore eu fugiat nulla pariatur."/>
          <p:cNvSpPr txBox="1"/>
          <p:nvPr/>
        </p:nvSpPr>
        <p:spPr>
          <a:xfrm>
            <a:off x="2659575" y="4149007"/>
            <a:ext cx="19562952" cy="78483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pPr algn="ctr"/>
            <a:r>
              <a:rPr lang="ru-RU" sz="6600" dirty="0">
                <a:solidFill>
                  <a:schemeClr val="tx1"/>
                </a:solidFill>
                <a:cs typeface="Calibri"/>
              </a:rPr>
              <a:t>Среди всего перечня аппаратуры, существуют устройства определения курса судна, такими устройствами являются: магнитный компас, гирокомпас, спутниковый компас</a:t>
            </a:r>
          </a:p>
          <a:p>
            <a:pPr algn="ctr"/>
            <a:r>
              <a:rPr lang="ru-RU" sz="6600" dirty="0">
                <a:solidFill>
                  <a:schemeClr val="tx1"/>
                </a:solidFill>
                <a:cs typeface="Calibri"/>
              </a:rPr>
              <a:t>Работа перечисленных устройств основывается на различных физических принципах, что обуславливает особенность их применения</a:t>
            </a:r>
          </a:p>
          <a:p>
            <a:endParaRPr dirty="0"/>
          </a:p>
        </p:txBody>
      </p:sp>
      <p:sp>
        <p:nvSpPr>
          <p:cNvPr id="224" name="Shape"/>
          <p:cNvSpPr/>
          <p:nvPr/>
        </p:nvSpPr>
        <p:spPr>
          <a:xfrm>
            <a:off x="19989694" y="-1514603"/>
            <a:ext cx="8486194" cy="4320489"/>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Two columns of content"/>
          <p:cNvSpPr txBox="1"/>
          <p:nvPr/>
        </p:nvSpPr>
        <p:spPr>
          <a:xfrm>
            <a:off x="4393817" y="2397760"/>
            <a:ext cx="11999319" cy="203132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sz="12000">
                <a:solidFill>
                  <a:srgbClr val="001354"/>
                </a:solidFill>
                <a:latin typeface="Montserrat Medium"/>
                <a:ea typeface="Montserrat Medium"/>
                <a:cs typeface="Montserrat Medium"/>
                <a:sym typeface="Montserrat Medium"/>
              </a:defRPr>
            </a:lvl1pPr>
          </a:lstStyle>
          <a:p>
            <a:endParaRPr dirty="0"/>
          </a:p>
        </p:txBody>
      </p:sp>
      <p:sp>
        <p:nvSpPr>
          <p:cNvPr id="242" name="Lorem ipsum dolor sit amet, consectetur adipiscing elit, sed do eiusmod tempor incididunt exercitation ullamco laboris nisi consequat. Duis aute irure dolor velit esse cillum dolore eu fugiat nulla pariatur."/>
          <p:cNvSpPr txBox="1"/>
          <p:nvPr/>
        </p:nvSpPr>
        <p:spPr>
          <a:xfrm>
            <a:off x="3696997" y="2913209"/>
            <a:ext cx="17167735" cy="1034129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r>
              <a:rPr lang="ru-RU" sz="6000" dirty="0">
                <a:solidFill>
                  <a:schemeClr val="tx1">
                    <a:lumMod val="95000"/>
                    <a:lumOff val="5000"/>
                  </a:schemeClr>
                </a:solidFill>
                <a:cs typeface="Calibri"/>
              </a:rPr>
              <a:t>Информация об изменение курса необходима не только с точки зрения безопасности мореплавания и управления судном, но и для следящей системы гирокомпаса судна</a:t>
            </a:r>
            <a:r>
              <a:rPr lang="ru-RU" sz="6000" dirty="0" smtClean="0">
                <a:solidFill>
                  <a:schemeClr val="tx1">
                    <a:lumMod val="95000"/>
                    <a:lumOff val="5000"/>
                  </a:schemeClr>
                </a:solidFill>
                <a:cs typeface="Calibri"/>
              </a:rPr>
              <a:t>.</a:t>
            </a:r>
          </a:p>
          <a:p>
            <a:endParaRPr lang="ru-RU" sz="6000" dirty="0">
              <a:solidFill>
                <a:schemeClr val="tx1">
                  <a:lumMod val="95000"/>
                  <a:lumOff val="5000"/>
                </a:schemeClr>
              </a:solidFill>
              <a:cs typeface="Calibri"/>
            </a:endParaRPr>
          </a:p>
          <a:p>
            <a:r>
              <a:rPr lang="ru-RU" sz="6000" dirty="0">
                <a:solidFill>
                  <a:schemeClr val="tx1">
                    <a:lumMod val="95000"/>
                    <a:lumOff val="5000"/>
                  </a:schemeClr>
                </a:solidFill>
                <a:cs typeface="Calibri"/>
              </a:rPr>
              <a:t>Использование аналоговых курсографов усложняется из-за технического устаревания оборудования и большого объема траты бумаги для печати.</a:t>
            </a:r>
          </a:p>
          <a:p>
            <a:endParaRPr lang="ru-RU" sz="6000" dirty="0">
              <a:solidFill>
                <a:schemeClr val="tx1">
                  <a:lumMod val="95000"/>
                  <a:lumOff val="5000"/>
                </a:schemeClr>
              </a:solidFill>
              <a:cs typeface="Calibri"/>
            </a:endParaRPr>
          </a:p>
          <a:p>
            <a:endParaRPr sz="6000" dirty="0"/>
          </a:p>
        </p:txBody>
      </p:sp>
      <p:sp>
        <p:nvSpPr>
          <p:cNvPr id="243" name="Lorem ipsum dolor sit amet, consectetur adipiscing elit, sed do eiusmod tempor incididunt exercitation ullamco laboris nisi consequat. Duis aute irure dolor velit esse cillum dolore eu fugiat nulla pariatur."/>
          <p:cNvSpPr txBox="1"/>
          <p:nvPr/>
        </p:nvSpPr>
        <p:spPr>
          <a:xfrm>
            <a:off x="13484648" y="6740143"/>
            <a:ext cx="7722415"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endParaRPr dirty="0"/>
          </a:p>
        </p:txBody>
      </p:sp>
      <p:sp>
        <p:nvSpPr>
          <p:cNvPr id="244" name="Shape"/>
          <p:cNvSpPr/>
          <p:nvPr/>
        </p:nvSpPr>
        <p:spPr>
          <a:xfrm>
            <a:off x="-4789197" y="21058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chemeClr val="bg2"/>
          </a:solidFill>
          <a:ln w="25400">
            <a:miter lim="400000"/>
          </a:ln>
        </p:spPr>
        <p:txBody>
          <a:bodyPr tIns="91439" bIns="91439" anchor="ctr"/>
          <a:lstStyle/>
          <a:p>
            <a:endParaRPr/>
          </a:p>
        </p:txBody>
      </p:sp>
      <p:sp>
        <p:nvSpPr>
          <p:cNvPr id="2" name="Прямоугольник 1"/>
          <p:cNvSpPr/>
          <p:nvPr/>
        </p:nvSpPr>
        <p:spPr>
          <a:xfrm>
            <a:off x="4781016" y="855057"/>
            <a:ext cx="11367288" cy="1323439"/>
          </a:xfrm>
          <a:prstGeom prst="rect">
            <a:avLst/>
          </a:prstGeom>
        </p:spPr>
        <p:txBody>
          <a:bodyPr wrap="square">
            <a:spAutoFit/>
          </a:bodyPr>
          <a:lstStyle/>
          <a:p>
            <a:r>
              <a:rPr lang="ru-RU" sz="8000" b="1" dirty="0">
                <a:solidFill>
                  <a:schemeClr val="tx1">
                    <a:lumMod val="90000"/>
                    <a:lumOff val="10000"/>
                  </a:schemeClr>
                </a:solidFill>
                <a:latin typeface="Montserrat Regular"/>
              </a:rPr>
              <a:t>Проблемная</a:t>
            </a:r>
            <a:r>
              <a:rPr lang="ru-RU" sz="8000" b="1" dirty="0">
                <a:solidFill>
                  <a:schemeClr val="tx1">
                    <a:lumMod val="90000"/>
                    <a:lumOff val="10000"/>
                  </a:schemeClr>
                </a:solidFill>
              </a:rPr>
              <a:t> ситуация</a:t>
            </a:r>
            <a:endParaRPr lang="ru-RU" sz="8000" dirty="0">
              <a:solidFill>
                <a:schemeClr val="tx1">
                  <a:lumMod val="90000"/>
                  <a:lumOff val="10000"/>
                </a:schemeClr>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Rectangle"/>
          <p:cNvSpPr/>
          <p:nvPr/>
        </p:nvSpPr>
        <p:spPr>
          <a:xfrm>
            <a:off x="-25803" y="-18147"/>
            <a:ext cx="5613401" cy="13761123"/>
          </a:xfrm>
          <a:prstGeom prst="rect">
            <a:avLst/>
          </a:prstGeom>
          <a:solidFill>
            <a:srgbClr val="001355"/>
          </a:solidFill>
          <a:ln w="25400">
            <a:miter lim="400000"/>
          </a:ln>
        </p:spPr>
        <p:txBody>
          <a:bodyPr tIns="91439" bIns="91439" anchor="ctr"/>
          <a:lstStyle/>
          <a:p>
            <a:endParaRPr/>
          </a:p>
        </p:txBody>
      </p:sp>
      <p:sp>
        <p:nvSpPr>
          <p:cNvPr id="467" name="Shape"/>
          <p:cNvSpPr/>
          <p:nvPr/>
        </p:nvSpPr>
        <p:spPr>
          <a:xfrm>
            <a:off x="-2387706" y="98528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alpha val="26756"/>
            </a:srgbClr>
          </a:solidFill>
          <a:ln w="25400">
            <a:miter lim="400000"/>
          </a:ln>
        </p:spPr>
        <p:txBody>
          <a:bodyPr tIns="91439" bIns="91439" anchor="ctr"/>
          <a:lstStyle/>
          <a:p>
            <a:endParaRPr/>
          </a:p>
        </p:txBody>
      </p:sp>
      <p:grpSp>
        <p:nvGrpSpPr>
          <p:cNvPr id="475" name="Group"/>
          <p:cNvGrpSpPr/>
          <p:nvPr/>
        </p:nvGrpSpPr>
        <p:grpSpPr>
          <a:xfrm>
            <a:off x="813147" y="-4495453"/>
            <a:ext cx="9448106" cy="9448106"/>
            <a:chOff x="0" y="0"/>
            <a:chExt cx="9448105" cy="9448105"/>
          </a:xfrm>
        </p:grpSpPr>
        <p:sp>
          <p:nvSpPr>
            <p:cNvPr id="468" name="Circle"/>
            <p:cNvSpPr/>
            <p:nvPr/>
          </p:nvSpPr>
          <p:spPr>
            <a:xfrm>
              <a:off x="0" y="0"/>
              <a:ext cx="9448106" cy="94481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69" name="Circle"/>
            <p:cNvSpPr/>
            <p:nvPr/>
          </p:nvSpPr>
          <p:spPr>
            <a:xfrm>
              <a:off x="525950" y="525950"/>
              <a:ext cx="8396206" cy="839620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70" name="Circle"/>
            <p:cNvSpPr/>
            <p:nvPr/>
          </p:nvSpPr>
          <p:spPr>
            <a:xfrm>
              <a:off x="1128610" y="1128610"/>
              <a:ext cx="7190886" cy="719088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71" name="Circle"/>
            <p:cNvSpPr/>
            <p:nvPr/>
          </p:nvSpPr>
          <p:spPr>
            <a:xfrm>
              <a:off x="1750903" y="1750903"/>
              <a:ext cx="5946300" cy="5946300"/>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72" name="Circle"/>
            <p:cNvSpPr/>
            <p:nvPr/>
          </p:nvSpPr>
          <p:spPr>
            <a:xfrm>
              <a:off x="2388235" y="2388235"/>
              <a:ext cx="4671635" cy="4671635"/>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73" name="Circle"/>
            <p:cNvSpPr/>
            <p:nvPr/>
          </p:nvSpPr>
          <p:spPr>
            <a:xfrm>
              <a:off x="3035385" y="3035385"/>
              <a:ext cx="3377336" cy="337733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74" name="Circle"/>
            <p:cNvSpPr/>
            <p:nvPr/>
          </p:nvSpPr>
          <p:spPr>
            <a:xfrm>
              <a:off x="3641065" y="3641065"/>
              <a:ext cx="2165976" cy="216597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dirty="0"/>
            </a:p>
          </p:txBody>
        </p:sp>
      </p:grpSp>
      <p:sp>
        <p:nvSpPr>
          <p:cNvPr id="476" name="Mobile project"/>
          <p:cNvSpPr txBox="1"/>
          <p:nvPr/>
        </p:nvSpPr>
        <p:spPr>
          <a:xfrm>
            <a:off x="6098488" y="1225996"/>
            <a:ext cx="20728364" cy="1415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11355"/>
                </a:solidFill>
                <a:latin typeface="Montserrat Medium"/>
                <a:ea typeface="Montserrat Medium"/>
                <a:cs typeface="Montserrat Medium"/>
                <a:sym typeface="Montserrat Medium"/>
              </a:defRPr>
            </a:lvl1pPr>
          </a:lstStyle>
          <a:p>
            <a:r>
              <a:rPr lang="ru-RU" sz="8000" b="1" dirty="0">
                <a:solidFill>
                  <a:schemeClr val="tx1">
                    <a:lumMod val="95000"/>
                    <a:lumOff val="5000"/>
                  </a:schemeClr>
                </a:solidFill>
                <a:cs typeface="Calibri Light"/>
              </a:rPr>
              <a:t>Из чего состоит наш курсограф:</a:t>
            </a:r>
            <a:endParaRPr sz="8000" dirty="0"/>
          </a:p>
        </p:txBody>
      </p:sp>
      <p:sp>
        <p:nvSpPr>
          <p:cNvPr id="477"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6098488" y="4471195"/>
            <a:ext cx="15615365" cy="489364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D6A91"/>
                </a:solidFill>
                <a:latin typeface="Montserrat Regular"/>
                <a:ea typeface="Montserrat Regular"/>
                <a:cs typeface="Montserrat Regular"/>
                <a:sym typeface="Montserrat Regular"/>
              </a:defRPr>
            </a:lvl1pPr>
          </a:lstStyle>
          <a:p>
            <a:r>
              <a:rPr lang="ru-RU" sz="5400" dirty="0">
                <a:solidFill>
                  <a:schemeClr val="tx1">
                    <a:lumMod val="95000"/>
                    <a:lumOff val="5000"/>
                  </a:schemeClr>
                </a:solidFill>
                <a:cs typeface="Calibri"/>
              </a:rPr>
              <a:t>6 </a:t>
            </a:r>
            <a:r>
              <a:rPr lang="ru-RU" sz="5400" dirty="0" smtClean="0">
                <a:solidFill>
                  <a:schemeClr val="tx1">
                    <a:lumMod val="95000"/>
                    <a:lumOff val="5000"/>
                  </a:schemeClr>
                </a:solidFill>
                <a:cs typeface="Calibri"/>
              </a:rPr>
              <a:t>гироскопических датчиков</a:t>
            </a:r>
            <a:endParaRPr lang="ru-RU" sz="5400" dirty="0">
              <a:solidFill>
                <a:schemeClr val="tx1">
                  <a:lumMod val="95000"/>
                  <a:lumOff val="5000"/>
                </a:schemeClr>
              </a:solidFill>
              <a:cs typeface="Calibri"/>
            </a:endParaRPr>
          </a:p>
          <a:p>
            <a:r>
              <a:rPr lang="ru-RU" sz="5400" dirty="0">
                <a:solidFill>
                  <a:schemeClr val="tx1">
                    <a:lumMod val="95000"/>
                    <a:lumOff val="5000"/>
                  </a:schemeClr>
                </a:solidFill>
                <a:cs typeface="Calibri"/>
              </a:rPr>
              <a:t>3 средних двигателя </a:t>
            </a:r>
          </a:p>
          <a:p>
            <a:r>
              <a:rPr lang="ru-RU" sz="5400" dirty="0">
                <a:solidFill>
                  <a:schemeClr val="tx1">
                    <a:lumMod val="95000"/>
                    <a:lumOff val="5000"/>
                  </a:schemeClr>
                </a:solidFill>
                <a:cs typeface="Calibri"/>
              </a:rPr>
              <a:t>2 командный блок</a:t>
            </a:r>
          </a:p>
          <a:p>
            <a:r>
              <a:rPr lang="ru-RU" sz="5400" dirty="0">
                <a:solidFill>
                  <a:schemeClr val="tx1"/>
                </a:solidFill>
                <a:cs typeface="Calibri"/>
              </a:rPr>
              <a:t>Конструктор</a:t>
            </a:r>
            <a:r>
              <a:rPr lang="en-US" sz="5400" dirty="0">
                <a:solidFill>
                  <a:schemeClr val="tx1"/>
                </a:solidFill>
                <a:cs typeface="Calibri"/>
              </a:rPr>
              <a:t> </a:t>
            </a:r>
            <a:r>
              <a:rPr lang="en-US" sz="5400" cap="all" dirty="0">
                <a:solidFill>
                  <a:schemeClr val="tx1"/>
                </a:solidFill>
              </a:rPr>
              <a:t>LEGO EDUCATION MINDSTORMS EV3</a:t>
            </a:r>
          </a:p>
          <a:p>
            <a:endParaRPr dirty="0"/>
          </a:p>
        </p:txBody>
      </p:sp>
      <p:pic>
        <p:nvPicPr>
          <p:cNvPr id="2050" name="Picture 2" descr="https://i.ebayimg.com/images/g/kgEAAOSwCypWocZf/s-l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024" y="9409331"/>
            <a:ext cx="5314653" cy="37468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www.igrushka24.ru/upload/iblock/c40/c403254040ac51c79ffc0d5bf348ed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3103" y="9224893"/>
            <a:ext cx="5241693" cy="393127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cdn1.ozone.ru/s3/multimedia-q/6009728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5753" y="9034272"/>
            <a:ext cx="5773716" cy="385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Rectangle"/>
          <p:cNvSpPr/>
          <p:nvPr/>
        </p:nvSpPr>
        <p:spPr>
          <a:xfrm>
            <a:off x="-25803" y="-18147"/>
            <a:ext cx="2748793" cy="13761123"/>
          </a:xfrm>
          <a:prstGeom prst="rect">
            <a:avLst/>
          </a:prstGeom>
          <a:solidFill>
            <a:srgbClr val="001355"/>
          </a:solidFill>
          <a:ln w="25400">
            <a:miter lim="400000"/>
          </a:ln>
        </p:spPr>
        <p:txBody>
          <a:bodyPr tIns="91439" bIns="91439" anchor="ctr"/>
          <a:lstStyle/>
          <a:p>
            <a:endParaRPr/>
          </a:p>
        </p:txBody>
      </p:sp>
      <p:sp>
        <p:nvSpPr>
          <p:cNvPr id="262" name="This is photo slide"/>
          <p:cNvSpPr txBox="1"/>
          <p:nvPr/>
        </p:nvSpPr>
        <p:spPr>
          <a:xfrm>
            <a:off x="2722989" y="421698"/>
            <a:ext cx="24727671" cy="141577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01355"/>
                </a:solidFill>
                <a:latin typeface="Montserrat Medium"/>
                <a:ea typeface="Montserrat Medium"/>
                <a:cs typeface="Montserrat Medium"/>
                <a:sym typeface="Montserrat Medium"/>
              </a:defRPr>
            </a:lvl1pPr>
          </a:lstStyle>
          <a:p>
            <a:r>
              <a:rPr lang="ru-RU" sz="8000" b="1" dirty="0">
                <a:solidFill>
                  <a:schemeClr val="tx1"/>
                </a:solidFill>
              </a:rPr>
              <a:t>Для чего предназначен наш курсограф?</a:t>
            </a:r>
            <a:endParaRPr sz="8000" dirty="0"/>
          </a:p>
        </p:txBody>
      </p:sp>
      <p:sp>
        <p:nvSpPr>
          <p:cNvPr id="263" name="Lorem ipsum dolor sit amet, consectetur adipiscing elit, sed do eiusmod tempor aliqua. Ut enim ad minim veniam, quis nostrud exercitation ullamco laboris nisi ut aliquip ex ea commodo consequat. Duis voluptate velit esse cillum dolore eu fugiat nulla par"/>
          <p:cNvSpPr txBox="1"/>
          <p:nvPr/>
        </p:nvSpPr>
        <p:spPr>
          <a:xfrm>
            <a:off x="3017960" y="5912509"/>
            <a:ext cx="9198424" cy="433964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F6A91"/>
                </a:solidFill>
                <a:latin typeface="Montserrat Regular"/>
                <a:ea typeface="Montserrat Regular"/>
                <a:cs typeface="Montserrat Regular"/>
                <a:sym typeface="Montserrat Regular"/>
              </a:defRPr>
            </a:lvl1pPr>
          </a:lstStyle>
          <a:p>
            <a:r>
              <a:rPr lang="ru-RU" sz="5400" dirty="0">
                <a:solidFill>
                  <a:schemeClr val="tx1"/>
                </a:solidFill>
              </a:rPr>
              <a:t>Он предназначен для обозначения курса корабля в море.</a:t>
            </a:r>
          </a:p>
          <a:p>
            <a:r>
              <a:rPr lang="ru-RU" sz="5400" dirty="0">
                <a:solidFill>
                  <a:schemeClr val="tx1"/>
                </a:solidFill>
              </a:rPr>
              <a:t>Он записывает координаты во время всего рейса.</a:t>
            </a:r>
          </a:p>
        </p:txBody>
      </p:sp>
      <p:sp>
        <p:nvSpPr>
          <p:cNvPr id="264" name="Shape"/>
          <p:cNvSpPr/>
          <p:nvPr/>
        </p:nvSpPr>
        <p:spPr>
          <a:xfrm>
            <a:off x="-2387706" y="9852818"/>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alpha val="26756"/>
            </a:srgbClr>
          </a:solidFill>
          <a:ln w="25400">
            <a:miter lim="400000"/>
          </a:ln>
        </p:spPr>
        <p:txBody>
          <a:bodyPr tIns="91439" bIns="91439" anchor="ctr"/>
          <a:lstStyle/>
          <a:p>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67622" y="3064654"/>
            <a:ext cx="11922779" cy="7882447"/>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hape"/>
          <p:cNvSpPr/>
          <p:nvPr/>
        </p:nvSpPr>
        <p:spPr>
          <a:xfrm>
            <a:off x="-3933922" y="6664080"/>
            <a:ext cx="8486194" cy="4320490"/>
          </a:xfrm>
          <a:custGeom>
            <a:avLst/>
            <a:gdLst/>
            <a:ahLst/>
            <a:cxnLst>
              <a:cxn ang="0">
                <a:pos x="wd2" y="hd2"/>
              </a:cxn>
              <a:cxn ang="5400000">
                <a:pos x="wd2" y="hd2"/>
              </a:cxn>
              <a:cxn ang="10800000">
                <a:pos x="wd2" y="hd2"/>
              </a:cxn>
              <a:cxn ang="16200000">
                <a:pos x="wd2" y="hd2"/>
              </a:cxn>
            </a:cxnLst>
            <a:rect l="0" t="0" r="r" b="b"/>
            <a:pathLst>
              <a:path w="21543" h="21544" extrusionOk="0">
                <a:moveTo>
                  <a:pt x="293" y="0"/>
                </a:moveTo>
                <a:cubicBezTo>
                  <a:pt x="218" y="0"/>
                  <a:pt x="143" y="56"/>
                  <a:pt x="86" y="168"/>
                </a:cubicBezTo>
                <a:cubicBezTo>
                  <a:pt x="-29" y="393"/>
                  <a:pt x="-29" y="759"/>
                  <a:pt x="86" y="984"/>
                </a:cubicBezTo>
                <a:cubicBezTo>
                  <a:pt x="200" y="1209"/>
                  <a:pt x="386" y="1209"/>
                  <a:pt x="501" y="984"/>
                </a:cubicBezTo>
                <a:cubicBezTo>
                  <a:pt x="615" y="759"/>
                  <a:pt x="615" y="393"/>
                  <a:pt x="501" y="168"/>
                </a:cubicBezTo>
                <a:cubicBezTo>
                  <a:pt x="443" y="56"/>
                  <a:pt x="368" y="0"/>
                  <a:pt x="293" y="0"/>
                </a:cubicBezTo>
                <a:close/>
                <a:moveTo>
                  <a:pt x="1905" y="0"/>
                </a:moveTo>
                <a:cubicBezTo>
                  <a:pt x="1830" y="0"/>
                  <a:pt x="1755" y="56"/>
                  <a:pt x="1698" y="168"/>
                </a:cubicBezTo>
                <a:cubicBezTo>
                  <a:pt x="1583" y="393"/>
                  <a:pt x="1583" y="759"/>
                  <a:pt x="1698" y="984"/>
                </a:cubicBezTo>
                <a:cubicBezTo>
                  <a:pt x="1812" y="1209"/>
                  <a:pt x="1998" y="1209"/>
                  <a:pt x="2113" y="984"/>
                </a:cubicBezTo>
                <a:cubicBezTo>
                  <a:pt x="2227" y="759"/>
                  <a:pt x="2227" y="393"/>
                  <a:pt x="2113" y="168"/>
                </a:cubicBezTo>
                <a:cubicBezTo>
                  <a:pt x="2055" y="56"/>
                  <a:pt x="1980" y="0"/>
                  <a:pt x="1905" y="0"/>
                </a:cubicBezTo>
                <a:close/>
                <a:moveTo>
                  <a:pt x="3517" y="0"/>
                </a:moveTo>
                <a:cubicBezTo>
                  <a:pt x="3442" y="0"/>
                  <a:pt x="3367" y="56"/>
                  <a:pt x="3310" y="168"/>
                </a:cubicBezTo>
                <a:cubicBezTo>
                  <a:pt x="3195" y="393"/>
                  <a:pt x="3195" y="759"/>
                  <a:pt x="3310" y="984"/>
                </a:cubicBezTo>
                <a:cubicBezTo>
                  <a:pt x="3424" y="1209"/>
                  <a:pt x="3610" y="1209"/>
                  <a:pt x="3725" y="984"/>
                </a:cubicBezTo>
                <a:cubicBezTo>
                  <a:pt x="3839" y="759"/>
                  <a:pt x="3839" y="393"/>
                  <a:pt x="3725" y="168"/>
                </a:cubicBezTo>
                <a:cubicBezTo>
                  <a:pt x="3667" y="56"/>
                  <a:pt x="3592" y="0"/>
                  <a:pt x="3517" y="0"/>
                </a:cubicBezTo>
                <a:close/>
                <a:moveTo>
                  <a:pt x="5129" y="0"/>
                </a:moveTo>
                <a:cubicBezTo>
                  <a:pt x="5054" y="0"/>
                  <a:pt x="4979" y="56"/>
                  <a:pt x="4922" y="168"/>
                </a:cubicBezTo>
                <a:cubicBezTo>
                  <a:pt x="4807" y="393"/>
                  <a:pt x="4807" y="759"/>
                  <a:pt x="4922" y="984"/>
                </a:cubicBezTo>
                <a:cubicBezTo>
                  <a:pt x="5036" y="1209"/>
                  <a:pt x="5222" y="1209"/>
                  <a:pt x="5337" y="984"/>
                </a:cubicBezTo>
                <a:cubicBezTo>
                  <a:pt x="5451" y="759"/>
                  <a:pt x="5451" y="393"/>
                  <a:pt x="5337" y="168"/>
                </a:cubicBezTo>
                <a:cubicBezTo>
                  <a:pt x="5279" y="56"/>
                  <a:pt x="5204" y="0"/>
                  <a:pt x="5129" y="0"/>
                </a:cubicBezTo>
                <a:close/>
                <a:moveTo>
                  <a:pt x="6741" y="0"/>
                </a:moveTo>
                <a:cubicBezTo>
                  <a:pt x="6666" y="0"/>
                  <a:pt x="6591" y="56"/>
                  <a:pt x="6533" y="168"/>
                </a:cubicBezTo>
                <a:cubicBezTo>
                  <a:pt x="6419" y="393"/>
                  <a:pt x="6419" y="759"/>
                  <a:pt x="6533" y="984"/>
                </a:cubicBezTo>
                <a:cubicBezTo>
                  <a:pt x="6648" y="1209"/>
                  <a:pt x="6834" y="1209"/>
                  <a:pt x="6949" y="984"/>
                </a:cubicBezTo>
                <a:cubicBezTo>
                  <a:pt x="7063" y="759"/>
                  <a:pt x="7063" y="393"/>
                  <a:pt x="6949" y="168"/>
                </a:cubicBezTo>
                <a:cubicBezTo>
                  <a:pt x="6891" y="56"/>
                  <a:pt x="6816" y="0"/>
                  <a:pt x="6741" y="0"/>
                </a:cubicBezTo>
                <a:close/>
                <a:moveTo>
                  <a:pt x="8353" y="0"/>
                </a:moveTo>
                <a:cubicBezTo>
                  <a:pt x="8278" y="0"/>
                  <a:pt x="8203" y="56"/>
                  <a:pt x="8145" y="168"/>
                </a:cubicBezTo>
                <a:cubicBezTo>
                  <a:pt x="8031" y="393"/>
                  <a:pt x="8031" y="759"/>
                  <a:pt x="8145" y="984"/>
                </a:cubicBezTo>
                <a:cubicBezTo>
                  <a:pt x="8260" y="1209"/>
                  <a:pt x="8446" y="1209"/>
                  <a:pt x="8561" y="984"/>
                </a:cubicBezTo>
                <a:cubicBezTo>
                  <a:pt x="8675" y="759"/>
                  <a:pt x="8675" y="393"/>
                  <a:pt x="8561" y="168"/>
                </a:cubicBezTo>
                <a:cubicBezTo>
                  <a:pt x="8503" y="56"/>
                  <a:pt x="8428" y="0"/>
                  <a:pt x="8353" y="0"/>
                </a:cubicBezTo>
                <a:close/>
                <a:moveTo>
                  <a:pt x="9965" y="0"/>
                </a:moveTo>
                <a:cubicBezTo>
                  <a:pt x="9890" y="0"/>
                  <a:pt x="9815" y="56"/>
                  <a:pt x="9757" y="168"/>
                </a:cubicBezTo>
                <a:cubicBezTo>
                  <a:pt x="9643" y="393"/>
                  <a:pt x="9643" y="759"/>
                  <a:pt x="9757" y="984"/>
                </a:cubicBezTo>
                <a:cubicBezTo>
                  <a:pt x="9872" y="1209"/>
                  <a:pt x="10058" y="1209"/>
                  <a:pt x="10173" y="984"/>
                </a:cubicBezTo>
                <a:cubicBezTo>
                  <a:pt x="10287" y="759"/>
                  <a:pt x="10287" y="393"/>
                  <a:pt x="10173" y="168"/>
                </a:cubicBezTo>
                <a:cubicBezTo>
                  <a:pt x="10115" y="56"/>
                  <a:pt x="10040" y="0"/>
                  <a:pt x="9965" y="0"/>
                </a:cubicBezTo>
                <a:close/>
                <a:moveTo>
                  <a:pt x="11577" y="0"/>
                </a:moveTo>
                <a:cubicBezTo>
                  <a:pt x="11502" y="0"/>
                  <a:pt x="11427" y="56"/>
                  <a:pt x="11369" y="168"/>
                </a:cubicBezTo>
                <a:cubicBezTo>
                  <a:pt x="11255" y="393"/>
                  <a:pt x="11255" y="759"/>
                  <a:pt x="11369" y="984"/>
                </a:cubicBezTo>
                <a:cubicBezTo>
                  <a:pt x="11484" y="1209"/>
                  <a:pt x="11670" y="1209"/>
                  <a:pt x="11785" y="984"/>
                </a:cubicBezTo>
                <a:cubicBezTo>
                  <a:pt x="11899" y="759"/>
                  <a:pt x="11899" y="393"/>
                  <a:pt x="11785" y="168"/>
                </a:cubicBezTo>
                <a:cubicBezTo>
                  <a:pt x="11727" y="56"/>
                  <a:pt x="11652" y="0"/>
                  <a:pt x="11577" y="0"/>
                </a:cubicBezTo>
                <a:close/>
                <a:moveTo>
                  <a:pt x="13189" y="0"/>
                </a:moveTo>
                <a:cubicBezTo>
                  <a:pt x="13114" y="0"/>
                  <a:pt x="13039" y="56"/>
                  <a:pt x="12981" y="168"/>
                </a:cubicBezTo>
                <a:cubicBezTo>
                  <a:pt x="12867" y="393"/>
                  <a:pt x="12867" y="759"/>
                  <a:pt x="12981" y="984"/>
                </a:cubicBezTo>
                <a:cubicBezTo>
                  <a:pt x="13096" y="1209"/>
                  <a:pt x="13282" y="1209"/>
                  <a:pt x="13397" y="984"/>
                </a:cubicBezTo>
                <a:cubicBezTo>
                  <a:pt x="13511" y="759"/>
                  <a:pt x="13511" y="393"/>
                  <a:pt x="13397" y="168"/>
                </a:cubicBezTo>
                <a:cubicBezTo>
                  <a:pt x="13339" y="56"/>
                  <a:pt x="13264" y="0"/>
                  <a:pt x="13189" y="0"/>
                </a:cubicBezTo>
                <a:close/>
                <a:moveTo>
                  <a:pt x="14801" y="0"/>
                </a:moveTo>
                <a:cubicBezTo>
                  <a:pt x="14726" y="0"/>
                  <a:pt x="14651" y="56"/>
                  <a:pt x="14593" y="168"/>
                </a:cubicBezTo>
                <a:cubicBezTo>
                  <a:pt x="14479" y="393"/>
                  <a:pt x="14479" y="759"/>
                  <a:pt x="14593" y="984"/>
                </a:cubicBezTo>
                <a:cubicBezTo>
                  <a:pt x="14708" y="1209"/>
                  <a:pt x="14894" y="1209"/>
                  <a:pt x="15009" y="984"/>
                </a:cubicBezTo>
                <a:cubicBezTo>
                  <a:pt x="15123" y="759"/>
                  <a:pt x="15123" y="393"/>
                  <a:pt x="15009" y="168"/>
                </a:cubicBezTo>
                <a:cubicBezTo>
                  <a:pt x="14951" y="56"/>
                  <a:pt x="14876" y="0"/>
                  <a:pt x="14801" y="0"/>
                </a:cubicBezTo>
                <a:close/>
                <a:moveTo>
                  <a:pt x="16413" y="0"/>
                </a:moveTo>
                <a:cubicBezTo>
                  <a:pt x="16338" y="0"/>
                  <a:pt x="16263" y="56"/>
                  <a:pt x="16205" y="168"/>
                </a:cubicBezTo>
                <a:cubicBezTo>
                  <a:pt x="16091" y="393"/>
                  <a:pt x="16091" y="759"/>
                  <a:pt x="16205" y="984"/>
                </a:cubicBezTo>
                <a:cubicBezTo>
                  <a:pt x="16320" y="1209"/>
                  <a:pt x="16506" y="1209"/>
                  <a:pt x="16620" y="984"/>
                </a:cubicBezTo>
                <a:cubicBezTo>
                  <a:pt x="16735" y="759"/>
                  <a:pt x="16735" y="393"/>
                  <a:pt x="16620" y="168"/>
                </a:cubicBezTo>
                <a:cubicBezTo>
                  <a:pt x="16563" y="56"/>
                  <a:pt x="16488" y="0"/>
                  <a:pt x="16413" y="0"/>
                </a:cubicBezTo>
                <a:close/>
                <a:moveTo>
                  <a:pt x="18025" y="0"/>
                </a:moveTo>
                <a:cubicBezTo>
                  <a:pt x="17950" y="0"/>
                  <a:pt x="17875" y="56"/>
                  <a:pt x="17817" y="168"/>
                </a:cubicBezTo>
                <a:cubicBezTo>
                  <a:pt x="17703" y="393"/>
                  <a:pt x="17703" y="759"/>
                  <a:pt x="17817" y="984"/>
                </a:cubicBezTo>
                <a:cubicBezTo>
                  <a:pt x="17932" y="1209"/>
                  <a:pt x="18118" y="1209"/>
                  <a:pt x="18232" y="984"/>
                </a:cubicBezTo>
                <a:cubicBezTo>
                  <a:pt x="18347" y="759"/>
                  <a:pt x="18347" y="393"/>
                  <a:pt x="18232" y="168"/>
                </a:cubicBezTo>
                <a:cubicBezTo>
                  <a:pt x="18175" y="56"/>
                  <a:pt x="18100" y="0"/>
                  <a:pt x="18025" y="0"/>
                </a:cubicBezTo>
                <a:close/>
                <a:moveTo>
                  <a:pt x="19637" y="0"/>
                </a:moveTo>
                <a:cubicBezTo>
                  <a:pt x="19562" y="0"/>
                  <a:pt x="19487" y="56"/>
                  <a:pt x="19429" y="168"/>
                </a:cubicBezTo>
                <a:cubicBezTo>
                  <a:pt x="19315" y="393"/>
                  <a:pt x="19315" y="759"/>
                  <a:pt x="19429" y="984"/>
                </a:cubicBezTo>
                <a:cubicBezTo>
                  <a:pt x="19544" y="1209"/>
                  <a:pt x="19730" y="1209"/>
                  <a:pt x="19844" y="984"/>
                </a:cubicBezTo>
                <a:cubicBezTo>
                  <a:pt x="19959" y="759"/>
                  <a:pt x="19959" y="393"/>
                  <a:pt x="19844" y="168"/>
                </a:cubicBezTo>
                <a:cubicBezTo>
                  <a:pt x="19787" y="56"/>
                  <a:pt x="19712" y="0"/>
                  <a:pt x="19637" y="0"/>
                </a:cubicBezTo>
                <a:close/>
                <a:moveTo>
                  <a:pt x="21249" y="0"/>
                </a:moveTo>
                <a:cubicBezTo>
                  <a:pt x="21174" y="0"/>
                  <a:pt x="21099" y="56"/>
                  <a:pt x="21041" y="168"/>
                </a:cubicBezTo>
                <a:cubicBezTo>
                  <a:pt x="20927" y="393"/>
                  <a:pt x="20927" y="759"/>
                  <a:pt x="21041" y="984"/>
                </a:cubicBezTo>
                <a:cubicBezTo>
                  <a:pt x="21156" y="1209"/>
                  <a:pt x="21342" y="1209"/>
                  <a:pt x="21456" y="984"/>
                </a:cubicBezTo>
                <a:cubicBezTo>
                  <a:pt x="21571" y="759"/>
                  <a:pt x="21571" y="393"/>
                  <a:pt x="21456" y="168"/>
                </a:cubicBezTo>
                <a:cubicBezTo>
                  <a:pt x="21399" y="56"/>
                  <a:pt x="21324" y="0"/>
                  <a:pt x="21249" y="0"/>
                </a:cubicBezTo>
                <a:close/>
                <a:moveTo>
                  <a:pt x="293" y="2913"/>
                </a:moveTo>
                <a:cubicBezTo>
                  <a:pt x="218" y="2913"/>
                  <a:pt x="143" y="2969"/>
                  <a:pt x="86" y="3081"/>
                </a:cubicBezTo>
                <a:cubicBezTo>
                  <a:pt x="-29" y="3306"/>
                  <a:pt x="-29" y="3672"/>
                  <a:pt x="86" y="3897"/>
                </a:cubicBezTo>
                <a:cubicBezTo>
                  <a:pt x="200" y="4122"/>
                  <a:pt x="386" y="4122"/>
                  <a:pt x="501" y="3897"/>
                </a:cubicBezTo>
                <a:cubicBezTo>
                  <a:pt x="615" y="3672"/>
                  <a:pt x="615" y="3306"/>
                  <a:pt x="501" y="3081"/>
                </a:cubicBezTo>
                <a:cubicBezTo>
                  <a:pt x="443" y="2969"/>
                  <a:pt x="368" y="2913"/>
                  <a:pt x="293" y="2913"/>
                </a:cubicBezTo>
                <a:close/>
                <a:moveTo>
                  <a:pt x="1905" y="2913"/>
                </a:moveTo>
                <a:cubicBezTo>
                  <a:pt x="1830" y="2913"/>
                  <a:pt x="1755" y="2969"/>
                  <a:pt x="1698" y="3081"/>
                </a:cubicBezTo>
                <a:cubicBezTo>
                  <a:pt x="1583" y="3306"/>
                  <a:pt x="1583" y="3672"/>
                  <a:pt x="1698" y="3897"/>
                </a:cubicBezTo>
                <a:cubicBezTo>
                  <a:pt x="1812" y="4122"/>
                  <a:pt x="1998" y="4122"/>
                  <a:pt x="2113" y="3897"/>
                </a:cubicBezTo>
                <a:cubicBezTo>
                  <a:pt x="2227" y="3672"/>
                  <a:pt x="2227" y="3306"/>
                  <a:pt x="2113" y="3081"/>
                </a:cubicBezTo>
                <a:cubicBezTo>
                  <a:pt x="2055" y="2969"/>
                  <a:pt x="1980" y="2913"/>
                  <a:pt x="1905" y="2913"/>
                </a:cubicBezTo>
                <a:close/>
                <a:moveTo>
                  <a:pt x="3517" y="2913"/>
                </a:moveTo>
                <a:cubicBezTo>
                  <a:pt x="3442" y="2913"/>
                  <a:pt x="3367" y="2969"/>
                  <a:pt x="3310" y="3081"/>
                </a:cubicBezTo>
                <a:cubicBezTo>
                  <a:pt x="3195" y="3306"/>
                  <a:pt x="3195" y="3672"/>
                  <a:pt x="3310" y="3897"/>
                </a:cubicBezTo>
                <a:cubicBezTo>
                  <a:pt x="3424" y="4122"/>
                  <a:pt x="3610" y="4122"/>
                  <a:pt x="3725" y="3897"/>
                </a:cubicBezTo>
                <a:cubicBezTo>
                  <a:pt x="3839" y="3672"/>
                  <a:pt x="3839" y="3306"/>
                  <a:pt x="3725" y="3081"/>
                </a:cubicBezTo>
                <a:cubicBezTo>
                  <a:pt x="3667" y="2969"/>
                  <a:pt x="3592" y="2913"/>
                  <a:pt x="3517" y="2913"/>
                </a:cubicBezTo>
                <a:close/>
                <a:moveTo>
                  <a:pt x="5129" y="2913"/>
                </a:moveTo>
                <a:cubicBezTo>
                  <a:pt x="5054" y="2913"/>
                  <a:pt x="4979" y="2969"/>
                  <a:pt x="4922" y="3081"/>
                </a:cubicBezTo>
                <a:cubicBezTo>
                  <a:pt x="4807" y="3306"/>
                  <a:pt x="4807" y="3672"/>
                  <a:pt x="4922" y="3897"/>
                </a:cubicBezTo>
                <a:cubicBezTo>
                  <a:pt x="5036" y="4122"/>
                  <a:pt x="5222" y="4122"/>
                  <a:pt x="5337" y="3897"/>
                </a:cubicBezTo>
                <a:cubicBezTo>
                  <a:pt x="5451" y="3672"/>
                  <a:pt x="5451" y="3306"/>
                  <a:pt x="5337" y="3081"/>
                </a:cubicBezTo>
                <a:cubicBezTo>
                  <a:pt x="5279" y="2969"/>
                  <a:pt x="5204" y="2913"/>
                  <a:pt x="5129" y="2913"/>
                </a:cubicBezTo>
                <a:close/>
                <a:moveTo>
                  <a:pt x="6741" y="2913"/>
                </a:moveTo>
                <a:cubicBezTo>
                  <a:pt x="6666" y="2913"/>
                  <a:pt x="6591" y="2969"/>
                  <a:pt x="6533" y="3081"/>
                </a:cubicBezTo>
                <a:cubicBezTo>
                  <a:pt x="6419" y="3306"/>
                  <a:pt x="6419" y="3672"/>
                  <a:pt x="6533" y="3897"/>
                </a:cubicBezTo>
                <a:cubicBezTo>
                  <a:pt x="6648" y="4122"/>
                  <a:pt x="6834" y="4122"/>
                  <a:pt x="6949" y="3897"/>
                </a:cubicBezTo>
                <a:cubicBezTo>
                  <a:pt x="7063" y="3672"/>
                  <a:pt x="7063" y="3306"/>
                  <a:pt x="6949" y="3081"/>
                </a:cubicBezTo>
                <a:cubicBezTo>
                  <a:pt x="6891" y="2969"/>
                  <a:pt x="6816" y="2913"/>
                  <a:pt x="6741" y="2913"/>
                </a:cubicBezTo>
                <a:close/>
                <a:moveTo>
                  <a:pt x="8353" y="2913"/>
                </a:moveTo>
                <a:cubicBezTo>
                  <a:pt x="8278" y="2913"/>
                  <a:pt x="8203" y="2969"/>
                  <a:pt x="8145" y="3081"/>
                </a:cubicBezTo>
                <a:cubicBezTo>
                  <a:pt x="8031" y="3306"/>
                  <a:pt x="8031" y="3672"/>
                  <a:pt x="8145" y="3897"/>
                </a:cubicBezTo>
                <a:cubicBezTo>
                  <a:pt x="8260" y="4122"/>
                  <a:pt x="8446" y="4122"/>
                  <a:pt x="8561" y="3897"/>
                </a:cubicBezTo>
                <a:cubicBezTo>
                  <a:pt x="8675" y="3672"/>
                  <a:pt x="8675" y="3306"/>
                  <a:pt x="8561" y="3081"/>
                </a:cubicBezTo>
                <a:cubicBezTo>
                  <a:pt x="8503" y="2969"/>
                  <a:pt x="8428" y="2913"/>
                  <a:pt x="8353" y="2913"/>
                </a:cubicBezTo>
                <a:close/>
                <a:moveTo>
                  <a:pt x="9965" y="2913"/>
                </a:moveTo>
                <a:cubicBezTo>
                  <a:pt x="9890" y="2913"/>
                  <a:pt x="9815" y="2969"/>
                  <a:pt x="9757" y="3081"/>
                </a:cubicBezTo>
                <a:cubicBezTo>
                  <a:pt x="9643" y="3306"/>
                  <a:pt x="9643" y="3672"/>
                  <a:pt x="9757" y="3897"/>
                </a:cubicBezTo>
                <a:cubicBezTo>
                  <a:pt x="9872" y="4122"/>
                  <a:pt x="10058" y="4122"/>
                  <a:pt x="10173" y="3897"/>
                </a:cubicBezTo>
                <a:cubicBezTo>
                  <a:pt x="10287" y="3672"/>
                  <a:pt x="10287" y="3306"/>
                  <a:pt x="10173" y="3081"/>
                </a:cubicBezTo>
                <a:cubicBezTo>
                  <a:pt x="10115" y="2969"/>
                  <a:pt x="10040" y="2913"/>
                  <a:pt x="9965" y="2913"/>
                </a:cubicBezTo>
                <a:close/>
                <a:moveTo>
                  <a:pt x="11577" y="2913"/>
                </a:moveTo>
                <a:cubicBezTo>
                  <a:pt x="11502" y="2913"/>
                  <a:pt x="11427" y="2969"/>
                  <a:pt x="11369" y="3081"/>
                </a:cubicBezTo>
                <a:cubicBezTo>
                  <a:pt x="11255" y="3306"/>
                  <a:pt x="11255" y="3672"/>
                  <a:pt x="11369" y="3897"/>
                </a:cubicBezTo>
                <a:cubicBezTo>
                  <a:pt x="11484" y="4122"/>
                  <a:pt x="11670" y="4122"/>
                  <a:pt x="11785" y="3897"/>
                </a:cubicBezTo>
                <a:cubicBezTo>
                  <a:pt x="11899" y="3672"/>
                  <a:pt x="11899" y="3306"/>
                  <a:pt x="11785" y="3081"/>
                </a:cubicBezTo>
                <a:cubicBezTo>
                  <a:pt x="11727" y="2969"/>
                  <a:pt x="11652" y="2913"/>
                  <a:pt x="11577" y="2913"/>
                </a:cubicBezTo>
                <a:close/>
                <a:moveTo>
                  <a:pt x="13189" y="2913"/>
                </a:moveTo>
                <a:cubicBezTo>
                  <a:pt x="13114" y="2913"/>
                  <a:pt x="13039" y="2969"/>
                  <a:pt x="12981" y="3081"/>
                </a:cubicBezTo>
                <a:cubicBezTo>
                  <a:pt x="12867" y="3306"/>
                  <a:pt x="12867" y="3672"/>
                  <a:pt x="12981" y="3897"/>
                </a:cubicBezTo>
                <a:cubicBezTo>
                  <a:pt x="13096" y="4122"/>
                  <a:pt x="13282" y="4122"/>
                  <a:pt x="13397" y="3897"/>
                </a:cubicBezTo>
                <a:cubicBezTo>
                  <a:pt x="13511" y="3672"/>
                  <a:pt x="13511" y="3306"/>
                  <a:pt x="13397" y="3081"/>
                </a:cubicBezTo>
                <a:cubicBezTo>
                  <a:pt x="13339" y="2969"/>
                  <a:pt x="13264" y="2913"/>
                  <a:pt x="13189" y="2913"/>
                </a:cubicBezTo>
                <a:close/>
                <a:moveTo>
                  <a:pt x="14801" y="2913"/>
                </a:moveTo>
                <a:cubicBezTo>
                  <a:pt x="14726" y="2913"/>
                  <a:pt x="14651" y="2969"/>
                  <a:pt x="14593" y="3081"/>
                </a:cubicBezTo>
                <a:cubicBezTo>
                  <a:pt x="14479" y="3306"/>
                  <a:pt x="14479" y="3672"/>
                  <a:pt x="14593" y="3897"/>
                </a:cubicBezTo>
                <a:cubicBezTo>
                  <a:pt x="14708" y="4122"/>
                  <a:pt x="14894" y="4122"/>
                  <a:pt x="15009" y="3897"/>
                </a:cubicBezTo>
                <a:cubicBezTo>
                  <a:pt x="15123" y="3672"/>
                  <a:pt x="15123" y="3306"/>
                  <a:pt x="15009" y="3081"/>
                </a:cubicBezTo>
                <a:cubicBezTo>
                  <a:pt x="14951" y="2969"/>
                  <a:pt x="14876" y="2913"/>
                  <a:pt x="14801" y="2913"/>
                </a:cubicBezTo>
                <a:close/>
                <a:moveTo>
                  <a:pt x="16413" y="2913"/>
                </a:moveTo>
                <a:cubicBezTo>
                  <a:pt x="16338" y="2913"/>
                  <a:pt x="16263" y="2969"/>
                  <a:pt x="16205" y="3081"/>
                </a:cubicBezTo>
                <a:cubicBezTo>
                  <a:pt x="16091" y="3306"/>
                  <a:pt x="16091" y="3672"/>
                  <a:pt x="16205" y="3897"/>
                </a:cubicBezTo>
                <a:cubicBezTo>
                  <a:pt x="16320" y="4122"/>
                  <a:pt x="16506" y="4122"/>
                  <a:pt x="16620" y="3897"/>
                </a:cubicBezTo>
                <a:cubicBezTo>
                  <a:pt x="16735" y="3672"/>
                  <a:pt x="16735" y="3306"/>
                  <a:pt x="16620" y="3081"/>
                </a:cubicBezTo>
                <a:cubicBezTo>
                  <a:pt x="16563" y="2969"/>
                  <a:pt x="16488" y="2913"/>
                  <a:pt x="16413" y="2913"/>
                </a:cubicBezTo>
                <a:close/>
                <a:moveTo>
                  <a:pt x="18025" y="2913"/>
                </a:moveTo>
                <a:cubicBezTo>
                  <a:pt x="17950" y="2913"/>
                  <a:pt x="17875" y="2969"/>
                  <a:pt x="17817" y="3081"/>
                </a:cubicBezTo>
                <a:cubicBezTo>
                  <a:pt x="17703" y="3306"/>
                  <a:pt x="17703" y="3672"/>
                  <a:pt x="17817" y="3897"/>
                </a:cubicBezTo>
                <a:cubicBezTo>
                  <a:pt x="17932" y="4122"/>
                  <a:pt x="18118" y="4122"/>
                  <a:pt x="18232" y="3897"/>
                </a:cubicBezTo>
                <a:cubicBezTo>
                  <a:pt x="18347" y="3672"/>
                  <a:pt x="18347" y="3306"/>
                  <a:pt x="18232" y="3081"/>
                </a:cubicBezTo>
                <a:cubicBezTo>
                  <a:pt x="18175" y="2969"/>
                  <a:pt x="18100" y="2913"/>
                  <a:pt x="18025" y="2913"/>
                </a:cubicBezTo>
                <a:close/>
                <a:moveTo>
                  <a:pt x="19637" y="2913"/>
                </a:moveTo>
                <a:cubicBezTo>
                  <a:pt x="19562" y="2913"/>
                  <a:pt x="19487" y="2969"/>
                  <a:pt x="19429" y="3081"/>
                </a:cubicBezTo>
                <a:cubicBezTo>
                  <a:pt x="19315" y="3306"/>
                  <a:pt x="19315" y="3672"/>
                  <a:pt x="19429" y="3897"/>
                </a:cubicBezTo>
                <a:cubicBezTo>
                  <a:pt x="19544" y="4122"/>
                  <a:pt x="19730" y="4122"/>
                  <a:pt x="19844" y="3897"/>
                </a:cubicBezTo>
                <a:cubicBezTo>
                  <a:pt x="19959" y="3672"/>
                  <a:pt x="19959" y="3306"/>
                  <a:pt x="19844" y="3081"/>
                </a:cubicBezTo>
                <a:cubicBezTo>
                  <a:pt x="19787" y="2969"/>
                  <a:pt x="19712" y="2913"/>
                  <a:pt x="19637" y="2913"/>
                </a:cubicBezTo>
                <a:close/>
                <a:moveTo>
                  <a:pt x="21249" y="2913"/>
                </a:moveTo>
                <a:cubicBezTo>
                  <a:pt x="21174" y="2913"/>
                  <a:pt x="21099" y="2969"/>
                  <a:pt x="21041" y="3081"/>
                </a:cubicBezTo>
                <a:cubicBezTo>
                  <a:pt x="20927" y="3306"/>
                  <a:pt x="20927" y="3672"/>
                  <a:pt x="21041" y="3897"/>
                </a:cubicBezTo>
                <a:cubicBezTo>
                  <a:pt x="21156" y="4122"/>
                  <a:pt x="21342" y="4122"/>
                  <a:pt x="21456" y="3897"/>
                </a:cubicBezTo>
                <a:cubicBezTo>
                  <a:pt x="21571" y="3672"/>
                  <a:pt x="21571" y="3306"/>
                  <a:pt x="21456" y="3081"/>
                </a:cubicBezTo>
                <a:cubicBezTo>
                  <a:pt x="21399" y="2969"/>
                  <a:pt x="21324" y="2913"/>
                  <a:pt x="21249" y="2913"/>
                </a:cubicBezTo>
                <a:close/>
                <a:moveTo>
                  <a:pt x="293" y="5826"/>
                </a:moveTo>
                <a:cubicBezTo>
                  <a:pt x="218" y="5826"/>
                  <a:pt x="143" y="5882"/>
                  <a:pt x="86" y="5994"/>
                </a:cubicBezTo>
                <a:cubicBezTo>
                  <a:pt x="-29" y="6219"/>
                  <a:pt x="-29" y="6585"/>
                  <a:pt x="86" y="6810"/>
                </a:cubicBezTo>
                <a:cubicBezTo>
                  <a:pt x="200" y="7035"/>
                  <a:pt x="386" y="7035"/>
                  <a:pt x="501" y="6810"/>
                </a:cubicBezTo>
                <a:cubicBezTo>
                  <a:pt x="615" y="6585"/>
                  <a:pt x="615" y="6219"/>
                  <a:pt x="501" y="5994"/>
                </a:cubicBezTo>
                <a:cubicBezTo>
                  <a:pt x="443" y="5882"/>
                  <a:pt x="368" y="5826"/>
                  <a:pt x="293" y="5826"/>
                </a:cubicBezTo>
                <a:close/>
                <a:moveTo>
                  <a:pt x="1905" y="5826"/>
                </a:moveTo>
                <a:cubicBezTo>
                  <a:pt x="1830" y="5826"/>
                  <a:pt x="1755" y="5882"/>
                  <a:pt x="1698" y="5994"/>
                </a:cubicBezTo>
                <a:cubicBezTo>
                  <a:pt x="1583" y="6219"/>
                  <a:pt x="1583" y="6585"/>
                  <a:pt x="1698" y="6810"/>
                </a:cubicBezTo>
                <a:cubicBezTo>
                  <a:pt x="1812" y="7035"/>
                  <a:pt x="1998" y="7035"/>
                  <a:pt x="2113" y="6810"/>
                </a:cubicBezTo>
                <a:cubicBezTo>
                  <a:pt x="2227" y="6585"/>
                  <a:pt x="2227" y="6219"/>
                  <a:pt x="2113" y="5994"/>
                </a:cubicBezTo>
                <a:cubicBezTo>
                  <a:pt x="2055" y="5882"/>
                  <a:pt x="1980" y="5826"/>
                  <a:pt x="1905" y="5826"/>
                </a:cubicBezTo>
                <a:close/>
                <a:moveTo>
                  <a:pt x="3517" y="5826"/>
                </a:moveTo>
                <a:cubicBezTo>
                  <a:pt x="3442" y="5826"/>
                  <a:pt x="3367" y="5882"/>
                  <a:pt x="3310" y="5994"/>
                </a:cubicBezTo>
                <a:cubicBezTo>
                  <a:pt x="3195" y="6219"/>
                  <a:pt x="3195" y="6585"/>
                  <a:pt x="3310" y="6810"/>
                </a:cubicBezTo>
                <a:cubicBezTo>
                  <a:pt x="3424" y="7035"/>
                  <a:pt x="3610" y="7035"/>
                  <a:pt x="3725" y="6810"/>
                </a:cubicBezTo>
                <a:cubicBezTo>
                  <a:pt x="3839" y="6585"/>
                  <a:pt x="3839" y="6219"/>
                  <a:pt x="3725" y="5994"/>
                </a:cubicBezTo>
                <a:cubicBezTo>
                  <a:pt x="3667" y="5882"/>
                  <a:pt x="3592" y="5826"/>
                  <a:pt x="3517" y="5826"/>
                </a:cubicBezTo>
                <a:close/>
                <a:moveTo>
                  <a:pt x="5129" y="5826"/>
                </a:moveTo>
                <a:cubicBezTo>
                  <a:pt x="5054" y="5826"/>
                  <a:pt x="4979" y="5882"/>
                  <a:pt x="4922" y="5994"/>
                </a:cubicBezTo>
                <a:cubicBezTo>
                  <a:pt x="4807" y="6219"/>
                  <a:pt x="4807" y="6585"/>
                  <a:pt x="4922" y="6810"/>
                </a:cubicBezTo>
                <a:cubicBezTo>
                  <a:pt x="5036" y="7035"/>
                  <a:pt x="5222" y="7035"/>
                  <a:pt x="5337" y="6810"/>
                </a:cubicBezTo>
                <a:cubicBezTo>
                  <a:pt x="5451" y="6585"/>
                  <a:pt x="5451" y="6219"/>
                  <a:pt x="5337" y="5994"/>
                </a:cubicBezTo>
                <a:cubicBezTo>
                  <a:pt x="5279" y="5882"/>
                  <a:pt x="5204" y="5826"/>
                  <a:pt x="5129" y="5826"/>
                </a:cubicBezTo>
                <a:close/>
                <a:moveTo>
                  <a:pt x="6741" y="5826"/>
                </a:moveTo>
                <a:cubicBezTo>
                  <a:pt x="6666" y="5826"/>
                  <a:pt x="6591" y="5882"/>
                  <a:pt x="6533" y="5994"/>
                </a:cubicBezTo>
                <a:cubicBezTo>
                  <a:pt x="6419" y="6219"/>
                  <a:pt x="6419" y="6585"/>
                  <a:pt x="6533" y="6810"/>
                </a:cubicBezTo>
                <a:cubicBezTo>
                  <a:pt x="6648" y="7035"/>
                  <a:pt x="6834" y="7035"/>
                  <a:pt x="6949" y="6810"/>
                </a:cubicBezTo>
                <a:cubicBezTo>
                  <a:pt x="7063" y="6585"/>
                  <a:pt x="7063" y="6219"/>
                  <a:pt x="6949" y="5994"/>
                </a:cubicBezTo>
                <a:cubicBezTo>
                  <a:pt x="6891" y="5882"/>
                  <a:pt x="6816" y="5826"/>
                  <a:pt x="6741" y="5826"/>
                </a:cubicBezTo>
                <a:close/>
                <a:moveTo>
                  <a:pt x="8353" y="5826"/>
                </a:moveTo>
                <a:cubicBezTo>
                  <a:pt x="8278" y="5826"/>
                  <a:pt x="8203" y="5882"/>
                  <a:pt x="8145" y="5994"/>
                </a:cubicBezTo>
                <a:cubicBezTo>
                  <a:pt x="8031" y="6219"/>
                  <a:pt x="8031" y="6585"/>
                  <a:pt x="8145" y="6810"/>
                </a:cubicBezTo>
                <a:cubicBezTo>
                  <a:pt x="8260" y="7035"/>
                  <a:pt x="8446" y="7035"/>
                  <a:pt x="8561" y="6810"/>
                </a:cubicBezTo>
                <a:cubicBezTo>
                  <a:pt x="8675" y="6585"/>
                  <a:pt x="8675" y="6219"/>
                  <a:pt x="8561" y="5994"/>
                </a:cubicBezTo>
                <a:cubicBezTo>
                  <a:pt x="8503" y="5882"/>
                  <a:pt x="8428" y="5826"/>
                  <a:pt x="8353" y="5826"/>
                </a:cubicBezTo>
                <a:close/>
                <a:moveTo>
                  <a:pt x="9965" y="5826"/>
                </a:moveTo>
                <a:cubicBezTo>
                  <a:pt x="9890" y="5826"/>
                  <a:pt x="9815" y="5882"/>
                  <a:pt x="9757" y="5994"/>
                </a:cubicBezTo>
                <a:cubicBezTo>
                  <a:pt x="9643" y="6219"/>
                  <a:pt x="9643" y="6585"/>
                  <a:pt x="9757" y="6810"/>
                </a:cubicBezTo>
                <a:cubicBezTo>
                  <a:pt x="9872" y="7035"/>
                  <a:pt x="10058" y="7035"/>
                  <a:pt x="10173" y="6810"/>
                </a:cubicBezTo>
                <a:cubicBezTo>
                  <a:pt x="10287" y="6585"/>
                  <a:pt x="10287" y="6219"/>
                  <a:pt x="10173" y="5994"/>
                </a:cubicBezTo>
                <a:cubicBezTo>
                  <a:pt x="10115" y="5882"/>
                  <a:pt x="10040" y="5826"/>
                  <a:pt x="9965" y="5826"/>
                </a:cubicBezTo>
                <a:close/>
                <a:moveTo>
                  <a:pt x="11577" y="5826"/>
                </a:moveTo>
                <a:cubicBezTo>
                  <a:pt x="11502" y="5826"/>
                  <a:pt x="11427" y="5882"/>
                  <a:pt x="11369" y="5994"/>
                </a:cubicBezTo>
                <a:cubicBezTo>
                  <a:pt x="11255" y="6219"/>
                  <a:pt x="11255" y="6585"/>
                  <a:pt x="11369" y="6810"/>
                </a:cubicBezTo>
                <a:cubicBezTo>
                  <a:pt x="11484" y="7035"/>
                  <a:pt x="11670" y="7035"/>
                  <a:pt x="11785" y="6810"/>
                </a:cubicBezTo>
                <a:cubicBezTo>
                  <a:pt x="11899" y="6585"/>
                  <a:pt x="11899" y="6219"/>
                  <a:pt x="11785" y="5994"/>
                </a:cubicBezTo>
                <a:cubicBezTo>
                  <a:pt x="11727" y="5882"/>
                  <a:pt x="11652" y="5826"/>
                  <a:pt x="11577" y="5826"/>
                </a:cubicBezTo>
                <a:close/>
                <a:moveTo>
                  <a:pt x="13189" y="5826"/>
                </a:moveTo>
                <a:cubicBezTo>
                  <a:pt x="13114" y="5826"/>
                  <a:pt x="13039" y="5882"/>
                  <a:pt x="12981" y="5994"/>
                </a:cubicBezTo>
                <a:cubicBezTo>
                  <a:pt x="12867" y="6219"/>
                  <a:pt x="12867" y="6585"/>
                  <a:pt x="12981" y="6810"/>
                </a:cubicBezTo>
                <a:cubicBezTo>
                  <a:pt x="13096" y="7035"/>
                  <a:pt x="13282" y="7035"/>
                  <a:pt x="13397" y="6810"/>
                </a:cubicBezTo>
                <a:cubicBezTo>
                  <a:pt x="13511" y="6585"/>
                  <a:pt x="13511" y="6219"/>
                  <a:pt x="13397" y="5994"/>
                </a:cubicBezTo>
                <a:cubicBezTo>
                  <a:pt x="13339" y="5882"/>
                  <a:pt x="13264" y="5826"/>
                  <a:pt x="13189" y="5826"/>
                </a:cubicBezTo>
                <a:close/>
                <a:moveTo>
                  <a:pt x="14801" y="5826"/>
                </a:moveTo>
                <a:cubicBezTo>
                  <a:pt x="14726" y="5826"/>
                  <a:pt x="14651" y="5882"/>
                  <a:pt x="14593" y="5994"/>
                </a:cubicBezTo>
                <a:cubicBezTo>
                  <a:pt x="14479" y="6219"/>
                  <a:pt x="14479" y="6585"/>
                  <a:pt x="14593" y="6810"/>
                </a:cubicBezTo>
                <a:cubicBezTo>
                  <a:pt x="14708" y="7035"/>
                  <a:pt x="14894" y="7035"/>
                  <a:pt x="15009" y="6810"/>
                </a:cubicBezTo>
                <a:cubicBezTo>
                  <a:pt x="15123" y="6585"/>
                  <a:pt x="15123" y="6219"/>
                  <a:pt x="15009" y="5994"/>
                </a:cubicBezTo>
                <a:cubicBezTo>
                  <a:pt x="14951" y="5882"/>
                  <a:pt x="14876" y="5826"/>
                  <a:pt x="14801" y="5826"/>
                </a:cubicBezTo>
                <a:close/>
                <a:moveTo>
                  <a:pt x="16413" y="5826"/>
                </a:moveTo>
                <a:cubicBezTo>
                  <a:pt x="16338" y="5826"/>
                  <a:pt x="16263" y="5882"/>
                  <a:pt x="16205" y="5994"/>
                </a:cubicBezTo>
                <a:cubicBezTo>
                  <a:pt x="16091" y="6219"/>
                  <a:pt x="16091" y="6585"/>
                  <a:pt x="16205" y="6810"/>
                </a:cubicBezTo>
                <a:cubicBezTo>
                  <a:pt x="16320" y="7035"/>
                  <a:pt x="16506" y="7035"/>
                  <a:pt x="16620" y="6810"/>
                </a:cubicBezTo>
                <a:cubicBezTo>
                  <a:pt x="16735" y="6585"/>
                  <a:pt x="16735" y="6219"/>
                  <a:pt x="16620" y="5994"/>
                </a:cubicBezTo>
                <a:cubicBezTo>
                  <a:pt x="16563" y="5882"/>
                  <a:pt x="16488" y="5826"/>
                  <a:pt x="16413" y="5826"/>
                </a:cubicBezTo>
                <a:close/>
                <a:moveTo>
                  <a:pt x="18025" y="5826"/>
                </a:moveTo>
                <a:cubicBezTo>
                  <a:pt x="17950" y="5826"/>
                  <a:pt x="17875" y="5882"/>
                  <a:pt x="17817" y="5994"/>
                </a:cubicBezTo>
                <a:cubicBezTo>
                  <a:pt x="17703" y="6219"/>
                  <a:pt x="17703" y="6585"/>
                  <a:pt x="17817" y="6810"/>
                </a:cubicBezTo>
                <a:cubicBezTo>
                  <a:pt x="17932" y="7035"/>
                  <a:pt x="18118" y="7035"/>
                  <a:pt x="18232" y="6810"/>
                </a:cubicBezTo>
                <a:cubicBezTo>
                  <a:pt x="18347" y="6585"/>
                  <a:pt x="18347" y="6219"/>
                  <a:pt x="18232" y="5994"/>
                </a:cubicBezTo>
                <a:cubicBezTo>
                  <a:pt x="18175" y="5882"/>
                  <a:pt x="18100" y="5826"/>
                  <a:pt x="18025" y="5826"/>
                </a:cubicBezTo>
                <a:close/>
                <a:moveTo>
                  <a:pt x="19637" y="5826"/>
                </a:moveTo>
                <a:cubicBezTo>
                  <a:pt x="19562" y="5826"/>
                  <a:pt x="19487" y="5882"/>
                  <a:pt x="19429" y="5994"/>
                </a:cubicBezTo>
                <a:cubicBezTo>
                  <a:pt x="19315" y="6219"/>
                  <a:pt x="19315" y="6585"/>
                  <a:pt x="19429" y="6810"/>
                </a:cubicBezTo>
                <a:cubicBezTo>
                  <a:pt x="19544" y="7035"/>
                  <a:pt x="19730" y="7035"/>
                  <a:pt x="19844" y="6810"/>
                </a:cubicBezTo>
                <a:cubicBezTo>
                  <a:pt x="19959" y="6585"/>
                  <a:pt x="19959" y="6219"/>
                  <a:pt x="19844" y="5994"/>
                </a:cubicBezTo>
                <a:cubicBezTo>
                  <a:pt x="19787" y="5882"/>
                  <a:pt x="19712" y="5826"/>
                  <a:pt x="19637" y="5826"/>
                </a:cubicBezTo>
                <a:close/>
                <a:moveTo>
                  <a:pt x="21249" y="5826"/>
                </a:moveTo>
                <a:cubicBezTo>
                  <a:pt x="21174" y="5826"/>
                  <a:pt x="21099" y="5882"/>
                  <a:pt x="21041" y="5994"/>
                </a:cubicBezTo>
                <a:cubicBezTo>
                  <a:pt x="20927" y="6219"/>
                  <a:pt x="20927" y="6585"/>
                  <a:pt x="21041" y="6810"/>
                </a:cubicBezTo>
                <a:cubicBezTo>
                  <a:pt x="21156" y="7035"/>
                  <a:pt x="21342" y="7035"/>
                  <a:pt x="21456" y="6810"/>
                </a:cubicBezTo>
                <a:cubicBezTo>
                  <a:pt x="21571" y="6585"/>
                  <a:pt x="21571" y="6219"/>
                  <a:pt x="21456" y="5994"/>
                </a:cubicBezTo>
                <a:cubicBezTo>
                  <a:pt x="21399" y="5882"/>
                  <a:pt x="21324" y="5826"/>
                  <a:pt x="21249" y="5826"/>
                </a:cubicBezTo>
                <a:close/>
                <a:moveTo>
                  <a:pt x="293" y="8739"/>
                </a:moveTo>
                <a:cubicBezTo>
                  <a:pt x="218" y="8739"/>
                  <a:pt x="143" y="8795"/>
                  <a:pt x="86" y="8907"/>
                </a:cubicBezTo>
                <a:cubicBezTo>
                  <a:pt x="-29" y="9132"/>
                  <a:pt x="-29" y="9498"/>
                  <a:pt x="86" y="9723"/>
                </a:cubicBezTo>
                <a:cubicBezTo>
                  <a:pt x="200" y="9948"/>
                  <a:pt x="386" y="9948"/>
                  <a:pt x="501" y="9723"/>
                </a:cubicBezTo>
                <a:cubicBezTo>
                  <a:pt x="615" y="9498"/>
                  <a:pt x="615" y="9132"/>
                  <a:pt x="501" y="8907"/>
                </a:cubicBezTo>
                <a:cubicBezTo>
                  <a:pt x="443" y="8795"/>
                  <a:pt x="368" y="8739"/>
                  <a:pt x="293" y="8739"/>
                </a:cubicBezTo>
                <a:close/>
                <a:moveTo>
                  <a:pt x="1905" y="8739"/>
                </a:moveTo>
                <a:cubicBezTo>
                  <a:pt x="1830" y="8739"/>
                  <a:pt x="1755" y="8795"/>
                  <a:pt x="1698" y="8907"/>
                </a:cubicBezTo>
                <a:cubicBezTo>
                  <a:pt x="1583" y="9132"/>
                  <a:pt x="1583" y="9498"/>
                  <a:pt x="1698" y="9723"/>
                </a:cubicBezTo>
                <a:cubicBezTo>
                  <a:pt x="1812" y="9948"/>
                  <a:pt x="1998" y="9948"/>
                  <a:pt x="2113" y="9723"/>
                </a:cubicBezTo>
                <a:cubicBezTo>
                  <a:pt x="2227" y="9498"/>
                  <a:pt x="2227" y="9132"/>
                  <a:pt x="2113" y="8907"/>
                </a:cubicBezTo>
                <a:cubicBezTo>
                  <a:pt x="2055" y="8795"/>
                  <a:pt x="1980" y="8739"/>
                  <a:pt x="1905" y="8739"/>
                </a:cubicBezTo>
                <a:close/>
                <a:moveTo>
                  <a:pt x="3517" y="8739"/>
                </a:moveTo>
                <a:cubicBezTo>
                  <a:pt x="3442" y="8739"/>
                  <a:pt x="3367" y="8795"/>
                  <a:pt x="3310" y="8907"/>
                </a:cubicBezTo>
                <a:cubicBezTo>
                  <a:pt x="3195" y="9132"/>
                  <a:pt x="3195" y="9498"/>
                  <a:pt x="3310" y="9723"/>
                </a:cubicBezTo>
                <a:cubicBezTo>
                  <a:pt x="3424" y="9948"/>
                  <a:pt x="3610" y="9948"/>
                  <a:pt x="3725" y="9723"/>
                </a:cubicBezTo>
                <a:cubicBezTo>
                  <a:pt x="3839" y="9498"/>
                  <a:pt x="3839" y="9132"/>
                  <a:pt x="3725" y="8907"/>
                </a:cubicBezTo>
                <a:cubicBezTo>
                  <a:pt x="3667" y="8795"/>
                  <a:pt x="3592" y="8739"/>
                  <a:pt x="3517" y="8739"/>
                </a:cubicBezTo>
                <a:close/>
                <a:moveTo>
                  <a:pt x="5129" y="8739"/>
                </a:moveTo>
                <a:cubicBezTo>
                  <a:pt x="5054" y="8739"/>
                  <a:pt x="4979" y="8795"/>
                  <a:pt x="4922" y="8907"/>
                </a:cubicBezTo>
                <a:cubicBezTo>
                  <a:pt x="4807" y="9132"/>
                  <a:pt x="4807" y="9498"/>
                  <a:pt x="4922" y="9723"/>
                </a:cubicBezTo>
                <a:cubicBezTo>
                  <a:pt x="5036" y="9948"/>
                  <a:pt x="5222" y="9948"/>
                  <a:pt x="5337" y="9723"/>
                </a:cubicBezTo>
                <a:cubicBezTo>
                  <a:pt x="5451" y="9498"/>
                  <a:pt x="5451" y="9132"/>
                  <a:pt x="5337" y="8907"/>
                </a:cubicBezTo>
                <a:cubicBezTo>
                  <a:pt x="5279" y="8795"/>
                  <a:pt x="5204" y="8739"/>
                  <a:pt x="5129" y="8739"/>
                </a:cubicBezTo>
                <a:close/>
                <a:moveTo>
                  <a:pt x="6741" y="8739"/>
                </a:moveTo>
                <a:cubicBezTo>
                  <a:pt x="6666" y="8739"/>
                  <a:pt x="6591" y="8795"/>
                  <a:pt x="6533" y="8907"/>
                </a:cubicBezTo>
                <a:cubicBezTo>
                  <a:pt x="6419" y="9132"/>
                  <a:pt x="6419" y="9498"/>
                  <a:pt x="6533" y="9723"/>
                </a:cubicBezTo>
                <a:cubicBezTo>
                  <a:pt x="6648" y="9948"/>
                  <a:pt x="6834" y="9948"/>
                  <a:pt x="6949" y="9723"/>
                </a:cubicBezTo>
                <a:cubicBezTo>
                  <a:pt x="7063" y="9498"/>
                  <a:pt x="7063" y="9132"/>
                  <a:pt x="6949" y="8907"/>
                </a:cubicBezTo>
                <a:cubicBezTo>
                  <a:pt x="6891" y="8795"/>
                  <a:pt x="6816" y="8739"/>
                  <a:pt x="6741" y="8739"/>
                </a:cubicBezTo>
                <a:close/>
                <a:moveTo>
                  <a:pt x="8353" y="8739"/>
                </a:moveTo>
                <a:cubicBezTo>
                  <a:pt x="8278" y="8739"/>
                  <a:pt x="8203" y="8795"/>
                  <a:pt x="8145" y="8907"/>
                </a:cubicBezTo>
                <a:cubicBezTo>
                  <a:pt x="8031" y="9132"/>
                  <a:pt x="8031" y="9498"/>
                  <a:pt x="8145" y="9723"/>
                </a:cubicBezTo>
                <a:cubicBezTo>
                  <a:pt x="8260" y="9948"/>
                  <a:pt x="8446" y="9948"/>
                  <a:pt x="8561" y="9723"/>
                </a:cubicBezTo>
                <a:cubicBezTo>
                  <a:pt x="8675" y="9498"/>
                  <a:pt x="8675" y="9132"/>
                  <a:pt x="8561" y="8907"/>
                </a:cubicBezTo>
                <a:cubicBezTo>
                  <a:pt x="8503" y="8795"/>
                  <a:pt x="8428" y="8739"/>
                  <a:pt x="8353" y="8739"/>
                </a:cubicBezTo>
                <a:close/>
                <a:moveTo>
                  <a:pt x="9965" y="8739"/>
                </a:moveTo>
                <a:cubicBezTo>
                  <a:pt x="9890" y="8739"/>
                  <a:pt x="9815" y="8795"/>
                  <a:pt x="9757" y="8907"/>
                </a:cubicBezTo>
                <a:cubicBezTo>
                  <a:pt x="9643" y="9132"/>
                  <a:pt x="9643" y="9498"/>
                  <a:pt x="9757" y="9723"/>
                </a:cubicBezTo>
                <a:cubicBezTo>
                  <a:pt x="9872" y="9948"/>
                  <a:pt x="10058" y="9948"/>
                  <a:pt x="10173" y="9723"/>
                </a:cubicBezTo>
                <a:cubicBezTo>
                  <a:pt x="10287" y="9498"/>
                  <a:pt x="10287" y="9132"/>
                  <a:pt x="10173" y="8907"/>
                </a:cubicBezTo>
                <a:cubicBezTo>
                  <a:pt x="10115" y="8795"/>
                  <a:pt x="10040" y="8739"/>
                  <a:pt x="9965" y="8739"/>
                </a:cubicBezTo>
                <a:close/>
                <a:moveTo>
                  <a:pt x="11577" y="8739"/>
                </a:moveTo>
                <a:cubicBezTo>
                  <a:pt x="11502" y="8739"/>
                  <a:pt x="11427" y="8795"/>
                  <a:pt x="11369" y="8907"/>
                </a:cubicBezTo>
                <a:cubicBezTo>
                  <a:pt x="11255" y="9132"/>
                  <a:pt x="11255" y="9498"/>
                  <a:pt x="11369" y="9723"/>
                </a:cubicBezTo>
                <a:cubicBezTo>
                  <a:pt x="11484" y="9948"/>
                  <a:pt x="11670" y="9948"/>
                  <a:pt x="11785" y="9723"/>
                </a:cubicBezTo>
                <a:cubicBezTo>
                  <a:pt x="11899" y="9498"/>
                  <a:pt x="11899" y="9132"/>
                  <a:pt x="11785" y="8907"/>
                </a:cubicBezTo>
                <a:cubicBezTo>
                  <a:pt x="11727" y="8795"/>
                  <a:pt x="11652" y="8739"/>
                  <a:pt x="11577" y="8739"/>
                </a:cubicBezTo>
                <a:close/>
                <a:moveTo>
                  <a:pt x="13189" y="8739"/>
                </a:moveTo>
                <a:cubicBezTo>
                  <a:pt x="13114" y="8739"/>
                  <a:pt x="13039" y="8795"/>
                  <a:pt x="12981" y="8907"/>
                </a:cubicBezTo>
                <a:cubicBezTo>
                  <a:pt x="12867" y="9132"/>
                  <a:pt x="12867" y="9498"/>
                  <a:pt x="12981" y="9723"/>
                </a:cubicBezTo>
                <a:cubicBezTo>
                  <a:pt x="13096" y="9948"/>
                  <a:pt x="13282" y="9948"/>
                  <a:pt x="13397" y="9723"/>
                </a:cubicBezTo>
                <a:cubicBezTo>
                  <a:pt x="13511" y="9498"/>
                  <a:pt x="13511" y="9132"/>
                  <a:pt x="13397" y="8907"/>
                </a:cubicBezTo>
                <a:cubicBezTo>
                  <a:pt x="13339" y="8795"/>
                  <a:pt x="13264" y="8739"/>
                  <a:pt x="13189" y="8739"/>
                </a:cubicBezTo>
                <a:close/>
                <a:moveTo>
                  <a:pt x="14801" y="8739"/>
                </a:moveTo>
                <a:cubicBezTo>
                  <a:pt x="14726" y="8739"/>
                  <a:pt x="14651" y="8795"/>
                  <a:pt x="14593" y="8907"/>
                </a:cubicBezTo>
                <a:cubicBezTo>
                  <a:pt x="14479" y="9132"/>
                  <a:pt x="14479" y="9498"/>
                  <a:pt x="14593" y="9723"/>
                </a:cubicBezTo>
                <a:cubicBezTo>
                  <a:pt x="14708" y="9948"/>
                  <a:pt x="14894" y="9948"/>
                  <a:pt x="15009" y="9723"/>
                </a:cubicBezTo>
                <a:cubicBezTo>
                  <a:pt x="15123" y="9498"/>
                  <a:pt x="15123" y="9132"/>
                  <a:pt x="15009" y="8907"/>
                </a:cubicBezTo>
                <a:cubicBezTo>
                  <a:pt x="14951" y="8795"/>
                  <a:pt x="14876" y="8739"/>
                  <a:pt x="14801" y="8739"/>
                </a:cubicBezTo>
                <a:close/>
                <a:moveTo>
                  <a:pt x="16413" y="8739"/>
                </a:moveTo>
                <a:cubicBezTo>
                  <a:pt x="16338" y="8739"/>
                  <a:pt x="16263" y="8795"/>
                  <a:pt x="16205" y="8907"/>
                </a:cubicBezTo>
                <a:cubicBezTo>
                  <a:pt x="16091" y="9132"/>
                  <a:pt x="16091" y="9498"/>
                  <a:pt x="16205" y="9723"/>
                </a:cubicBezTo>
                <a:cubicBezTo>
                  <a:pt x="16320" y="9948"/>
                  <a:pt x="16506" y="9948"/>
                  <a:pt x="16620" y="9723"/>
                </a:cubicBezTo>
                <a:cubicBezTo>
                  <a:pt x="16735" y="9498"/>
                  <a:pt x="16735" y="9132"/>
                  <a:pt x="16620" y="8907"/>
                </a:cubicBezTo>
                <a:cubicBezTo>
                  <a:pt x="16563" y="8795"/>
                  <a:pt x="16488" y="8739"/>
                  <a:pt x="16413" y="8739"/>
                </a:cubicBezTo>
                <a:close/>
                <a:moveTo>
                  <a:pt x="18025" y="8739"/>
                </a:moveTo>
                <a:cubicBezTo>
                  <a:pt x="17950" y="8739"/>
                  <a:pt x="17875" y="8795"/>
                  <a:pt x="17817" y="8907"/>
                </a:cubicBezTo>
                <a:cubicBezTo>
                  <a:pt x="17703" y="9132"/>
                  <a:pt x="17703" y="9498"/>
                  <a:pt x="17817" y="9723"/>
                </a:cubicBezTo>
                <a:cubicBezTo>
                  <a:pt x="17932" y="9948"/>
                  <a:pt x="18118" y="9948"/>
                  <a:pt x="18232" y="9723"/>
                </a:cubicBezTo>
                <a:cubicBezTo>
                  <a:pt x="18347" y="9498"/>
                  <a:pt x="18347" y="9132"/>
                  <a:pt x="18232" y="8907"/>
                </a:cubicBezTo>
                <a:cubicBezTo>
                  <a:pt x="18175" y="8795"/>
                  <a:pt x="18100" y="8739"/>
                  <a:pt x="18025" y="8739"/>
                </a:cubicBezTo>
                <a:close/>
                <a:moveTo>
                  <a:pt x="19637" y="8739"/>
                </a:moveTo>
                <a:cubicBezTo>
                  <a:pt x="19562" y="8739"/>
                  <a:pt x="19487" y="8795"/>
                  <a:pt x="19429" y="8907"/>
                </a:cubicBezTo>
                <a:cubicBezTo>
                  <a:pt x="19315" y="9132"/>
                  <a:pt x="19315" y="9498"/>
                  <a:pt x="19429" y="9723"/>
                </a:cubicBezTo>
                <a:cubicBezTo>
                  <a:pt x="19544" y="9948"/>
                  <a:pt x="19730" y="9948"/>
                  <a:pt x="19844" y="9723"/>
                </a:cubicBezTo>
                <a:cubicBezTo>
                  <a:pt x="19959" y="9498"/>
                  <a:pt x="19959" y="9132"/>
                  <a:pt x="19844" y="8907"/>
                </a:cubicBezTo>
                <a:cubicBezTo>
                  <a:pt x="19787" y="8795"/>
                  <a:pt x="19712" y="8739"/>
                  <a:pt x="19637" y="8739"/>
                </a:cubicBezTo>
                <a:close/>
                <a:moveTo>
                  <a:pt x="21249" y="8739"/>
                </a:moveTo>
                <a:cubicBezTo>
                  <a:pt x="21174" y="8739"/>
                  <a:pt x="21099" y="8795"/>
                  <a:pt x="21041" y="8907"/>
                </a:cubicBezTo>
                <a:cubicBezTo>
                  <a:pt x="20927" y="9132"/>
                  <a:pt x="20927" y="9498"/>
                  <a:pt x="21041" y="9723"/>
                </a:cubicBezTo>
                <a:cubicBezTo>
                  <a:pt x="21156" y="9948"/>
                  <a:pt x="21342" y="9948"/>
                  <a:pt x="21456" y="9723"/>
                </a:cubicBezTo>
                <a:cubicBezTo>
                  <a:pt x="21571" y="9498"/>
                  <a:pt x="21571" y="9132"/>
                  <a:pt x="21456" y="8907"/>
                </a:cubicBezTo>
                <a:cubicBezTo>
                  <a:pt x="21399" y="8795"/>
                  <a:pt x="21324" y="8739"/>
                  <a:pt x="21249" y="8739"/>
                </a:cubicBezTo>
                <a:close/>
                <a:moveTo>
                  <a:pt x="293" y="11652"/>
                </a:moveTo>
                <a:cubicBezTo>
                  <a:pt x="218" y="11652"/>
                  <a:pt x="143" y="11708"/>
                  <a:pt x="86" y="11820"/>
                </a:cubicBezTo>
                <a:cubicBezTo>
                  <a:pt x="-29" y="12045"/>
                  <a:pt x="-29" y="12411"/>
                  <a:pt x="86" y="12636"/>
                </a:cubicBezTo>
                <a:cubicBezTo>
                  <a:pt x="200" y="12861"/>
                  <a:pt x="386" y="12861"/>
                  <a:pt x="501" y="12636"/>
                </a:cubicBezTo>
                <a:cubicBezTo>
                  <a:pt x="615" y="12411"/>
                  <a:pt x="615" y="12045"/>
                  <a:pt x="501" y="11820"/>
                </a:cubicBezTo>
                <a:cubicBezTo>
                  <a:pt x="443" y="11708"/>
                  <a:pt x="368" y="11652"/>
                  <a:pt x="293" y="11652"/>
                </a:cubicBezTo>
                <a:close/>
                <a:moveTo>
                  <a:pt x="1905" y="11652"/>
                </a:moveTo>
                <a:cubicBezTo>
                  <a:pt x="1830" y="11652"/>
                  <a:pt x="1755" y="11708"/>
                  <a:pt x="1698" y="11820"/>
                </a:cubicBezTo>
                <a:cubicBezTo>
                  <a:pt x="1583" y="12045"/>
                  <a:pt x="1583" y="12411"/>
                  <a:pt x="1698" y="12636"/>
                </a:cubicBezTo>
                <a:cubicBezTo>
                  <a:pt x="1812" y="12861"/>
                  <a:pt x="1998" y="12861"/>
                  <a:pt x="2113" y="12636"/>
                </a:cubicBezTo>
                <a:cubicBezTo>
                  <a:pt x="2227" y="12411"/>
                  <a:pt x="2227" y="12045"/>
                  <a:pt x="2113" y="11820"/>
                </a:cubicBezTo>
                <a:cubicBezTo>
                  <a:pt x="2055" y="11708"/>
                  <a:pt x="1980" y="11652"/>
                  <a:pt x="1905" y="11652"/>
                </a:cubicBezTo>
                <a:close/>
                <a:moveTo>
                  <a:pt x="3517" y="11652"/>
                </a:moveTo>
                <a:cubicBezTo>
                  <a:pt x="3442" y="11652"/>
                  <a:pt x="3367" y="11708"/>
                  <a:pt x="3310" y="11820"/>
                </a:cubicBezTo>
                <a:cubicBezTo>
                  <a:pt x="3195" y="12045"/>
                  <a:pt x="3195" y="12411"/>
                  <a:pt x="3310" y="12636"/>
                </a:cubicBezTo>
                <a:cubicBezTo>
                  <a:pt x="3424" y="12861"/>
                  <a:pt x="3610" y="12861"/>
                  <a:pt x="3725" y="12636"/>
                </a:cubicBezTo>
                <a:cubicBezTo>
                  <a:pt x="3839" y="12411"/>
                  <a:pt x="3839" y="12045"/>
                  <a:pt x="3725" y="11820"/>
                </a:cubicBezTo>
                <a:cubicBezTo>
                  <a:pt x="3667" y="11708"/>
                  <a:pt x="3592" y="11652"/>
                  <a:pt x="3517" y="11652"/>
                </a:cubicBezTo>
                <a:close/>
                <a:moveTo>
                  <a:pt x="5129" y="11652"/>
                </a:moveTo>
                <a:cubicBezTo>
                  <a:pt x="5054" y="11652"/>
                  <a:pt x="4979" y="11708"/>
                  <a:pt x="4922" y="11820"/>
                </a:cubicBezTo>
                <a:cubicBezTo>
                  <a:pt x="4807" y="12045"/>
                  <a:pt x="4807" y="12411"/>
                  <a:pt x="4922" y="12636"/>
                </a:cubicBezTo>
                <a:cubicBezTo>
                  <a:pt x="5036" y="12861"/>
                  <a:pt x="5222" y="12861"/>
                  <a:pt x="5337" y="12636"/>
                </a:cubicBezTo>
                <a:cubicBezTo>
                  <a:pt x="5451" y="12411"/>
                  <a:pt x="5451" y="12045"/>
                  <a:pt x="5337" y="11820"/>
                </a:cubicBezTo>
                <a:cubicBezTo>
                  <a:pt x="5279" y="11708"/>
                  <a:pt x="5204" y="11652"/>
                  <a:pt x="5129" y="11652"/>
                </a:cubicBezTo>
                <a:close/>
                <a:moveTo>
                  <a:pt x="6741" y="11652"/>
                </a:moveTo>
                <a:cubicBezTo>
                  <a:pt x="6666" y="11652"/>
                  <a:pt x="6591" y="11708"/>
                  <a:pt x="6533" y="11820"/>
                </a:cubicBezTo>
                <a:cubicBezTo>
                  <a:pt x="6419" y="12045"/>
                  <a:pt x="6419" y="12411"/>
                  <a:pt x="6533" y="12636"/>
                </a:cubicBezTo>
                <a:cubicBezTo>
                  <a:pt x="6648" y="12861"/>
                  <a:pt x="6834" y="12861"/>
                  <a:pt x="6949" y="12636"/>
                </a:cubicBezTo>
                <a:cubicBezTo>
                  <a:pt x="7063" y="12411"/>
                  <a:pt x="7063" y="12045"/>
                  <a:pt x="6949" y="11820"/>
                </a:cubicBezTo>
                <a:cubicBezTo>
                  <a:pt x="6891" y="11708"/>
                  <a:pt x="6816" y="11652"/>
                  <a:pt x="6741" y="11652"/>
                </a:cubicBezTo>
                <a:close/>
                <a:moveTo>
                  <a:pt x="8353" y="11652"/>
                </a:moveTo>
                <a:cubicBezTo>
                  <a:pt x="8278" y="11652"/>
                  <a:pt x="8203" y="11708"/>
                  <a:pt x="8145" y="11820"/>
                </a:cubicBezTo>
                <a:cubicBezTo>
                  <a:pt x="8031" y="12045"/>
                  <a:pt x="8031" y="12411"/>
                  <a:pt x="8145" y="12636"/>
                </a:cubicBezTo>
                <a:cubicBezTo>
                  <a:pt x="8260" y="12861"/>
                  <a:pt x="8446" y="12861"/>
                  <a:pt x="8561" y="12636"/>
                </a:cubicBezTo>
                <a:cubicBezTo>
                  <a:pt x="8675" y="12411"/>
                  <a:pt x="8675" y="12045"/>
                  <a:pt x="8561" y="11820"/>
                </a:cubicBezTo>
                <a:cubicBezTo>
                  <a:pt x="8503" y="11708"/>
                  <a:pt x="8428" y="11652"/>
                  <a:pt x="8353" y="11652"/>
                </a:cubicBezTo>
                <a:close/>
                <a:moveTo>
                  <a:pt x="9965" y="11652"/>
                </a:moveTo>
                <a:cubicBezTo>
                  <a:pt x="9890" y="11652"/>
                  <a:pt x="9815" y="11708"/>
                  <a:pt x="9757" y="11820"/>
                </a:cubicBezTo>
                <a:cubicBezTo>
                  <a:pt x="9643" y="12045"/>
                  <a:pt x="9643" y="12411"/>
                  <a:pt x="9757" y="12636"/>
                </a:cubicBezTo>
                <a:cubicBezTo>
                  <a:pt x="9872" y="12861"/>
                  <a:pt x="10058" y="12861"/>
                  <a:pt x="10173" y="12636"/>
                </a:cubicBezTo>
                <a:cubicBezTo>
                  <a:pt x="10287" y="12411"/>
                  <a:pt x="10287" y="12045"/>
                  <a:pt x="10173" y="11820"/>
                </a:cubicBezTo>
                <a:cubicBezTo>
                  <a:pt x="10115" y="11708"/>
                  <a:pt x="10040" y="11652"/>
                  <a:pt x="9965" y="11652"/>
                </a:cubicBezTo>
                <a:close/>
                <a:moveTo>
                  <a:pt x="11577" y="11652"/>
                </a:moveTo>
                <a:cubicBezTo>
                  <a:pt x="11502" y="11652"/>
                  <a:pt x="11427" y="11708"/>
                  <a:pt x="11369" y="11820"/>
                </a:cubicBezTo>
                <a:cubicBezTo>
                  <a:pt x="11255" y="12045"/>
                  <a:pt x="11255" y="12411"/>
                  <a:pt x="11369" y="12636"/>
                </a:cubicBezTo>
                <a:cubicBezTo>
                  <a:pt x="11484" y="12861"/>
                  <a:pt x="11670" y="12861"/>
                  <a:pt x="11785" y="12636"/>
                </a:cubicBezTo>
                <a:cubicBezTo>
                  <a:pt x="11899" y="12411"/>
                  <a:pt x="11899" y="12045"/>
                  <a:pt x="11785" y="11820"/>
                </a:cubicBezTo>
                <a:cubicBezTo>
                  <a:pt x="11727" y="11708"/>
                  <a:pt x="11652" y="11652"/>
                  <a:pt x="11577" y="11652"/>
                </a:cubicBezTo>
                <a:close/>
                <a:moveTo>
                  <a:pt x="13189" y="11652"/>
                </a:moveTo>
                <a:cubicBezTo>
                  <a:pt x="13114" y="11652"/>
                  <a:pt x="13039" y="11708"/>
                  <a:pt x="12981" y="11820"/>
                </a:cubicBezTo>
                <a:cubicBezTo>
                  <a:pt x="12867" y="12045"/>
                  <a:pt x="12867" y="12411"/>
                  <a:pt x="12981" y="12636"/>
                </a:cubicBezTo>
                <a:cubicBezTo>
                  <a:pt x="13096" y="12861"/>
                  <a:pt x="13282" y="12861"/>
                  <a:pt x="13397" y="12636"/>
                </a:cubicBezTo>
                <a:cubicBezTo>
                  <a:pt x="13511" y="12411"/>
                  <a:pt x="13511" y="12045"/>
                  <a:pt x="13397" y="11820"/>
                </a:cubicBezTo>
                <a:cubicBezTo>
                  <a:pt x="13339" y="11708"/>
                  <a:pt x="13264" y="11652"/>
                  <a:pt x="13189" y="11652"/>
                </a:cubicBezTo>
                <a:close/>
                <a:moveTo>
                  <a:pt x="14801" y="11652"/>
                </a:moveTo>
                <a:cubicBezTo>
                  <a:pt x="14726" y="11652"/>
                  <a:pt x="14651" y="11708"/>
                  <a:pt x="14593" y="11820"/>
                </a:cubicBezTo>
                <a:cubicBezTo>
                  <a:pt x="14479" y="12045"/>
                  <a:pt x="14479" y="12411"/>
                  <a:pt x="14593" y="12636"/>
                </a:cubicBezTo>
                <a:cubicBezTo>
                  <a:pt x="14708" y="12861"/>
                  <a:pt x="14894" y="12861"/>
                  <a:pt x="15009" y="12636"/>
                </a:cubicBezTo>
                <a:cubicBezTo>
                  <a:pt x="15123" y="12411"/>
                  <a:pt x="15123" y="12045"/>
                  <a:pt x="15009" y="11820"/>
                </a:cubicBezTo>
                <a:cubicBezTo>
                  <a:pt x="14951" y="11708"/>
                  <a:pt x="14876" y="11652"/>
                  <a:pt x="14801" y="11652"/>
                </a:cubicBezTo>
                <a:close/>
                <a:moveTo>
                  <a:pt x="16413" y="11652"/>
                </a:moveTo>
                <a:cubicBezTo>
                  <a:pt x="16338" y="11652"/>
                  <a:pt x="16263" y="11708"/>
                  <a:pt x="16205" y="11820"/>
                </a:cubicBezTo>
                <a:cubicBezTo>
                  <a:pt x="16091" y="12045"/>
                  <a:pt x="16091" y="12411"/>
                  <a:pt x="16205" y="12636"/>
                </a:cubicBezTo>
                <a:cubicBezTo>
                  <a:pt x="16320" y="12861"/>
                  <a:pt x="16506" y="12861"/>
                  <a:pt x="16620" y="12636"/>
                </a:cubicBezTo>
                <a:cubicBezTo>
                  <a:pt x="16735" y="12411"/>
                  <a:pt x="16735" y="12045"/>
                  <a:pt x="16620" y="11820"/>
                </a:cubicBezTo>
                <a:cubicBezTo>
                  <a:pt x="16563" y="11708"/>
                  <a:pt x="16488" y="11652"/>
                  <a:pt x="16413" y="11652"/>
                </a:cubicBezTo>
                <a:close/>
                <a:moveTo>
                  <a:pt x="18025" y="11652"/>
                </a:moveTo>
                <a:cubicBezTo>
                  <a:pt x="17950" y="11652"/>
                  <a:pt x="17875" y="11708"/>
                  <a:pt x="17817" y="11820"/>
                </a:cubicBezTo>
                <a:cubicBezTo>
                  <a:pt x="17703" y="12045"/>
                  <a:pt x="17703" y="12411"/>
                  <a:pt x="17817" y="12636"/>
                </a:cubicBezTo>
                <a:cubicBezTo>
                  <a:pt x="17932" y="12861"/>
                  <a:pt x="18118" y="12861"/>
                  <a:pt x="18232" y="12636"/>
                </a:cubicBezTo>
                <a:cubicBezTo>
                  <a:pt x="18347" y="12411"/>
                  <a:pt x="18347" y="12045"/>
                  <a:pt x="18232" y="11820"/>
                </a:cubicBezTo>
                <a:cubicBezTo>
                  <a:pt x="18175" y="11708"/>
                  <a:pt x="18100" y="11652"/>
                  <a:pt x="18025" y="11652"/>
                </a:cubicBezTo>
                <a:close/>
                <a:moveTo>
                  <a:pt x="19637" y="11652"/>
                </a:moveTo>
                <a:cubicBezTo>
                  <a:pt x="19562" y="11652"/>
                  <a:pt x="19487" y="11708"/>
                  <a:pt x="19429" y="11820"/>
                </a:cubicBezTo>
                <a:cubicBezTo>
                  <a:pt x="19315" y="12045"/>
                  <a:pt x="19315" y="12411"/>
                  <a:pt x="19429" y="12636"/>
                </a:cubicBezTo>
                <a:cubicBezTo>
                  <a:pt x="19544" y="12861"/>
                  <a:pt x="19730" y="12861"/>
                  <a:pt x="19844" y="12636"/>
                </a:cubicBezTo>
                <a:cubicBezTo>
                  <a:pt x="19959" y="12411"/>
                  <a:pt x="19959" y="12045"/>
                  <a:pt x="19844" y="11820"/>
                </a:cubicBezTo>
                <a:cubicBezTo>
                  <a:pt x="19787" y="11708"/>
                  <a:pt x="19712" y="11652"/>
                  <a:pt x="19637" y="11652"/>
                </a:cubicBezTo>
                <a:close/>
                <a:moveTo>
                  <a:pt x="21249" y="11652"/>
                </a:moveTo>
                <a:cubicBezTo>
                  <a:pt x="21174" y="11652"/>
                  <a:pt x="21099" y="11708"/>
                  <a:pt x="21041" y="11820"/>
                </a:cubicBezTo>
                <a:cubicBezTo>
                  <a:pt x="20927" y="12045"/>
                  <a:pt x="20927" y="12411"/>
                  <a:pt x="21041" y="12636"/>
                </a:cubicBezTo>
                <a:cubicBezTo>
                  <a:pt x="21156" y="12861"/>
                  <a:pt x="21342" y="12861"/>
                  <a:pt x="21456" y="12636"/>
                </a:cubicBezTo>
                <a:cubicBezTo>
                  <a:pt x="21571" y="12411"/>
                  <a:pt x="21571" y="12045"/>
                  <a:pt x="21456" y="11820"/>
                </a:cubicBezTo>
                <a:cubicBezTo>
                  <a:pt x="21399" y="11708"/>
                  <a:pt x="21324" y="11652"/>
                  <a:pt x="21249" y="11652"/>
                </a:cubicBezTo>
                <a:close/>
                <a:moveTo>
                  <a:pt x="293" y="14565"/>
                </a:moveTo>
                <a:cubicBezTo>
                  <a:pt x="218" y="14565"/>
                  <a:pt x="143" y="14621"/>
                  <a:pt x="86" y="14734"/>
                </a:cubicBezTo>
                <a:cubicBezTo>
                  <a:pt x="-29" y="14959"/>
                  <a:pt x="-29" y="15324"/>
                  <a:pt x="86" y="15549"/>
                </a:cubicBezTo>
                <a:cubicBezTo>
                  <a:pt x="200" y="15774"/>
                  <a:pt x="386" y="15774"/>
                  <a:pt x="501" y="15549"/>
                </a:cubicBezTo>
                <a:cubicBezTo>
                  <a:pt x="615" y="15324"/>
                  <a:pt x="615" y="14959"/>
                  <a:pt x="501" y="14734"/>
                </a:cubicBezTo>
                <a:cubicBezTo>
                  <a:pt x="443" y="14621"/>
                  <a:pt x="368" y="14565"/>
                  <a:pt x="293" y="14565"/>
                </a:cubicBezTo>
                <a:close/>
                <a:moveTo>
                  <a:pt x="1905" y="14565"/>
                </a:moveTo>
                <a:cubicBezTo>
                  <a:pt x="1830" y="14565"/>
                  <a:pt x="1755" y="14621"/>
                  <a:pt x="1698" y="14734"/>
                </a:cubicBezTo>
                <a:cubicBezTo>
                  <a:pt x="1583" y="14959"/>
                  <a:pt x="1583" y="15324"/>
                  <a:pt x="1698" y="15549"/>
                </a:cubicBezTo>
                <a:cubicBezTo>
                  <a:pt x="1812" y="15774"/>
                  <a:pt x="1998" y="15774"/>
                  <a:pt x="2113" y="15549"/>
                </a:cubicBezTo>
                <a:cubicBezTo>
                  <a:pt x="2227" y="15324"/>
                  <a:pt x="2227" y="14959"/>
                  <a:pt x="2113" y="14734"/>
                </a:cubicBezTo>
                <a:cubicBezTo>
                  <a:pt x="2055" y="14621"/>
                  <a:pt x="1980" y="14565"/>
                  <a:pt x="1905" y="14565"/>
                </a:cubicBezTo>
                <a:close/>
                <a:moveTo>
                  <a:pt x="3517" y="14565"/>
                </a:moveTo>
                <a:cubicBezTo>
                  <a:pt x="3442" y="14565"/>
                  <a:pt x="3367" y="14621"/>
                  <a:pt x="3310" y="14734"/>
                </a:cubicBezTo>
                <a:cubicBezTo>
                  <a:pt x="3195" y="14959"/>
                  <a:pt x="3195" y="15324"/>
                  <a:pt x="3310" y="15549"/>
                </a:cubicBezTo>
                <a:cubicBezTo>
                  <a:pt x="3424" y="15774"/>
                  <a:pt x="3610" y="15774"/>
                  <a:pt x="3725" y="15549"/>
                </a:cubicBezTo>
                <a:cubicBezTo>
                  <a:pt x="3839" y="15324"/>
                  <a:pt x="3839" y="14959"/>
                  <a:pt x="3725" y="14734"/>
                </a:cubicBezTo>
                <a:cubicBezTo>
                  <a:pt x="3667" y="14621"/>
                  <a:pt x="3592" y="14565"/>
                  <a:pt x="3517" y="14565"/>
                </a:cubicBezTo>
                <a:close/>
                <a:moveTo>
                  <a:pt x="5129" y="14565"/>
                </a:moveTo>
                <a:cubicBezTo>
                  <a:pt x="5054" y="14565"/>
                  <a:pt x="4979" y="14621"/>
                  <a:pt x="4922" y="14734"/>
                </a:cubicBezTo>
                <a:cubicBezTo>
                  <a:pt x="4807" y="14959"/>
                  <a:pt x="4807" y="15324"/>
                  <a:pt x="4922" y="15549"/>
                </a:cubicBezTo>
                <a:cubicBezTo>
                  <a:pt x="5036" y="15774"/>
                  <a:pt x="5222" y="15774"/>
                  <a:pt x="5337" y="15549"/>
                </a:cubicBezTo>
                <a:cubicBezTo>
                  <a:pt x="5451" y="15324"/>
                  <a:pt x="5451" y="14959"/>
                  <a:pt x="5337" y="14734"/>
                </a:cubicBezTo>
                <a:cubicBezTo>
                  <a:pt x="5279" y="14621"/>
                  <a:pt x="5204" y="14565"/>
                  <a:pt x="5129" y="14565"/>
                </a:cubicBezTo>
                <a:close/>
                <a:moveTo>
                  <a:pt x="6741" y="14565"/>
                </a:moveTo>
                <a:cubicBezTo>
                  <a:pt x="6666" y="14565"/>
                  <a:pt x="6591" y="14621"/>
                  <a:pt x="6533" y="14734"/>
                </a:cubicBezTo>
                <a:cubicBezTo>
                  <a:pt x="6419" y="14959"/>
                  <a:pt x="6419" y="15324"/>
                  <a:pt x="6533" y="15549"/>
                </a:cubicBezTo>
                <a:cubicBezTo>
                  <a:pt x="6648" y="15774"/>
                  <a:pt x="6834" y="15774"/>
                  <a:pt x="6949" y="15549"/>
                </a:cubicBezTo>
                <a:cubicBezTo>
                  <a:pt x="7063" y="15324"/>
                  <a:pt x="7063" y="14959"/>
                  <a:pt x="6949" y="14734"/>
                </a:cubicBezTo>
                <a:cubicBezTo>
                  <a:pt x="6891" y="14621"/>
                  <a:pt x="6816" y="14565"/>
                  <a:pt x="6741" y="14565"/>
                </a:cubicBezTo>
                <a:close/>
                <a:moveTo>
                  <a:pt x="8353" y="14565"/>
                </a:moveTo>
                <a:cubicBezTo>
                  <a:pt x="8278" y="14565"/>
                  <a:pt x="8203" y="14621"/>
                  <a:pt x="8145" y="14734"/>
                </a:cubicBezTo>
                <a:cubicBezTo>
                  <a:pt x="8031" y="14959"/>
                  <a:pt x="8031" y="15324"/>
                  <a:pt x="8145" y="15549"/>
                </a:cubicBezTo>
                <a:cubicBezTo>
                  <a:pt x="8260" y="15774"/>
                  <a:pt x="8446" y="15774"/>
                  <a:pt x="8561" y="15549"/>
                </a:cubicBezTo>
                <a:cubicBezTo>
                  <a:pt x="8675" y="15324"/>
                  <a:pt x="8675" y="14959"/>
                  <a:pt x="8561" y="14734"/>
                </a:cubicBezTo>
                <a:cubicBezTo>
                  <a:pt x="8503" y="14621"/>
                  <a:pt x="8428" y="14565"/>
                  <a:pt x="8353" y="14565"/>
                </a:cubicBezTo>
                <a:close/>
                <a:moveTo>
                  <a:pt x="9965" y="14565"/>
                </a:moveTo>
                <a:cubicBezTo>
                  <a:pt x="9890" y="14565"/>
                  <a:pt x="9815" y="14621"/>
                  <a:pt x="9757" y="14734"/>
                </a:cubicBezTo>
                <a:cubicBezTo>
                  <a:pt x="9643" y="14959"/>
                  <a:pt x="9643" y="15324"/>
                  <a:pt x="9757" y="15549"/>
                </a:cubicBezTo>
                <a:cubicBezTo>
                  <a:pt x="9872" y="15774"/>
                  <a:pt x="10058" y="15774"/>
                  <a:pt x="10173" y="15549"/>
                </a:cubicBezTo>
                <a:cubicBezTo>
                  <a:pt x="10287" y="15324"/>
                  <a:pt x="10287" y="14959"/>
                  <a:pt x="10173" y="14734"/>
                </a:cubicBezTo>
                <a:cubicBezTo>
                  <a:pt x="10115" y="14621"/>
                  <a:pt x="10040" y="14565"/>
                  <a:pt x="9965" y="14565"/>
                </a:cubicBezTo>
                <a:close/>
                <a:moveTo>
                  <a:pt x="11577" y="14565"/>
                </a:moveTo>
                <a:cubicBezTo>
                  <a:pt x="11502" y="14565"/>
                  <a:pt x="11427" y="14621"/>
                  <a:pt x="11369" y="14734"/>
                </a:cubicBezTo>
                <a:cubicBezTo>
                  <a:pt x="11255" y="14959"/>
                  <a:pt x="11255" y="15324"/>
                  <a:pt x="11369" y="15549"/>
                </a:cubicBezTo>
                <a:cubicBezTo>
                  <a:pt x="11484" y="15774"/>
                  <a:pt x="11670" y="15774"/>
                  <a:pt x="11785" y="15549"/>
                </a:cubicBezTo>
                <a:cubicBezTo>
                  <a:pt x="11899" y="15324"/>
                  <a:pt x="11899" y="14959"/>
                  <a:pt x="11785" y="14734"/>
                </a:cubicBezTo>
                <a:cubicBezTo>
                  <a:pt x="11727" y="14621"/>
                  <a:pt x="11652" y="14565"/>
                  <a:pt x="11577" y="14565"/>
                </a:cubicBezTo>
                <a:close/>
                <a:moveTo>
                  <a:pt x="13189" y="14565"/>
                </a:moveTo>
                <a:cubicBezTo>
                  <a:pt x="13114" y="14565"/>
                  <a:pt x="13039" y="14621"/>
                  <a:pt x="12981" y="14734"/>
                </a:cubicBezTo>
                <a:cubicBezTo>
                  <a:pt x="12867" y="14959"/>
                  <a:pt x="12867" y="15324"/>
                  <a:pt x="12981" y="15549"/>
                </a:cubicBezTo>
                <a:cubicBezTo>
                  <a:pt x="13096" y="15774"/>
                  <a:pt x="13282" y="15774"/>
                  <a:pt x="13397" y="15549"/>
                </a:cubicBezTo>
                <a:cubicBezTo>
                  <a:pt x="13511" y="15324"/>
                  <a:pt x="13511" y="14959"/>
                  <a:pt x="13397" y="14734"/>
                </a:cubicBezTo>
                <a:cubicBezTo>
                  <a:pt x="13339" y="14621"/>
                  <a:pt x="13264" y="14565"/>
                  <a:pt x="13189" y="14565"/>
                </a:cubicBezTo>
                <a:close/>
                <a:moveTo>
                  <a:pt x="14801" y="14565"/>
                </a:moveTo>
                <a:cubicBezTo>
                  <a:pt x="14726" y="14565"/>
                  <a:pt x="14651" y="14621"/>
                  <a:pt x="14593" y="14734"/>
                </a:cubicBezTo>
                <a:cubicBezTo>
                  <a:pt x="14479" y="14959"/>
                  <a:pt x="14479" y="15324"/>
                  <a:pt x="14593" y="15549"/>
                </a:cubicBezTo>
                <a:cubicBezTo>
                  <a:pt x="14708" y="15774"/>
                  <a:pt x="14894" y="15774"/>
                  <a:pt x="15009" y="15549"/>
                </a:cubicBezTo>
                <a:cubicBezTo>
                  <a:pt x="15123" y="15324"/>
                  <a:pt x="15123" y="14959"/>
                  <a:pt x="15009" y="14734"/>
                </a:cubicBezTo>
                <a:cubicBezTo>
                  <a:pt x="14951" y="14621"/>
                  <a:pt x="14876" y="14565"/>
                  <a:pt x="14801" y="14565"/>
                </a:cubicBezTo>
                <a:close/>
                <a:moveTo>
                  <a:pt x="16413" y="14565"/>
                </a:moveTo>
                <a:cubicBezTo>
                  <a:pt x="16338" y="14565"/>
                  <a:pt x="16263" y="14621"/>
                  <a:pt x="16205" y="14734"/>
                </a:cubicBezTo>
                <a:cubicBezTo>
                  <a:pt x="16091" y="14959"/>
                  <a:pt x="16091" y="15324"/>
                  <a:pt x="16205" y="15549"/>
                </a:cubicBezTo>
                <a:cubicBezTo>
                  <a:pt x="16320" y="15774"/>
                  <a:pt x="16506" y="15774"/>
                  <a:pt x="16620" y="15549"/>
                </a:cubicBezTo>
                <a:cubicBezTo>
                  <a:pt x="16735" y="15324"/>
                  <a:pt x="16735" y="14959"/>
                  <a:pt x="16620" y="14734"/>
                </a:cubicBezTo>
                <a:cubicBezTo>
                  <a:pt x="16563" y="14621"/>
                  <a:pt x="16488" y="14565"/>
                  <a:pt x="16413" y="14565"/>
                </a:cubicBezTo>
                <a:close/>
                <a:moveTo>
                  <a:pt x="18025" y="14565"/>
                </a:moveTo>
                <a:cubicBezTo>
                  <a:pt x="17950" y="14565"/>
                  <a:pt x="17875" y="14621"/>
                  <a:pt x="17817" y="14734"/>
                </a:cubicBezTo>
                <a:cubicBezTo>
                  <a:pt x="17703" y="14959"/>
                  <a:pt x="17703" y="15324"/>
                  <a:pt x="17817" y="15549"/>
                </a:cubicBezTo>
                <a:cubicBezTo>
                  <a:pt x="17932" y="15774"/>
                  <a:pt x="18118" y="15774"/>
                  <a:pt x="18232" y="15549"/>
                </a:cubicBezTo>
                <a:cubicBezTo>
                  <a:pt x="18347" y="15324"/>
                  <a:pt x="18347" y="14959"/>
                  <a:pt x="18232" y="14734"/>
                </a:cubicBezTo>
                <a:cubicBezTo>
                  <a:pt x="18175" y="14621"/>
                  <a:pt x="18100" y="14565"/>
                  <a:pt x="18025" y="14565"/>
                </a:cubicBezTo>
                <a:close/>
                <a:moveTo>
                  <a:pt x="19637" y="14565"/>
                </a:moveTo>
                <a:cubicBezTo>
                  <a:pt x="19562" y="14565"/>
                  <a:pt x="19487" y="14621"/>
                  <a:pt x="19429" y="14734"/>
                </a:cubicBezTo>
                <a:cubicBezTo>
                  <a:pt x="19315" y="14959"/>
                  <a:pt x="19315" y="15324"/>
                  <a:pt x="19429" y="15549"/>
                </a:cubicBezTo>
                <a:cubicBezTo>
                  <a:pt x="19544" y="15774"/>
                  <a:pt x="19730" y="15774"/>
                  <a:pt x="19844" y="15549"/>
                </a:cubicBezTo>
                <a:cubicBezTo>
                  <a:pt x="19959" y="15324"/>
                  <a:pt x="19959" y="14959"/>
                  <a:pt x="19844" y="14734"/>
                </a:cubicBezTo>
                <a:cubicBezTo>
                  <a:pt x="19787" y="14621"/>
                  <a:pt x="19712" y="14565"/>
                  <a:pt x="19637" y="14565"/>
                </a:cubicBezTo>
                <a:close/>
                <a:moveTo>
                  <a:pt x="21249" y="14565"/>
                </a:moveTo>
                <a:cubicBezTo>
                  <a:pt x="21174" y="14565"/>
                  <a:pt x="21099" y="14621"/>
                  <a:pt x="21041" y="14734"/>
                </a:cubicBezTo>
                <a:cubicBezTo>
                  <a:pt x="20927" y="14959"/>
                  <a:pt x="20927" y="15324"/>
                  <a:pt x="21041" y="15549"/>
                </a:cubicBezTo>
                <a:cubicBezTo>
                  <a:pt x="21156" y="15774"/>
                  <a:pt x="21342" y="15774"/>
                  <a:pt x="21456" y="15549"/>
                </a:cubicBezTo>
                <a:cubicBezTo>
                  <a:pt x="21571" y="15324"/>
                  <a:pt x="21571" y="14959"/>
                  <a:pt x="21456" y="14734"/>
                </a:cubicBezTo>
                <a:cubicBezTo>
                  <a:pt x="21399" y="14621"/>
                  <a:pt x="21324" y="14565"/>
                  <a:pt x="21249" y="14565"/>
                </a:cubicBezTo>
                <a:close/>
                <a:moveTo>
                  <a:pt x="293" y="17478"/>
                </a:moveTo>
                <a:cubicBezTo>
                  <a:pt x="218" y="17478"/>
                  <a:pt x="143" y="17534"/>
                  <a:pt x="86" y="17647"/>
                </a:cubicBezTo>
                <a:cubicBezTo>
                  <a:pt x="-29" y="17872"/>
                  <a:pt x="-29" y="18237"/>
                  <a:pt x="86" y="18462"/>
                </a:cubicBezTo>
                <a:cubicBezTo>
                  <a:pt x="200" y="18687"/>
                  <a:pt x="386" y="18687"/>
                  <a:pt x="501" y="18462"/>
                </a:cubicBezTo>
                <a:cubicBezTo>
                  <a:pt x="615" y="18237"/>
                  <a:pt x="615" y="17872"/>
                  <a:pt x="501" y="17647"/>
                </a:cubicBezTo>
                <a:cubicBezTo>
                  <a:pt x="443" y="17534"/>
                  <a:pt x="368" y="17478"/>
                  <a:pt x="293" y="17478"/>
                </a:cubicBezTo>
                <a:close/>
                <a:moveTo>
                  <a:pt x="1905" y="17478"/>
                </a:moveTo>
                <a:cubicBezTo>
                  <a:pt x="1830" y="17478"/>
                  <a:pt x="1755" y="17534"/>
                  <a:pt x="1698" y="17647"/>
                </a:cubicBezTo>
                <a:cubicBezTo>
                  <a:pt x="1583" y="17872"/>
                  <a:pt x="1583" y="18237"/>
                  <a:pt x="1698" y="18462"/>
                </a:cubicBezTo>
                <a:cubicBezTo>
                  <a:pt x="1812" y="18687"/>
                  <a:pt x="1998" y="18687"/>
                  <a:pt x="2113" y="18462"/>
                </a:cubicBezTo>
                <a:cubicBezTo>
                  <a:pt x="2227" y="18237"/>
                  <a:pt x="2227" y="17872"/>
                  <a:pt x="2113" y="17647"/>
                </a:cubicBezTo>
                <a:cubicBezTo>
                  <a:pt x="2055" y="17534"/>
                  <a:pt x="1980" y="17478"/>
                  <a:pt x="1905" y="17478"/>
                </a:cubicBezTo>
                <a:close/>
                <a:moveTo>
                  <a:pt x="3517" y="17478"/>
                </a:moveTo>
                <a:cubicBezTo>
                  <a:pt x="3442" y="17478"/>
                  <a:pt x="3367" y="17534"/>
                  <a:pt x="3310" y="17647"/>
                </a:cubicBezTo>
                <a:cubicBezTo>
                  <a:pt x="3195" y="17872"/>
                  <a:pt x="3195" y="18237"/>
                  <a:pt x="3310" y="18462"/>
                </a:cubicBezTo>
                <a:cubicBezTo>
                  <a:pt x="3424" y="18687"/>
                  <a:pt x="3610" y="18687"/>
                  <a:pt x="3725" y="18462"/>
                </a:cubicBezTo>
                <a:cubicBezTo>
                  <a:pt x="3839" y="18237"/>
                  <a:pt x="3839" y="17872"/>
                  <a:pt x="3725" y="17647"/>
                </a:cubicBezTo>
                <a:cubicBezTo>
                  <a:pt x="3667" y="17534"/>
                  <a:pt x="3592" y="17478"/>
                  <a:pt x="3517" y="17478"/>
                </a:cubicBezTo>
                <a:close/>
                <a:moveTo>
                  <a:pt x="5129" y="17478"/>
                </a:moveTo>
                <a:cubicBezTo>
                  <a:pt x="5054" y="17478"/>
                  <a:pt x="4979" y="17534"/>
                  <a:pt x="4922" y="17647"/>
                </a:cubicBezTo>
                <a:cubicBezTo>
                  <a:pt x="4807" y="17872"/>
                  <a:pt x="4807" y="18237"/>
                  <a:pt x="4922" y="18462"/>
                </a:cubicBezTo>
                <a:cubicBezTo>
                  <a:pt x="5036" y="18687"/>
                  <a:pt x="5222" y="18687"/>
                  <a:pt x="5337" y="18462"/>
                </a:cubicBezTo>
                <a:cubicBezTo>
                  <a:pt x="5451" y="18237"/>
                  <a:pt x="5451" y="17872"/>
                  <a:pt x="5337" y="17647"/>
                </a:cubicBezTo>
                <a:cubicBezTo>
                  <a:pt x="5279" y="17534"/>
                  <a:pt x="5204" y="17478"/>
                  <a:pt x="5129" y="17478"/>
                </a:cubicBezTo>
                <a:close/>
                <a:moveTo>
                  <a:pt x="6741" y="17478"/>
                </a:moveTo>
                <a:cubicBezTo>
                  <a:pt x="6666" y="17478"/>
                  <a:pt x="6591" y="17534"/>
                  <a:pt x="6533" y="17647"/>
                </a:cubicBezTo>
                <a:cubicBezTo>
                  <a:pt x="6419" y="17872"/>
                  <a:pt x="6419" y="18237"/>
                  <a:pt x="6533" y="18462"/>
                </a:cubicBezTo>
                <a:cubicBezTo>
                  <a:pt x="6648" y="18687"/>
                  <a:pt x="6834" y="18687"/>
                  <a:pt x="6949" y="18462"/>
                </a:cubicBezTo>
                <a:cubicBezTo>
                  <a:pt x="7063" y="18237"/>
                  <a:pt x="7063" y="17872"/>
                  <a:pt x="6949" y="17647"/>
                </a:cubicBezTo>
                <a:cubicBezTo>
                  <a:pt x="6891" y="17534"/>
                  <a:pt x="6816" y="17478"/>
                  <a:pt x="6741" y="17478"/>
                </a:cubicBezTo>
                <a:close/>
                <a:moveTo>
                  <a:pt x="8353" y="17478"/>
                </a:moveTo>
                <a:cubicBezTo>
                  <a:pt x="8278" y="17478"/>
                  <a:pt x="8203" y="17534"/>
                  <a:pt x="8145" y="17647"/>
                </a:cubicBezTo>
                <a:cubicBezTo>
                  <a:pt x="8031" y="17872"/>
                  <a:pt x="8031" y="18237"/>
                  <a:pt x="8145" y="18462"/>
                </a:cubicBezTo>
                <a:cubicBezTo>
                  <a:pt x="8260" y="18687"/>
                  <a:pt x="8446" y="18687"/>
                  <a:pt x="8561" y="18462"/>
                </a:cubicBezTo>
                <a:cubicBezTo>
                  <a:pt x="8675" y="18237"/>
                  <a:pt x="8675" y="17872"/>
                  <a:pt x="8561" y="17647"/>
                </a:cubicBezTo>
                <a:cubicBezTo>
                  <a:pt x="8503" y="17534"/>
                  <a:pt x="8428" y="17478"/>
                  <a:pt x="8353" y="17478"/>
                </a:cubicBezTo>
                <a:close/>
                <a:moveTo>
                  <a:pt x="9965" y="17478"/>
                </a:moveTo>
                <a:cubicBezTo>
                  <a:pt x="9890" y="17478"/>
                  <a:pt x="9815" y="17534"/>
                  <a:pt x="9757" y="17647"/>
                </a:cubicBezTo>
                <a:cubicBezTo>
                  <a:pt x="9643" y="17872"/>
                  <a:pt x="9643" y="18237"/>
                  <a:pt x="9757" y="18462"/>
                </a:cubicBezTo>
                <a:cubicBezTo>
                  <a:pt x="9872" y="18687"/>
                  <a:pt x="10058" y="18687"/>
                  <a:pt x="10173" y="18462"/>
                </a:cubicBezTo>
                <a:cubicBezTo>
                  <a:pt x="10287" y="18237"/>
                  <a:pt x="10287" y="17872"/>
                  <a:pt x="10173" y="17647"/>
                </a:cubicBezTo>
                <a:cubicBezTo>
                  <a:pt x="10115" y="17534"/>
                  <a:pt x="10040" y="17478"/>
                  <a:pt x="9965" y="17478"/>
                </a:cubicBezTo>
                <a:close/>
                <a:moveTo>
                  <a:pt x="11577" y="17478"/>
                </a:moveTo>
                <a:cubicBezTo>
                  <a:pt x="11502" y="17478"/>
                  <a:pt x="11427" y="17534"/>
                  <a:pt x="11369" y="17647"/>
                </a:cubicBezTo>
                <a:cubicBezTo>
                  <a:pt x="11255" y="17872"/>
                  <a:pt x="11255" y="18237"/>
                  <a:pt x="11369" y="18462"/>
                </a:cubicBezTo>
                <a:cubicBezTo>
                  <a:pt x="11484" y="18687"/>
                  <a:pt x="11670" y="18687"/>
                  <a:pt x="11785" y="18462"/>
                </a:cubicBezTo>
                <a:cubicBezTo>
                  <a:pt x="11899" y="18237"/>
                  <a:pt x="11899" y="17872"/>
                  <a:pt x="11785" y="17647"/>
                </a:cubicBezTo>
                <a:cubicBezTo>
                  <a:pt x="11727" y="17534"/>
                  <a:pt x="11652" y="17478"/>
                  <a:pt x="11577" y="17478"/>
                </a:cubicBezTo>
                <a:close/>
                <a:moveTo>
                  <a:pt x="13189" y="17478"/>
                </a:moveTo>
                <a:cubicBezTo>
                  <a:pt x="13114" y="17478"/>
                  <a:pt x="13039" y="17534"/>
                  <a:pt x="12981" y="17647"/>
                </a:cubicBezTo>
                <a:cubicBezTo>
                  <a:pt x="12867" y="17872"/>
                  <a:pt x="12867" y="18237"/>
                  <a:pt x="12981" y="18462"/>
                </a:cubicBezTo>
                <a:cubicBezTo>
                  <a:pt x="13096" y="18687"/>
                  <a:pt x="13282" y="18687"/>
                  <a:pt x="13397" y="18462"/>
                </a:cubicBezTo>
                <a:cubicBezTo>
                  <a:pt x="13511" y="18237"/>
                  <a:pt x="13511" y="17872"/>
                  <a:pt x="13397" y="17647"/>
                </a:cubicBezTo>
                <a:cubicBezTo>
                  <a:pt x="13339" y="17534"/>
                  <a:pt x="13264" y="17478"/>
                  <a:pt x="13189" y="17478"/>
                </a:cubicBezTo>
                <a:close/>
                <a:moveTo>
                  <a:pt x="14801" y="17478"/>
                </a:moveTo>
                <a:cubicBezTo>
                  <a:pt x="14726" y="17478"/>
                  <a:pt x="14651" y="17534"/>
                  <a:pt x="14593" y="17647"/>
                </a:cubicBezTo>
                <a:cubicBezTo>
                  <a:pt x="14479" y="17872"/>
                  <a:pt x="14479" y="18237"/>
                  <a:pt x="14593" y="18462"/>
                </a:cubicBezTo>
                <a:cubicBezTo>
                  <a:pt x="14708" y="18687"/>
                  <a:pt x="14894" y="18687"/>
                  <a:pt x="15009" y="18462"/>
                </a:cubicBezTo>
                <a:cubicBezTo>
                  <a:pt x="15123" y="18237"/>
                  <a:pt x="15123" y="17872"/>
                  <a:pt x="15009" y="17647"/>
                </a:cubicBezTo>
                <a:cubicBezTo>
                  <a:pt x="14951" y="17534"/>
                  <a:pt x="14876" y="17478"/>
                  <a:pt x="14801" y="17478"/>
                </a:cubicBezTo>
                <a:close/>
                <a:moveTo>
                  <a:pt x="16413" y="17478"/>
                </a:moveTo>
                <a:cubicBezTo>
                  <a:pt x="16338" y="17478"/>
                  <a:pt x="16263" y="17534"/>
                  <a:pt x="16205" y="17647"/>
                </a:cubicBezTo>
                <a:cubicBezTo>
                  <a:pt x="16091" y="17872"/>
                  <a:pt x="16091" y="18237"/>
                  <a:pt x="16205" y="18462"/>
                </a:cubicBezTo>
                <a:cubicBezTo>
                  <a:pt x="16320" y="18687"/>
                  <a:pt x="16506" y="18687"/>
                  <a:pt x="16620" y="18462"/>
                </a:cubicBezTo>
                <a:cubicBezTo>
                  <a:pt x="16735" y="18237"/>
                  <a:pt x="16735" y="17872"/>
                  <a:pt x="16620" y="17647"/>
                </a:cubicBezTo>
                <a:cubicBezTo>
                  <a:pt x="16563" y="17534"/>
                  <a:pt x="16488" y="17478"/>
                  <a:pt x="16413" y="17478"/>
                </a:cubicBezTo>
                <a:close/>
                <a:moveTo>
                  <a:pt x="18025" y="17478"/>
                </a:moveTo>
                <a:cubicBezTo>
                  <a:pt x="17950" y="17478"/>
                  <a:pt x="17875" y="17534"/>
                  <a:pt x="17817" y="17647"/>
                </a:cubicBezTo>
                <a:cubicBezTo>
                  <a:pt x="17703" y="17872"/>
                  <a:pt x="17703" y="18237"/>
                  <a:pt x="17817" y="18462"/>
                </a:cubicBezTo>
                <a:cubicBezTo>
                  <a:pt x="17932" y="18687"/>
                  <a:pt x="18118" y="18687"/>
                  <a:pt x="18232" y="18462"/>
                </a:cubicBezTo>
                <a:cubicBezTo>
                  <a:pt x="18347" y="18237"/>
                  <a:pt x="18347" y="17872"/>
                  <a:pt x="18232" y="17647"/>
                </a:cubicBezTo>
                <a:cubicBezTo>
                  <a:pt x="18175" y="17534"/>
                  <a:pt x="18100" y="17478"/>
                  <a:pt x="18025" y="17478"/>
                </a:cubicBezTo>
                <a:close/>
                <a:moveTo>
                  <a:pt x="19637" y="17478"/>
                </a:moveTo>
                <a:cubicBezTo>
                  <a:pt x="19562" y="17478"/>
                  <a:pt x="19487" y="17534"/>
                  <a:pt x="19429" y="17647"/>
                </a:cubicBezTo>
                <a:cubicBezTo>
                  <a:pt x="19315" y="17872"/>
                  <a:pt x="19315" y="18237"/>
                  <a:pt x="19429" y="18462"/>
                </a:cubicBezTo>
                <a:cubicBezTo>
                  <a:pt x="19544" y="18687"/>
                  <a:pt x="19730" y="18687"/>
                  <a:pt x="19844" y="18462"/>
                </a:cubicBezTo>
                <a:cubicBezTo>
                  <a:pt x="19959" y="18237"/>
                  <a:pt x="19959" y="17872"/>
                  <a:pt x="19844" y="17647"/>
                </a:cubicBezTo>
                <a:cubicBezTo>
                  <a:pt x="19787" y="17534"/>
                  <a:pt x="19712" y="17478"/>
                  <a:pt x="19637" y="17478"/>
                </a:cubicBezTo>
                <a:close/>
                <a:moveTo>
                  <a:pt x="21249" y="17478"/>
                </a:moveTo>
                <a:cubicBezTo>
                  <a:pt x="21174" y="17478"/>
                  <a:pt x="21099" y="17534"/>
                  <a:pt x="21041" y="17647"/>
                </a:cubicBezTo>
                <a:cubicBezTo>
                  <a:pt x="20927" y="17872"/>
                  <a:pt x="20927" y="18237"/>
                  <a:pt x="21041" y="18462"/>
                </a:cubicBezTo>
                <a:cubicBezTo>
                  <a:pt x="21156" y="18687"/>
                  <a:pt x="21342" y="18687"/>
                  <a:pt x="21456" y="18462"/>
                </a:cubicBezTo>
                <a:cubicBezTo>
                  <a:pt x="21571" y="18237"/>
                  <a:pt x="21571" y="17872"/>
                  <a:pt x="21456" y="17647"/>
                </a:cubicBezTo>
                <a:cubicBezTo>
                  <a:pt x="21399" y="17534"/>
                  <a:pt x="21324" y="17478"/>
                  <a:pt x="21249" y="17478"/>
                </a:cubicBezTo>
                <a:close/>
                <a:moveTo>
                  <a:pt x="293" y="20391"/>
                </a:moveTo>
                <a:cubicBezTo>
                  <a:pt x="218" y="20391"/>
                  <a:pt x="143" y="20447"/>
                  <a:pt x="86" y="20560"/>
                </a:cubicBezTo>
                <a:cubicBezTo>
                  <a:pt x="-29" y="20785"/>
                  <a:pt x="-29" y="21150"/>
                  <a:pt x="86" y="21375"/>
                </a:cubicBezTo>
                <a:cubicBezTo>
                  <a:pt x="200" y="21600"/>
                  <a:pt x="386" y="21600"/>
                  <a:pt x="501" y="21375"/>
                </a:cubicBezTo>
                <a:cubicBezTo>
                  <a:pt x="615" y="21150"/>
                  <a:pt x="615" y="20785"/>
                  <a:pt x="501" y="20560"/>
                </a:cubicBezTo>
                <a:cubicBezTo>
                  <a:pt x="443" y="20447"/>
                  <a:pt x="368" y="20391"/>
                  <a:pt x="293" y="20391"/>
                </a:cubicBezTo>
                <a:close/>
                <a:moveTo>
                  <a:pt x="1905" y="20391"/>
                </a:moveTo>
                <a:cubicBezTo>
                  <a:pt x="1830" y="20391"/>
                  <a:pt x="1755" y="20447"/>
                  <a:pt x="1698" y="20560"/>
                </a:cubicBezTo>
                <a:cubicBezTo>
                  <a:pt x="1583" y="20785"/>
                  <a:pt x="1583" y="21150"/>
                  <a:pt x="1698" y="21375"/>
                </a:cubicBezTo>
                <a:cubicBezTo>
                  <a:pt x="1812" y="21600"/>
                  <a:pt x="1998" y="21600"/>
                  <a:pt x="2113" y="21375"/>
                </a:cubicBezTo>
                <a:cubicBezTo>
                  <a:pt x="2227" y="21150"/>
                  <a:pt x="2227" y="20785"/>
                  <a:pt x="2113" y="20560"/>
                </a:cubicBezTo>
                <a:cubicBezTo>
                  <a:pt x="2055" y="20447"/>
                  <a:pt x="1980" y="20391"/>
                  <a:pt x="1905" y="20391"/>
                </a:cubicBezTo>
                <a:close/>
                <a:moveTo>
                  <a:pt x="3517" y="20391"/>
                </a:moveTo>
                <a:cubicBezTo>
                  <a:pt x="3442" y="20391"/>
                  <a:pt x="3367" y="20447"/>
                  <a:pt x="3310" y="20560"/>
                </a:cubicBezTo>
                <a:cubicBezTo>
                  <a:pt x="3195" y="20785"/>
                  <a:pt x="3195" y="21150"/>
                  <a:pt x="3310" y="21375"/>
                </a:cubicBezTo>
                <a:cubicBezTo>
                  <a:pt x="3424" y="21600"/>
                  <a:pt x="3610" y="21600"/>
                  <a:pt x="3725" y="21375"/>
                </a:cubicBezTo>
                <a:cubicBezTo>
                  <a:pt x="3839" y="21150"/>
                  <a:pt x="3839" y="20785"/>
                  <a:pt x="3725" y="20560"/>
                </a:cubicBezTo>
                <a:cubicBezTo>
                  <a:pt x="3667" y="20447"/>
                  <a:pt x="3592" y="20391"/>
                  <a:pt x="3517" y="20391"/>
                </a:cubicBezTo>
                <a:close/>
                <a:moveTo>
                  <a:pt x="5129" y="20391"/>
                </a:moveTo>
                <a:cubicBezTo>
                  <a:pt x="5054" y="20391"/>
                  <a:pt x="4979" y="20447"/>
                  <a:pt x="4922" y="20560"/>
                </a:cubicBezTo>
                <a:cubicBezTo>
                  <a:pt x="4807" y="20785"/>
                  <a:pt x="4807" y="21150"/>
                  <a:pt x="4922" y="21375"/>
                </a:cubicBezTo>
                <a:cubicBezTo>
                  <a:pt x="5036" y="21600"/>
                  <a:pt x="5222" y="21600"/>
                  <a:pt x="5337" y="21375"/>
                </a:cubicBezTo>
                <a:cubicBezTo>
                  <a:pt x="5451" y="21150"/>
                  <a:pt x="5451" y="20785"/>
                  <a:pt x="5337" y="20560"/>
                </a:cubicBezTo>
                <a:cubicBezTo>
                  <a:pt x="5279" y="20447"/>
                  <a:pt x="5204" y="20391"/>
                  <a:pt x="5129" y="20391"/>
                </a:cubicBezTo>
                <a:close/>
                <a:moveTo>
                  <a:pt x="6741" y="20391"/>
                </a:moveTo>
                <a:cubicBezTo>
                  <a:pt x="6666" y="20391"/>
                  <a:pt x="6591" y="20447"/>
                  <a:pt x="6533" y="20560"/>
                </a:cubicBezTo>
                <a:cubicBezTo>
                  <a:pt x="6419" y="20785"/>
                  <a:pt x="6419" y="21150"/>
                  <a:pt x="6533" y="21375"/>
                </a:cubicBezTo>
                <a:cubicBezTo>
                  <a:pt x="6648" y="21600"/>
                  <a:pt x="6834" y="21600"/>
                  <a:pt x="6949" y="21375"/>
                </a:cubicBezTo>
                <a:cubicBezTo>
                  <a:pt x="7063" y="21150"/>
                  <a:pt x="7063" y="20785"/>
                  <a:pt x="6949" y="20560"/>
                </a:cubicBezTo>
                <a:cubicBezTo>
                  <a:pt x="6891" y="20447"/>
                  <a:pt x="6816" y="20391"/>
                  <a:pt x="6741" y="20391"/>
                </a:cubicBezTo>
                <a:close/>
                <a:moveTo>
                  <a:pt x="8353" y="20391"/>
                </a:moveTo>
                <a:cubicBezTo>
                  <a:pt x="8278" y="20391"/>
                  <a:pt x="8203" y="20447"/>
                  <a:pt x="8145" y="20560"/>
                </a:cubicBezTo>
                <a:cubicBezTo>
                  <a:pt x="8031" y="20785"/>
                  <a:pt x="8031" y="21150"/>
                  <a:pt x="8145" y="21375"/>
                </a:cubicBezTo>
                <a:cubicBezTo>
                  <a:pt x="8260" y="21600"/>
                  <a:pt x="8446" y="21600"/>
                  <a:pt x="8561" y="21375"/>
                </a:cubicBezTo>
                <a:cubicBezTo>
                  <a:pt x="8675" y="21150"/>
                  <a:pt x="8675" y="20785"/>
                  <a:pt x="8561" y="20560"/>
                </a:cubicBezTo>
                <a:cubicBezTo>
                  <a:pt x="8503" y="20447"/>
                  <a:pt x="8428" y="20391"/>
                  <a:pt x="8353" y="20391"/>
                </a:cubicBezTo>
                <a:close/>
                <a:moveTo>
                  <a:pt x="9965" y="20391"/>
                </a:moveTo>
                <a:cubicBezTo>
                  <a:pt x="9890" y="20391"/>
                  <a:pt x="9815" y="20447"/>
                  <a:pt x="9757" y="20560"/>
                </a:cubicBezTo>
                <a:cubicBezTo>
                  <a:pt x="9643" y="20785"/>
                  <a:pt x="9643" y="21150"/>
                  <a:pt x="9757" y="21375"/>
                </a:cubicBezTo>
                <a:cubicBezTo>
                  <a:pt x="9872" y="21600"/>
                  <a:pt x="10058" y="21600"/>
                  <a:pt x="10173" y="21375"/>
                </a:cubicBezTo>
                <a:cubicBezTo>
                  <a:pt x="10287" y="21150"/>
                  <a:pt x="10287" y="20785"/>
                  <a:pt x="10173" y="20560"/>
                </a:cubicBezTo>
                <a:cubicBezTo>
                  <a:pt x="10115" y="20447"/>
                  <a:pt x="10040" y="20391"/>
                  <a:pt x="9965" y="20391"/>
                </a:cubicBezTo>
                <a:close/>
                <a:moveTo>
                  <a:pt x="11577" y="20391"/>
                </a:moveTo>
                <a:cubicBezTo>
                  <a:pt x="11502" y="20391"/>
                  <a:pt x="11427" y="20447"/>
                  <a:pt x="11369" y="20560"/>
                </a:cubicBezTo>
                <a:cubicBezTo>
                  <a:pt x="11255" y="20785"/>
                  <a:pt x="11255" y="21150"/>
                  <a:pt x="11369" y="21375"/>
                </a:cubicBezTo>
                <a:cubicBezTo>
                  <a:pt x="11484" y="21600"/>
                  <a:pt x="11670" y="21600"/>
                  <a:pt x="11785" y="21375"/>
                </a:cubicBezTo>
                <a:cubicBezTo>
                  <a:pt x="11899" y="21150"/>
                  <a:pt x="11899" y="20785"/>
                  <a:pt x="11785" y="20560"/>
                </a:cubicBezTo>
                <a:cubicBezTo>
                  <a:pt x="11727" y="20447"/>
                  <a:pt x="11652" y="20391"/>
                  <a:pt x="11577" y="20391"/>
                </a:cubicBezTo>
                <a:close/>
                <a:moveTo>
                  <a:pt x="13189" y="20391"/>
                </a:moveTo>
                <a:cubicBezTo>
                  <a:pt x="13114" y="20391"/>
                  <a:pt x="13039" y="20447"/>
                  <a:pt x="12981" y="20560"/>
                </a:cubicBezTo>
                <a:cubicBezTo>
                  <a:pt x="12867" y="20785"/>
                  <a:pt x="12867" y="21150"/>
                  <a:pt x="12981" y="21375"/>
                </a:cubicBezTo>
                <a:cubicBezTo>
                  <a:pt x="13096" y="21600"/>
                  <a:pt x="13282" y="21600"/>
                  <a:pt x="13397" y="21375"/>
                </a:cubicBezTo>
                <a:cubicBezTo>
                  <a:pt x="13511" y="21150"/>
                  <a:pt x="13511" y="20785"/>
                  <a:pt x="13397" y="20560"/>
                </a:cubicBezTo>
                <a:cubicBezTo>
                  <a:pt x="13339" y="20447"/>
                  <a:pt x="13264" y="20391"/>
                  <a:pt x="13189" y="20391"/>
                </a:cubicBezTo>
                <a:close/>
                <a:moveTo>
                  <a:pt x="14801" y="20391"/>
                </a:moveTo>
                <a:cubicBezTo>
                  <a:pt x="14726" y="20391"/>
                  <a:pt x="14651" y="20447"/>
                  <a:pt x="14593" y="20560"/>
                </a:cubicBezTo>
                <a:cubicBezTo>
                  <a:pt x="14479" y="20785"/>
                  <a:pt x="14479" y="21150"/>
                  <a:pt x="14593" y="21375"/>
                </a:cubicBezTo>
                <a:cubicBezTo>
                  <a:pt x="14708" y="21600"/>
                  <a:pt x="14894" y="21600"/>
                  <a:pt x="15009" y="21375"/>
                </a:cubicBezTo>
                <a:cubicBezTo>
                  <a:pt x="15123" y="21150"/>
                  <a:pt x="15123" y="20785"/>
                  <a:pt x="15009" y="20560"/>
                </a:cubicBezTo>
                <a:cubicBezTo>
                  <a:pt x="14951" y="20447"/>
                  <a:pt x="14876" y="20391"/>
                  <a:pt x="14801" y="20391"/>
                </a:cubicBezTo>
                <a:close/>
                <a:moveTo>
                  <a:pt x="16413" y="20391"/>
                </a:moveTo>
                <a:cubicBezTo>
                  <a:pt x="16338" y="20391"/>
                  <a:pt x="16263" y="20447"/>
                  <a:pt x="16205" y="20560"/>
                </a:cubicBezTo>
                <a:cubicBezTo>
                  <a:pt x="16091" y="20785"/>
                  <a:pt x="16091" y="21150"/>
                  <a:pt x="16205" y="21375"/>
                </a:cubicBezTo>
                <a:cubicBezTo>
                  <a:pt x="16320" y="21600"/>
                  <a:pt x="16506" y="21600"/>
                  <a:pt x="16620" y="21375"/>
                </a:cubicBezTo>
                <a:cubicBezTo>
                  <a:pt x="16735" y="21150"/>
                  <a:pt x="16735" y="20785"/>
                  <a:pt x="16620" y="20560"/>
                </a:cubicBezTo>
                <a:cubicBezTo>
                  <a:pt x="16563" y="20447"/>
                  <a:pt x="16488" y="20391"/>
                  <a:pt x="16413" y="20391"/>
                </a:cubicBezTo>
                <a:close/>
                <a:moveTo>
                  <a:pt x="18025" y="20391"/>
                </a:moveTo>
                <a:cubicBezTo>
                  <a:pt x="17950" y="20391"/>
                  <a:pt x="17875" y="20447"/>
                  <a:pt x="17817" y="20560"/>
                </a:cubicBezTo>
                <a:cubicBezTo>
                  <a:pt x="17703" y="20785"/>
                  <a:pt x="17703" y="21150"/>
                  <a:pt x="17817" y="21375"/>
                </a:cubicBezTo>
                <a:cubicBezTo>
                  <a:pt x="17932" y="21600"/>
                  <a:pt x="18118" y="21600"/>
                  <a:pt x="18232" y="21375"/>
                </a:cubicBezTo>
                <a:cubicBezTo>
                  <a:pt x="18347" y="21150"/>
                  <a:pt x="18347" y="20785"/>
                  <a:pt x="18232" y="20560"/>
                </a:cubicBezTo>
                <a:cubicBezTo>
                  <a:pt x="18175" y="20447"/>
                  <a:pt x="18100" y="20391"/>
                  <a:pt x="18025" y="20391"/>
                </a:cubicBezTo>
                <a:close/>
                <a:moveTo>
                  <a:pt x="19637" y="20391"/>
                </a:moveTo>
                <a:cubicBezTo>
                  <a:pt x="19562" y="20391"/>
                  <a:pt x="19487" y="20447"/>
                  <a:pt x="19429" y="20560"/>
                </a:cubicBezTo>
                <a:cubicBezTo>
                  <a:pt x="19315" y="20785"/>
                  <a:pt x="19315" y="21150"/>
                  <a:pt x="19429" y="21375"/>
                </a:cubicBezTo>
                <a:cubicBezTo>
                  <a:pt x="19544" y="21600"/>
                  <a:pt x="19730" y="21600"/>
                  <a:pt x="19844" y="21375"/>
                </a:cubicBezTo>
                <a:cubicBezTo>
                  <a:pt x="19959" y="21150"/>
                  <a:pt x="19959" y="20785"/>
                  <a:pt x="19844" y="20560"/>
                </a:cubicBezTo>
                <a:cubicBezTo>
                  <a:pt x="19787" y="20447"/>
                  <a:pt x="19712" y="20391"/>
                  <a:pt x="19637" y="20391"/>
                </a:cubicBezTo>
                <a:close/>
                <a:moveTo>
                  <a:pt x="21249" y="20391"/>
                </a:moveTo>
                <a:cubicBezTo>
                  <a:pt x="21174" y="20391"/>
                  <a:pt x="21099" y="20447"/>
                  <a:pt x="21041" y="20560"/>
                </a:cubicBezTo>
                <a:cubicBezTo>
                  <a:pt x="20927" y="20785"/>
                  <a:pt x="20927" y="21150"/>
                  <a:pt x="21041" y="21375"/>
                </a:cubicBezTo>
                <a:cubicBezTo>
                  <a:pt x="21156" y="21600"/>
                  <a:pt x="21342" y="21600"/>
                  <a:pt x="21456" y="21375"/>
                </a:cubicBezTo>
                <a:cubicBezTo>
                  <a:pt x="21571" y="21150"/>
                  <a:pt x="21571" y="20785"/>
                  <a:pt x="21456" y="20560"/>
                </a:cubicBezTo>
                <a:cubicBezTo>
                  <a:pt x="21399" y="20447"/>
                  <a:pt x="21324" y="20391"/>
                  <a:pt x="21249" y="20391"/>
                </a:cubicBezTo>
                <a:close/>
              </a:path>
            </a:pathLst>
          </a:custGeom>
          <a:solidFill>
            <a:srgbClr val="EAECED"/>
          </a:solidFill>
          <a:ln w="25400">
            <a:miter lim="400000"/>
          </a:ln>
        </p:spPr>
        <p:txBody>
          <a:bodyPr tIns="91439" bIns="91439" anchor="ctr"/>
          <a:lstStyle/>
          <a:p>
            <a:endParaRPr/>
          </a:p>
        </p:txBody>
      </p:sp>
      <p:grpSp>
        <p:nvGrpSpPr>
          <p:cNvPr id="447" name="Group"/>
          <p:cNvGrpSpPr/>
          <p:nvPr/>
        </p:nvGrpSpPr>
        <p:grpSpPr>
          <a:xfrm>
            <a:off x="17151250" y="-400150"/>
            <a:ext cx="14135300" cy="14135300"/>
            <a:chOff x="0" y="0"/>
            <a:chExt cx="14135298" cy="14135298"/>
          </a:xfrm>
        </p:grpSpPr>
        <p:sp>
          <p:nvSpPr>
            <p:cNvPr id="440" name="Circle"/>
            <p:cNvSpPr/>
            <p:nvPr/>
          </p:nvSpPr>
          <p:spPr>
            <a:xfrm>
              <a:off x="0" y="0"/>
              <a:ext cx="14135299" cy="14135299"/>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1" name="Circle"/>
            <p:cNvSpPr/>
            <p:nvPr/>
          </p:nvSpPr>
          <p:spPr>
            <a:xfrm>
              <a:off x="786874" y="786874"/>
              <a:ext cx="12561552" cy="12561552"/>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2" name="Circle"/>
            <p:cNvSpPr/>
            <p:nvPr/>
          </p:nvSpPr>
          <p:spPr>
            <a:xfrm>
              <a:off x="1688512" y="1688512"/>
              <a:ext cx="10758274" cy="10758274"/>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3" name="Circle"/>
            <p:cNvSpPr/>
            <p:nvPr/>
          </p:nvSpPr>
          <p:spPr>
            <a:xfrm>
              <a:off x="2619523" y="2619524"/>
              <a:ext cx="8896252" cy="8896251"/>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4" name="Circle"/>
            <p:cNvSpPr/>
            <p:nvPr/>
          </p:nvSpPr>
          <p:spPr>
            <a:xfrm>
              <a:off x="3573036" y="3573036"/>
              <a:ext cx="6989226" cy="6989226"/>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5" name="Circle"/>
            <p:cNvSpPr/>
            <p:nvPr/>
          </p:nvSpPr>
          <p:spPr>
            <a:xfrm>
              <a:off x="4541236" y="4541236"/>
              <a:ext cx="5052827" cy="5052827"/>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sp>
          <p:nvSpPr>
            <p:cNvPr id="446" name="Circle"/>
            <p:cNvSpPr/>
            <p:nvPr/>
          </p:nvSpPr>
          <p:spPr>
            <a:xfrm>
              <a:off x="5447393" y="5447393"/>
              <a:ext cx="3240513" cy="3240513"/>
            </a:xfrm>
            <a:prstGeom prst="ellipse">
              <a:avLst/>
            </a:prstGeom>
            <a:noFill/>
            <a:ln w="63500" cap="flat">
              <a:solidFill>
                <a:schemeClr val="accent2"/>
              </a:solidFill>
              <a:prstDash val="solid"/>
              <a:miter lim="400000"/>
            </a:ln>
            <a:effectLst/>
          </p:spPr>
          <p:txBody>
            <a:bodyPr wrap="square" lIns="91439" tIns="91439" rIns="91439" bIns="91439" numCol="1" anchor="ctr">
              <a:noAutofit/>
            </a:bodyPr>
            <a:lstStyle/>
            <a:p>
              <a:endParaRPr/>
            </a:p>
          </p:txBody>
        </p:sp>
      </p:grpSp>
      <p:sp>
        <p:nvSpPr>
          <p:cNvPr id="448" name="Mobile project"/>
          <p:cNvSpPr txBox="1"/>
          <p:nvPr/>
        </p:nvSpPr>
        <p:spPr>
          <a:xfrm>
            <a:off x="439486" y="292158"/>
            <a:ext cx="23944513" cy="166199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a:defRPr sz="12000">
                <a:solidFill>
                  <a:srgbClr val="001354"/>
                </a:solidFill>
                <a:latin typeface="Montserrat Medium"/>
                <a:ea typeface="Montserrat Medium"/>
                <a:cs typeface="Montserrat Medium"/>
                <a:sym typeface="Montserrat Medium"/>
              </a:defRPr>
            </a:lvl1pPr>
          </a:lstStyle>
          <a:p>
            <a:pPr algn="ctr"/>
            <a:r>
              <a:rPr lang="ru-RU" sz="9600" b="1" dirty="0" smtClean="0">
                <a:solidFill>
                  <a:schemeClr val="tx1"/>
                </a:solidFill>
              </a:rPr>
              <a:t>Что означает</a:t>
            </a:r>
            <a:r>
              <a:rPr lang="ru-RU" sz="9600" b="1" dirty="0">
                <a:solidFill>
                  <a:schemeClr val="tx1"/>
                </a:solidFill>
              </a:rPr>
              <a:t> </a:t>
            </a:r>
            <a:r>
              <a:rPr lang="ru-RU" sz="9600" b="1" dirty="0" smtClean="0">
                <a:solidFill>
                  <a:schemeClr val="tx1"/>
                </a:solidFill>
              </a:rPr>
              <a:t>цвет на графике</a:t>
            </a:r>
            <a:endParaRPr dirty="0"/>
          </a:p>
        </p:txBody>
      </p:sp>
      <p:sp>
        <p:nvSpPr>
          <p:cNvPr id="464" name="Circle"/>
          <p:cNvSpPr/>
          <p:nvPr/>
        </p:nvSpPr>
        <p:spPr>
          <a:xfrm>
            <a:off x="14654893" y="12042592"/>
            <a:ext cx="3030985" cy="3030985"/>
          </a:xfrm>
          <a:prstGeom prst="ellipse">
            <a:avLst/>
          </a:prstGeom>
          <a:solidFill>
            <a:schemeClr val="accent1"/>
          </a:solidFill>
          <a:ln w="25400">
            <a:miter lim="400000"/>
          </a:ln>
        </p:spPr>
        <p:txBody>
          <a:bodyPr tIns="91439" bIns="91439" anchor="ctr"/>
          <a:lstStyle/>
          <a:p>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5190" y="2000357"/>
            <a:ext cx="17475330" cy="7069937"/>
          </a:xfrm>
          <a:prstGeom prst="rect">
            <a:avLst/>
          </a:prstGeom>
        </p:spPr>
      </p:pic>
      <p:sp>
        <p:nvSpPr>
          <p:cNvPr id="449"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886906" y="9070295"/>
            <a:ext cx="13956576" cy="3877983"/>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tIns="91439" bIns="91439">
            <a:spAutoFit/>
          </a:bodyPr>
          <a:lstStyle>
            <a:lvl1pPr defTabSz="914400">
              <a:defRPr>
                <a:solidFill>
                  <a:srgbClr val="5E6A90"/>
                </a:solidFill>
                <a:latin typeface="Montserrat Regular"/>
                <a:ea typeface="Montserrat Regular"/>
                <a:cs typeface="Montserrat Regular"/>
                <a:sym typeface="Montserrat Regular"/>
              </a:defRPr>
            </a:lvl1pPr>
          </a:lstStyle>
          <a:p>
            <a:r>
              <a:rPr lang="ru-RU" sz="6000" dirty="0">
                <a:solidFill>
                  <a:schemeClr val="tx1"/>
                </a:solidFill>
              </a:rPr>
              <a:t>Жёлтый отвечает за компас</a:t>
            </a:r>
          </a:p>
          <a:p>
            <a:r>
              <a:rPr lang="ru-RU" sz="6000" dirty="0" smtClean="0">
                <a:solidFill>
                  <a:schemeClr val="tx1"/>
                </a:solidFill>
              </a:rPr>
              <a:t>Фиолетовый </a:t>
            </a:r>
            <a:r>
              <a:rPr lang="ru-RU" sz="6000" dirty="0">
                <a:solidFill>
                  <a:schemeClr val="tx1"/>
                </a:solidFill>
              </a:rPr>
              <a:t>отвечает за поперечный наклон</a:t>
            </a:r>
          </a:p>
          <a:p>
            <a:r>
              <a:rPr lang="ru-RU" sz="6000" dirty="0">
                <a:solidFill>
                  <a:schemeClr val="tx1"/>
                </a:solidFill>
              </a:rPr>
              <a:t>Красный отвечает за </a:t>
            </a:r>
            <a:r>
              <a:rPr lang="ru-RU" sz="6000" dirty="0" smtClean="0">
                <a:solidFill>
                  <a:schemeClr val="tx1"/>
                </a:solidFill>
              </a:rPr>
              <a:t>крен</a:t>
            </a:r>
            <a:endParaRPr lang="ru-RU" sz="6000" dirty="0">
              <a:solidFill>
                <a:schemeClr val="tx1"/>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Blue Free Template">
      <a:dk1>
        <a:srgbClr val="001359"/>
      </a:dk1>
      <a:lt1>
        <a:srgbClr val="FFFFFF"/>
      </a:lt1>
      <a:dk2>
        <a:srgbClr val="53618E"/>
      </a:dk2>
      <a:lt2>
        <a:srgbClr val="E9EBED"/>
      </a:lt2>
      <a:accent1>
        <a:srgbClr val="0043CB"/>
      </a:accent1>
      <a:accent2>
        <a:srgbClr val="12B1EF"/>
      </a:accent2>
      <a:accent3>
        <a:srgbClr val="0043CA"/>
      </a:accent3>
      <a:accent4>
        <a:srgbClr val="0043CA"/>
      </a:accent4>
      <a:accent5>
        <a:srgbClr val="07B2F0"/>
      </a:accent5>
      <a:accent6>
        <a:srgbClr val="00B2EF"/>
      </a:accent6>
      <a:hlink>
        <a:srgbClr val="0044CA"/>
      </a:hlink>
      <a:folHlink>
        <a:srgbClr val="0042CA"/>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AECED"/>
        </a:solidFill>
        <a:ln w="25400" cap="flat">
          <a:noFill/>
          <a:miter lim="4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7336</TotalTime>
  <Words>207</Words>
  <Application>Microsoft Office PowerPoint</Application>
  <PresentationFormat>Произвольный</PresentationFormat>
  <Paragraphs>37</Paragraphs>
  <Slides>13</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vt:i4>
      </vt:variant>
    </vt:vector>
  </HeadingPairs>
  <TitlesOfParts>
    <vt:vector size="21" baseType="lpstr">
      <vt:lpstr>Arial</vt:lpstr>
      <vt:lpstr>Calibri</vt:lpstr>
      <vt:lpstr>Calibri Light</vt:lpstr>
      <vt:lpstr>Helvetica</vt:lpstr>
      <vt:lpstr>Montserrat</vt:lpstr>
      <vt:lpstr>Montserrat Medium</vt:lpstr>
      <vt:lpstr>Montserrat Regular</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Пользователь</dc:creator>
  <cp:lastModifiedBy>Пользователь Windows</cp:lastModifiedBy>
  <cp:revision>20</cp:revision>
  <dcterms:modified xsi:type="dcterms:W3CDTF">2023-03-05T09:19:55Z</dcterms:modified>
</cp:coreProperties>
</file>