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74B7"/>
    <a:srgbClr val="679653"/>
    <a:srgbClr val="8D5DAB"/>
    <a:srgbClr val="8670A0"/>
    <a:srgbClr val="241246"/>
    <a:srgbClr val="251344"/>
    <a:srgbClr val="2659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F71E8D-F8A5-4309-B119-E646A6DD25C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AC0C32-3CD3-4BC8-9300-E13EFD6D736C}">
      <dgm:prSet phldrT="[Текст]" custT="1"/>
      <dgm:spPr>
        <a:solidFill>
          <a:srgbClr val="679653"/>
        </a:solidFill>
        <a:ln>
          <a:solidFill>
            <a:srgbClr val="241246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Работает автоматически</a:t>
          </a:r>
          <a:endParaRPr lang="ru-RU" sz="2000" dirty="0"/>
        </a:p>
      </dgm:t>
    </dgm:pt>
    <dgm:pt modelId="{72AB7FA8-06BC-4F8D-9D8A-26F47A31E15E}" type="parTrans" cxnId="{AF781E03-9022-40B8-8F9C-E9A215FCFF2A}">
      <dgm:prSet/>
      <dgm:spPr/>
      <dgm:t>
        <a:bodyPr/>
        <a:lstStyle/>
        <a:p>
          <a:endParaRPr lang="ru-RU"/>
        </a:p>
      </dgm:t>
    </dgm:pt>
    <dgm:pt modelId="{42BFDD82-775C-4A03-97B2-7BCD48F6B921}" type="sibTrans" cxnId="{AF781E03-9022-40B8-8F9C-E9A215FCFF2A}">
      <dgm:prSet/>
      <dgm:spPr/>
      <dgm:t>
        <a:bodyPr/>
        <a:lstStyle/>
        <a:p>
          <a:endParaRPr lang="ru-RU"/>
        </a:p>
      </dgm:t>
    </dgm:pt>
    <dgm:pt modelId="{ADADC327-CA6C-4F70-9BD4-DA2CEEA8EB6B}">
      <dgm:prSet phldrT="[Текст]" custT="1"/>
      <dgm:spPr>
        <a:solidFill>
          <a:srgbClr val="679653"/>
        </a:solidFill>
        <a:ln>
          <a:solidFill>
            <a:srgbClr val="241246"/>
          </a:solidFill>
        </a:ln>
      </dgm:spPr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Возможно использование людям с ОВЗ</a:t>
          </a:r>
          <a:endParaRPr lang="ru-RU" sz="2000" dirty="0"/>
        </a:p>
      </dgm:t>
    </dgm:pt>
    <dgm:pt modelId="{8E89B665-C838-49BF-8C00-34B03E35FC6B}" type="parTrans" cxnId="{4B72A5D5-8A7B-47B7-B290-AC5B0FC86AE3}">
      <dgm:prSet/>
      <dgm:spPr/>
      <dgm:t>
        <a:bodyPr/>
        <a:lstStyle/>
        <a:p>
          <a:endParaRPr lang="ru-RU"/>
        </a:p>
      </dgm:t>
    </dgm:pt>
    <dgm:pt modelId="{77326AAE-CC29-4B46-911F-8AFF4C39ACAF}" type="sibTrans" cxnId="{4B72A5D5-8A7B-47B7-B290-AC5B0FC86AE3}">
      <dgm:prSet/>
      <dgm:spPr/>
      <dgm:t>
        <a:bodyPr/>
        <a:lstStyle/>
        <a:p>
          <a:endParaRPr lang="ru-RU"/>
        </a:p>
      </dgm:t>
    </dgm:pt>
    <dgm:pt modelId="{E4D43EC2-D044-46EF-B1E6-BC8CA5A55C46}">
      <dgm:prSet phldrT="[Текст]" custT="1"/>
      <dgm:spPr>
        <a:solidFill>
          <a:srgbClr val="679653"/>
        </a:solidFill>
        <a:ln>
          <a:solidFill>
            <a:srgbClr val="241246"/>
          </a:solidFill>
        </a:ln>
      </dgm:spPr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Настраивается с телефона</a:t>
          </a:r>
          <a:br>
            <a: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endParaRPr lang="ru-RU" sz="1400" dirty="0"/>
        </a:p>
      </dgm:t>
    </dgm:pt>
    <dgm:pt modelId="{EB8EF096-21F4-489A-B3CC-72DDA1D3A9EC}" type="parTrans" cxnId="{08C8CC85-8C42-407F-89C2-4206AD24C5F5}">
      <dgm:prSet/>
      <dgm:spPr/>
      <dgm:t>
        <a:bodyPr/>
        <a:lstStyle/>
        <a:p>
          <a:endParaRPr lang="ru-RU"/>
        </a:p>
      </dgm:t>
    </dgm:pt>
    <dgm:pt modelId="{7480392E-819D-43B9-8A52-B4901D37B2A5}" type="sibTrans" cxnId="{08C8CC85-8C42-407F-89C2-4206AD24C5F5}">
      <dgm:prSet/>
      <dgm:spPr/>
      <dgm:t>
        <a:bodyPr/>
        <a:lstStyle/>
        <a:p>
          <a:endParaRPr lang="ru-RU"/>
        </a:p>
      </dgm:t>
    </dgm:pt>
    <dgm:pt modelId="{16E6D1DA-52FF-4AE3-A087-B232ED3C1F63}">
      <dgm:prSet phldrT="[Текст]" custT="1"/>
      <dgm:spPr>
        <a:solidFill>
          <a:srgbClr val="679653"/>
        </a:solidFill>
        <a:ln>
          <a:solidFill>
            <a:srgbClr val="241246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период отопления увлажняет сухой воздух</a:t>
          </a:r>
          <a:endParaRPr lang="ru-RU" sz="2000" dirty="0"/>
        </a:p>
      </dgm:t>
    </dgm:pt>
    <dgm:pt modelId="{01C584C5-59E2-4EB3-B699-563F9578C719}" type="sibTrans" cxnId="{D79620D9-8941-4636-BEEB-852545552DFC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4A05ED60-0DD6-4D72-A09F-E3B295D9EC8B}" type="parTrans" cxnId="{D79620D9-8941-4636-BEEB-852545552DFC}">
      <dgm:prSet/>
      <dgm:spPr/>
      <dgm:t>
        <a:bodyPr/>
        <a:lstStyle/>
        <a:p>
          <a:endParaRPr lang="ru-RU"/>
        </a:p>
      </dgm:t>
    </dgm:pt>
    <dgm:pt modelId="{D2F45242-CB91-4A20-B07C-4D7119F20C69}">
      <dgm:prSet custT="1"/>
      <dgm:spPr>
        <a:solidFill>
          <a:srgbClr val="679653"/>
        </a:solidFill>
        <a:ln>
          <a:solidFill>
            <a:srgbClr val="241246"/>
          </a:solidFill>
        </a:ln>
      </dgm:spPr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Может использоваться как ночник</a:t>
          </a:r>
          <a:endParaRPr 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18B9DA-B4A8-46B2-A374-AA42362713E0}" type="parTrans" cxnId="{96751E8A-546E-4A9C-BDCA-5AB624F6C236}">
      <dgm:prSet/>
      <dgm:spPr/>
      <dgm:t>
        <a:bodyPr/>
        <a:lstStyle/>
        <a:p>
          <a:endParaRPr lang="ru-RU"/>
        </a:p>
      </dgm:t>
    </dgm:pt>
    <dgm:pt modelId="{53DB4307-065E-4378-8412-80DAF1DF3AFA}" type="sibTrans" cxnId="{96751E8A-546E-4A9C-BDCA-5AB624F6C236}">
      <dgm:prSet/>
      <dgm:spPr/>
      <dgm:t>
        <a:bodyPr/>
        <a:lstStyle/>
        <a:p>
          <a:endParaRPr lang="ru-RU"/>
        </a:p>
      </dgm:t>
    </dgm:pt>
    <dgm:pt modelId="{6E39C67B-12F5-49C0-BB2E-34B160AF1BC6}" type="pres">
      <dgm:prSet presAssocID="{2EF71E8D-F8A5-4309-B119-E646A6DD25C1}" presName="Name0" presStyleCnt="0">
        <dgm:presLayoutVars>
          <dgm:chMax val="7"/>
          <dgm:chPref val="7"/>
          <dgm:dir/>
        </dgm:presLayoutVars>
      </dgm:prSet>
      <dgm:spPr/>
    </dgm:pt>
    <dgm:pt modelId="{3F9AFCDD-AB7A-4B68-9166-1697DD708169}" type="pres">
      <dgm:prSet presAssocID="{2EF71E8D-F8A5-4309-B119-E646A6DD25C1}" presName="Name1" presStyleCnt="0"/>
      <dgm:spPr/>
    </dgm:pt>
    <dgm:pt modelId="{C314F4DE-6C51-47ED-B57A-993862A06212}" type="pres">
      <dgm:prSet presAssocID="{2EF71E8D-F8A5-4309-B119-E646A6DD25C1}" presName="cycle" presStyleCnt="0"/>
      <dgm:spPr/>
    </dgm:pt>
    <dgm:pt modelId="{ACD08DF0-1576-40B6-AA00-28741CA0B062}" type="pres">
      <dgm:prSet presAssocID="{2EF71E8D-F8A5-4309-B119-E646A6DD25C1}" presName="srcNode" presStyleLbl="node1" presStyleIdx="0" presStyleCnt="5"/>
      <dgm:spPr/>
    </dgm:pt>
    <dgm:pt modelId="{D561B810-FB92-4D14-B4B4-55825B4C23A0}" type="pres">
      <dgm:prSet presAssocID="{2EF71E8D-F8A5-4309-B119-E646A6DD25C1}" presName="conn" presStyleLbl="parChTrans1D2" presStyleIdx="0" presStyleCnt="1" custScaleX="101438"/>
      <dgm:spPr/>
    </dgm:pt>
    <dgm:pt modelId="{669C170C-DE73-4BCC-BCB6-B02AD84461FC}" type="pres">
      <dgm:prSet presAssocID="{2EF71E8D-F8A5-4309-B119-E646A6DD25C1}" presName="extraNode" presStyleLbl="node1" presStyleIdx="0" presStyleCnt="5"/>
      <dgm:spPr/>
    </dgm:pt>
    <dgm:pt modelId="{204D2CB6-7E17-4FE7-886E-73C584412BEA}" type="pres">
      <dgm:prSet presAssocID="{2EF71E8D-F8A5-4309-B119-E646A6DD25C1}" presName="dstNode" presStyleLbl="node1" presStyleIdx="0" presStyleCnt="5"/>
      <dgm:spPr/>
    </dgm:pt>
    <dgm:pt modelId="{0E141654-843D-4F9C-8EF3-816145A5B74D}" type="pres">
      <dgm:prSet presAssocID="{16E6D1DA-52FF-4AE3-A087-B232ED3C1F63}" presName="text_1" presStyleLbl="node1" presStyleIdx="0" presStyleCnt="5">
        <dgm:presLayoutVars>
          <dgm:bulletEnabled val="1"/>
        </dgm:presLayoutVars>
      </dgm:prSet>
      <dgm:spPr/>
    </dgm:pt>
    <dgm:pt modelId="{E31CDB97-2E31-48AB-9C98-6CD358238896}" type="pres">
      <dgm:prSet presAssocID="{16E6D1DA-52FF-4AE3-A087-B232ED3C1F63}" presName="accent_1" presStyleCnt="0"/>
      <dgm:spPr/>
    </dgm:pt>
    <dgm:pt modelId="{3F6417EB-F34B-442C-9F23-2F5D4F423ADA}" type="pres">
      <dgm:prSet presAssocID="{16E6D1DA-52FF-4AE3-A087-B232ED3C1F63}" presName="accentRepeatNode" presStyleLbl="solidFgAcc1" presStyleIdx="0" presStyleCnt="5" custLinFactNeighborX="7256" custLinFactNeighborY="-7245"/>
      <dgm:spPr>
        <a:solidFill>
          <a:srgbClr val="241246"/>
        </a:solidFill>
        <a:ln>
          <a:solidFill>
            <a:schemeClr val="tx1"/>
          </a:solidFill>
        </a:ln>
      </dgm:spPr>
    </dgm:pt>
    <dgm:pt modelId="{89C3A206-812F-4C55-83A8-2629F55C7ABC}" type="pres">
      <dgm:prSet presAssocID="{A7AC0C32-3CD3-4BC8-9300-E13EFD6D736C}" presName="text_2" presStyleLbl="node1" presStyleIdx="1" presStyleCnt="5">
        <dgm:presLayoutVars>
          <dgm:bulletEnabled val="1"/>
        </dgm:presLayoutVars>
      </dgm:prSet>
      <dgm:spPr/>
    </dgm:pt>
    <dgm:pt modelId="{97005B57-6D0A-4CF2-95F4-D2B6F15E0CBD}" type="pres">
      <dgm:prSet presAssocID="{A7AC0C32-3CD3-4BC8-9300-E13EFD6D736C}" presName="accent_2" presStyleCnt="0"/>
      <dgm:spPr/>
    </dgm:pt>
    <dgm:pt modelId="{79C69551-6E9E-41C0-9ADC-087E8555EA7E}" type="pres">
      <dgm:prSet presAssocID="{A7AC0C32-3CD3-4BC8-9300-E13EFD6D736C}" presName="accentRepeatNode" presStyleLbl="solidFgAcc1" presStyleIdx="1" presStyleCnt="5"/>
      <dgm:spPr>
        <a:solidFill>
          <a:srgbClr val="241246"/>
        </a:solidFill>
        <a:ln>
          <a:solidFill>
            <a:schemeClr val="tx1"/>
          </a:solidFill>
        </a:ln>
      </dgm:spPr>
    </dgm:pt>
    <dgm:pt modelId="{9ACA1847-7876-468B-99A3-B209D385CFBA}" type="pres">
      <dgm:prSet presAssocID="{ADADC327-CA6C-4F70-9BD4-DA2CEEA8EB6B}" presName="text_3" presStyleLbl="node1" presStyleIdx="2" presStyleCnt="5">
        <dgm:presLayoutVars>
          <dgm:bulletEnabled val="1"/>
        </dgm:presLayoutVars>
      </dgm:prSet>
      <dgm:spPr/>
    </dgm:pt>
    <dgm:pt modelId="{FED54525-65D7-4E6D-AE5D-4FC6D0FB2F19}" type="pres">
      <dgm:prSet presAssocID="{ADADC327-CA6C-4F70-9BD4-DA2CEEA8EB6B}" presName="accent_3" presStyleCnt="0"/>
      <dgm:spPr/>
    </dgm:pt>
    <dgm:pt modelId="{F80F2997-5F3C-4AEF-9EC3-1122AEC8E1DC}" type="pres">
      <dgm:prSet presAssocID="{ADADC327-CA6C-4F70-9BD4-DA2CEEA8EB6B}" presName="accentRepeatNode" presStyleLbl="solidFgAcc1" presStyleIdx="2" presStyleCnt="5"/>
      <dgm:spPr>
        <a:solidFill>
          <a:srgbClr val="241246"/>
        </a:solidFill>
        <a:ln>
          <a:solidFill>
            <a:schemeClr val="tx1"/>
          </a:solidFill>
        </a:ln>
      </dgm:spPr>
    </dgm:pt>
    <dgm:pt modelId="{85D149D4-FCD4-4A8B-AA09-3926CA0CCD74}" type="pres">
      <dgm:prSet presAssocID="{E4D43EC2-D044-46EF-B1E6-BC8CA5A55C46}" presName="text_4" presStyleLbl="node1" presStyleIdx="3" presStyleCnt="5">
        <dgm:presLayoutVars>
          <dgm:bulletEnabled val="1"/>
        </dgm:presLayoutVars>
      </dgm:prSet>
      <dgm:spPr/>
    </dgm:pt>
    <dgm:pt modelId="{264B7570-9A42-4981-A69B-0CE59DA890FC}" type="pres">
      <dgm:prSet presAssocID="{E4D43EC2-D044-46EF-B1E6-BC8CA5A55C46}" presName="accent_4" presStyleCnt="0"/>
      <dgm:spPr/>
    </dgm:pt>
    <dgm:pt modelId="{EFE24E14-36B9-47EA-86D2-48B4B3B0E0B8}" type="pres">
      <dgm:prSet presAssocID="{E4D43EC2-D044-46EF-B1E6-BC8CA5A55C46}" presName="accentRepeatNode" presStyleLbl="solidFgAcc1" presStyleIdx="3" presStyleCnt="5"/>
      <dgm:spPr>
        <a:solidFill>
          <a:srgbClr val="241246"/>
        </a:solidFill>
        <a:ln>
          <a:solidFill>
            <a:schemeClr val="tx1"/>
          </a:solidFill>
        </a:ln>
      </dgm:spPr>
    </dgm:pt>
    <dgm:pt modelId="{227BC730-5A3A-40AA-BF2A-CDF4AAC8C08D}" type="pres">
      <dgm:prSet presAssocID="{D2F45242-CB91-4A20-B07C-4D7119F20C69}" presName="text_5" presStyleLbl="node1" presStyleIdx="4" presStyleCnt="5">
        <dgm:presLayoutVars>
          <dgm:bulletEnabled val="1"/>
        </dgm:presLayoutVars>
      </dgm:prSet>
      <dgm:spPr/>
    </dgm:pt>
    <dgm:pt modelId="{A6B7FBD4-FF08-42BA-B3CD-328F69BB5106}" type="pres">
      <dgm:prSet presAssocID="{D2F45242-CB91-4A20-B07C-4D7119F20C69}" presName="accent_5" presStyleCnt="0"/>
      <dgm:spPr/>
    </dgm:pt>
    <dgm:pt modelId="{E885AE42-4E87-4523-A90A-81E47A916E23}" type="pres">
      <dgm:prSet presAssocID="{D2F45242-CB91-4A20-B07C-4D7119F20C69}" presName="accentRepeatNode" presStyleLbl="solidFgAcc1" presStyleIdx="4" presStyleCnt="5"/>
      <dgm:spPr>
        <a:solidFill>
          <a:srgbClr val="241246"/>
        </a:solidFill>
        <a:ln>
          <a:solidFill>
            <a:schemeClr val="tx1"/>
          </a:solidFill>
        </a:ln>
      </dgm:spPr>
    </dgm:pt>
  </dgm:ptLst>
  <dgm:cxnLst>
    <dgm:cxn modelId="{AF781E03-9022-40B8-8F9C-E9A215FCFF2A}" srcId="{2EF71E8D-F8A5-4309-B119-E646A6DD25C1}" destId="{A7AC0C32-3CD3-4BC8-9300-E13EFD6D736C}" srcOrd="1" destOrd="0" parTransId="{72AB7FA8-06BC-4F8D-9D8A-26F47A31E15E}" sibTransId="{42BFDD82-775C-4A03-97B2-7BCD48F6B921}"/>
    <dgm:cxn modelId="{6F145F5F-834F-4AA2-B975-E45085BEF931}" type="presOf" srcId="{2EF71E8D-F8A5-4309-B119-E646A6DD25C1}" destId="{6E39C67B-12F5-49C0-BB2E-34B160AF1BC6}" srcOrd="0" destOrd="0" presId="urn:microsoft.com/office/officeart/2008/layout/VerticalCurvedList"/>
    <dgm:cxn modelId="{6154BF55-1ABB-4830-B4FF-B492AF341EBB}" type="presOf" srcId="{D2F45242-CB91-4A20-B07C-4D7119F20C69}" destId="{227BC730-5A3A-40AA-BF2A-CDF4AAC8C08D}" srcOrd="0" destOrd="0" presId="urn:microsoft.com/office/officeart/2008/layout/VerticalCurvedList"/>
    <dgm:cxn modelId="{08C8CC85-8C42-407F-89C2-4206AD24C5F5}" srcId="{2EF71E8D-F8A5-4309-B119-E646A6DD25C1}" destId="{E4D43EC2-D044-46EF-B1E6-BC8CA5A55C46}" srcOrd="3" destOrd="0" parTransId="{EB8EF096-21F4-489A-B3CC-72DDA1D3A9EC}" sibTransId="{7480392E-819D-43B9-8A52-B4901D37B2A5}"/>
    <dgm:cxn modelId="{96751E8A-546E-4A9C-BDCA-5AB624F6C236}" srcId="{2EF71E8D-F8A5-4309-B119-E646A6DD25C1}" destId="{D2F45242-CB91-4A20-B07C-4D7119F20C69}" srcOrd="4" destOrd="0" parTransId="{B518B9DA-B4A8-46B2-A374-AA42362713E0}" sibTransId="{53DB4307-065E-4378-8412-80DAF1DF3AFA}"/>
    <dgm:cxn modelId="{418A1BB0-1CB3-458A-9A28-6E58DAC97CA7}" type="presOf" srcId="{01C584C5-59E2-4EB3-B699-563F9578C719}" destId="{D561B810-FB92-4D14-B4B4-55825B4C23A0}" srcOrd="0" destOrd="0" presId="urn:microsoft.com/office/officeart/2008/layout/VerticalCurvedList"/>
    <dgm:cxn modelId="{8F6FEEB3-8F98-4D40-AF00-B98C456ADE77}" type="presOf" srcId="{16E6D1DA-52FF-4AE3-A087-B232ED3C1F63}" destId="{0E141654-843D-4F9C-8EF3-816145A5B74D}" srcOrd="0" destOrd="0" presId="urn:microsoft.com/office/officeart/2008/layout/VerticalCurvedList"/>
    <dgm:cxn modelId="{FA3F79BE-8BD6-4A60-97FB-2C6E9F9A4E46}" type="presOf" srcId="{ADADC327-CA6C-4F70-9BD4-DA2CEEA8EB6B}" destId="{9ACA1847-7876-468B-99A3-B209D385CFBA}" srcOrd="0" destOrd="0" presId="urn:microsoft.com/office/officeart/2008/layout/VerticalCurvedList"/>
    <dgm:cxn modelId="{4B72A5D5-8A7B-47B7-B290-AC5B0FC86AE3}" srcId="{2EF71E8D-F8A5-4309-B119-E646A6DD25C1}" destId="{ADADC327-CA6C-4F70-9BD4-DA2CEEA8EB6B}" srcOrd="2" destOrd="0" parTransId="{8E89B665-C838-49BF-8C00-34B03E35FC6B}" sibTransId="{77326AAE-CC29-4B46-911F-8AFF4C39ACAF}"/>
    <dgm:cxn modelId="{D79620D9-8941-4636-BEEB-852545552DFC}" srcId="{2EF71E8D-F8A5-4309-B119-E646A6DD25C1}" destId="{16E6D1DA-52FF-4AE3-A087-B232ED3C1F63}" srcOrd="0" destOrd="0" parTransId="{4A05ED60-0DD6-4D72-A09F-E3B295D9EC8B}" sibTransId="{01C584C5-59E2-4EB3-B699-563F9578C719}"/>
    <dgm:cxn modelId="{06DCA7E3-907F-4F90-AD55-AACA422C8F95}" type="presOf" srcId="{A7AC0C32-3CD3-4BC8-9300-E13EFD6D736C}" destId="{89C3A206-812F-4C55-83A8-2629F55C7ABC}" srcOrd="0" destOrd="0" presId="urn:microsoft.com/office/officeart/2008/layout/VerticalCurvedList"/>
    <dgm:cxn modelId="{59FBAAF2-267F-4713-97A4-7A6701DA54DD}" type="presOf" srcId="{E4D43EC2-D044-46EF-B1E6-BC8CA5A55C46}" destId="{85D149D4-FCD4-4A8B-AA09-3926CA0CCD74}" srcOrd="0" destOrd="0" presId="urn:microsoft.com/office/officeart/2008/layout/VerticalCurvedList"/>
    <dgm:cxn modelId="{84A1EDB4-A63B-4AF1-82DB-0E8A9B61CECF}" type="presParOf" srcId="{6E39C67B-12F5-49C0-BB2E-34B160AF1BC6}" destId="{3F9AFCDD-AB7A-4B68-9166-1697DD708169}" srcOrd="0" destOrd="0" presId="urn:microsoft.com/office/officeart/2008/layout/VerticalCurvedList"/>
    <dgm:cxn modelId="{55BE31BC-3003-413F-A222-FA41CB311253}" type="presParOf" srcId="{3F9AFCDD-AB7A-4B68-9166-1697DD708169}" destId="{C314F4DE-6C51-47ED-B57A-993862A06212}" srcOrd="0" destOrd="0" presId="urn:microsoft.com/office/officeart/2008/layout/VerticalCurvedList"/>
    <dgm:cxn modelId="{D8A11ED2-1FF9-426E-8AA1-CB49D1C5AE1B}" type="presParOf" srcId="{C314F4DE-6C51-47ED-B57A-993862A06212}" destId="{ACD08DF0-1576-40B6-AA00-28741CA0B062}" srcOrd="0" destOrd="0" presId="urn:microsoft.com/office/officeart/2008/layout/VerticalCurvedList"/>
    <dgm:cxn modelId="{92BF2600-001B-4B52-B9EE-615FAF9BEFAF}" type="presParOf" srcId="{C314F4DE-6C51-47ED-B57A-993862A06212}" destId="{D561B810-FB92-4D14-B4B4-55825B4C23A0}" srcOrd="1" destOrd="0" presId="urn:microsoft.com/office/officeart/2008/layout/VerticalCurvedList"/>
    <dgm:cxn modelId="{64334634-7E63-490E-BD10-1476710001C5}" type="presParOf" srcId="{C314F4DE-6C51-47ED-B57A-993862A06212}" destId="{669C170C-DE73-4BCC-BCB6-B02AD84461FC}" srcOrd="2" destOrd="0" presId="urn:microsoft.com/office/officeart/2008/layout/VerticalCurvedList"/>
    <dgm:cxn modelId="{A1FDF610-5B1C-4B09-848A-74604E6BC83C}" type="presParOf" srcId="{C314F4DE-6C51-47ED-B57A-993862A06212}" destId="{204D2CB6-7E17-4FE7-886E-73C584412BEA}" srcOrd="3" destOrd="0" presId="urn:microsoft.com/office/officeart/2008/layout/VerticalCurvedList"/>
    <dgm:cxn modelId="{FA0EEA8B-6537-4E20-801B-5C14776F90BB}" type="presParOf" srcId="{3F9AFCDD-AB7A-4B68-9166-1697DD708169}" destId="{0E141654-843D-4F9C-8EF3-816145A5B74D}" srcOrd="1" destOrd="0" presId="urn:microsoft.com/office/officeart/2008/layout/VerticalCurvedList"/>
    <dgm:cxn modelId="{6564B025-3B7A-4695-AC42-9D1AB1D1B0DC}" type="presParOf" srcId="{3F9AFCDD-AB7A-4B68-9166-1697DD708169}" destId="{E31CDB97-2E31-48AB-9C98-6CD358238896}" srcOrd="2" destOrd="0" presId="urn:microsoft.com/office/officeart/2008/layout/VerticalCurvedList"/>
    <dgm:cxn modelId="{D1BF75F5-8585-483F-9C8D-498E4CEC89BA}" type="presParOf" srcId="{E31CDB97-2E31-48AB-9C98-6CD358238896}" destId="{3F6417EB-F34B-442C-9F23-2F5D4F423ADA}" srcOrd="0" destOrd="0" presId="urn:microsoft.com/office/officeart/2008/layout/VerticalCurvedList"/>
    <dgm:cxn modelId="{4EE6A550-8FB5-4382-A717-BEE3C6604318}" type="presParOf" srcId="{3F9AFCDD-AB7A-4B68-9166-1697DD708169}" destId="{89C3A206-812F-4C55-83A8-2629F55C7ABC}" srcOrd="3" destOrd="0" presId="urn:microsoft.com/office/officeart/2008/layout/VerticalCurvedList"/>
    <dgm:cxn modelId="{53A5D196-643B-4C5B-8173-7414B32644E9}" type="presParOf" srcId="{3F9AFCDD-AB7A-4B68-9166-1697DD708169}" destId="{97005B57-6D0A-4CF2-95F4-D2B6F15E0CBD}" srcOrd="4" destOrd="0" presId="urn:microsoft.com/office/officeart/2008/layout/VerticalCurvedList"/>
    <dgm:cxn modelId="{88DFBCF8-4782-467F-8FCC-6D284EF6DBBF}" type="presParOf" srcId="{97005B57-6D0A-4CF2-95F4-D2B6F15E0CBD}" destId="{79C69551-6E9E-41C0-9ADC-087E8555EA7E}" srcOrd="0" destOrd="0" presId="urn:microsoft.com/office/officeart/2008/layout/VerticalCurvedList"/>
    <dgm:cxn modelId="{54636B7C-BF47-49D2-8F0F-642C551432F4}" type="presParOf" srcId="{3F9AFCDD-AB7A-4B68-9166-1697DD708169}" destId="{9ACA1847-7876-468B-99A3-B209D385CFBA}" srcOrd="5" destOrd="0" presId="urn:microsoft.com/office/officeart/2008/layout/VerticalCurvedList"/>
    <dgm:cxn modelId="{CB7B2849-CDB9-4527-906B-CFE1028ED2A1}" type="presParOf" srcId="{3F9AFCDD-AB7A-4B68-9166-1697DD708169}" destId="{FED54525-65D7-4E6D-AE5D-4FC6D0FB2F19}" srcOrd="6" destOrd="0" presId="urn:microsoft.com/office/officeart/2008/layout/VerticalCurvedList"/>
    <dgm:cxn modelId="{81A2D47F-F66D-4CCD-8BDF-97B9B6EB20AC}" type="presParOf" srcId="{FED54525-65D7-4E6D-AE5D-4FC6D0FB2F19}" destId="{F80F2997-5F3C-4AEF-9EC3-1122AEC8E1DC}" srcOrd="0" destOrd="0" presId="urn:microsoft.com/office/officeart/2008/layout/VerticalCurvedList"/>
    <dgm:cxn modelId="{4E894523-F1AA-4D9A-81D8-7431CF11EF88}" type="presParOf" srcId="{3F9AFCDD-AB7A-4B68-9166-1697DD708169}" destId="{85D149D4-FCD4-4A8B-AA09-3926CA0CCD74}" srcOrd="7" destOrd="0" presId="urn:microsoft.com/office/officeart/2008/layout/VerticalCurvedList"/>
    <dgm:cxn modelId="{FD3E7CC7-3034-4AD2-A581-03BE955B3149}" type="presParOf" srcId="{3F9AFCDD-AB7A-4B68-9166-1697DD708169}" destId="{264B7570-9A42-4981-A69B-0CE59DA890FC}" srcOrd="8" destOrd="0" presId="urn:microsoft.com/office/officeart/2008/layout/VerticalCurvedList"/>
    <dgm:cxn modelId="{FDD77BB3-6FFE-4AAF-86E0-B7761BFBA2D2}" type="presParOf" srcId="{264B7570-9A42-4981-A69B-0CE59DA890FC}" destId="{EFE24E14-36B9-47EA-86D2-48B4B3B0E0B8}" srcOrd="0" destOrd="0" presId="urn:microsoft.com/office/officeart/2008/layout/VerticalCurvedList"/>
    <dgm:cxn modelId="{70DA1F30-0D66-4C9A-B39B-B04D074B94AD}" type="presParOf" srcId="{3F9AFCDD-AB7A-4B68-9166-1697DD708169}" destId="{227BC730-5A3A-40AA-BF2A-CDF4AAC8C08D}" srcOrd="9" destOrd="0" presId="urn:microsoft.com/office/officeart/2008/layout/VerticalCurvedList"/>
    <dgm:cxn modelId="{FBE8626F-3C75-4D89-9D25-0E3B7AC7DF24}" type="presParOf" srcId="{3F9AFCDD-AB7A-4B68-9166-1697DD708169}" destId="{A6B7FBD4-FF08-42BA-B3CD-328F69BB5106}" srcOrd="10" destOrd="0" presId="urn:microsoft.com/office/officeart/2008/layout/VerticalCurvedList"/>
    <dgm:cxn modelId="{39F8A22E-BE65-4383-A893-79B6BEF12FD8}" type="presParOf" srcId="{A6B7FBD4-FF08-42BA-B3CD-328F69BB5106}" destId="{E885AE42-4E87-4523-A90A-81E47A916E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BE14B-2C85-49A5-919C-3800EADF446F}" type="doc">
      <dgm:prSet loTypeId="urn:microsoft.com/office/officeart/2005/8/layout/hierarchy6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5BE0E6-4CC2-44A6-9ED4-61A029EE8D37}">
      <dgm:prSet phldrT="[Текст]" custT="1"/>
      <dgm:spPr/>
      <dgm:t>
        <a:bodyPr/>
        <a:lstStyle/>
        <a:p>
          <a:r>
            <a:rPr lang="en-US" sz="2000" dirty="0" err="1"/>
            <a:t>Vulkanchik</a:t>
          </a:r>
          <a:endParaRPr lang="ru-RU" sz="2000" dirty="0"/>
        </a:p>
      </dgm:t>
    </dgm:pt>
    <dgm:pt modelId="{7A1E175A-D1CE-458F-93D9-70F022B87CA7}" type="parTrans" cxnId="{FEF67985-2C1A-4A5E-8195-57DC52A302AA}">
      <dgm:prSet/>
      <dgm:spPr/>
      <dgm:t>
        <a:bodyPr/>
        <a:lstStyle/>
        <a:p>
          <a:endParaRPr lang="ru-RU"/>
        </a:p>
      </dgm:t>
    </dgm:pt>
    <dgm:pt modelId="{FCAE00C0-DFB3-42F3-8D3E-FA2E0ED63096}" type="sibTrans" cxnId="{FEF67985-2C1A-4A5E-8195-57DC52A302AA}">
      <dgm:prSet/>
      <dgm:spPr/>
      <dgm:t>
        <a:bodyPr/>
        <a:lstStyle/>
        <a:p>
          <a:endParaRPr lang="ru-RU"/>
        </a:p>
      </dgm:t>
    </dgm:pt>
    <dgm:pt modelId="{9C4EB1CF-E82D-471B-B4EE-296265DCF2C2}">
      <dgm:prSet phldrT="[Текст]" custT="1"/>
      <dgm:spPr/>
      <dgm:t>
        <a:bodyPr/>
        <a:lstStyle/>
        <a:p>
          <a:pPr algn="l">
            <a:buFont typeface="+mj-lt"/>
            <a:buAutoNum type="arabicPeriod"/>
          </a:pPr>
          <a:r>
            <a:rPr lang="ru-RU" sz="1000" dirty="0">
              <a:latin typeface="Times New Roman" panose="02020603050405020304" pitchFamily="18" charset="0"/>
              <a:ea typeface="Times New Roman" panose="02020603050405020304" pitchFamily="18" charset="0"/>
            </a:rPr>
            <a:t>В спец. приложении пользователь указывает значение требуемого уровня влажности.	</a:t>
          </a:r>
          <a:endParaRPr lang="ru-RU" sz="1000" dirty="0"/>
        </a:p>
      </dgm:t>
    </dgm:pt>
    <dgm:pt modelId="{C4834D9E-ECE2-49DE-A2C8-7F3B9435D9A1}" type="parTrans" cxnId="{B0E12C4F-FC67-4663-9630-1F853C6B1213}">
      <dgm:prSet/>
      <dgm:spPr/>
      <dgm:t>
        <a:bodyPr/>
        <a:lstStyle/>
        <a:p>
          <a:endParaRPr lang="ru-RU"/>
        </a:p>
      </dgm:t>
    </dgm:pt>
    <dgm:pt modelId="{1046ADD7-7537-43C7-8EF2-4A099CAAACE4}" type="sibTrans" cxnId="{B0E12C4F-FC67-4663-9630-1F853C6B1213}">
      <dgm:prSet/>
      <dgm:spPr/>
      <dgm:t>
        <a:bodyPr/>
        <a:lstStyle/>
        <a:p>
          <a:endParaRPr lang="ru-RU"/>
        </a:p>
      </dgm:t>
    </dgm:pt>
    <dgm:pt modelId="{77A7AC9B-78B3-493C-A67E-AAEAA43DD143}">
      <dgm:prSet phldrT="[Текст]"/>
      <dgm:spPr/>
      <dgm:t>
        <a:bodyPr/>
        <a:lstStyle/>
        <a:p>
          <a:r>
            <a:rPr lang="ru-RU" dirty="0"/>
            <a:t>RGB-светодиод  служит ночником(в вечернее время) или просто подсветкой </a:t>
          </a:r>
        </a:p>
      </dgm:t>
    </dgm:pt>
    <dgm:pt modelId="{3B574A85-1D1F-4871-926B-41086D33830C}" type="parTrans" cxnId="{941F3950-983D-46D9-9727-2BCEF517A122}">
      <dgm:prSet/>
      <dgm:spPr/>
      <dgm:t>
        <a:bodyPr/>
        <a:lstStyle/>
        <a:p>
          <a:endParaRPr lang="ru-RU"/>
        </a:p>
      </dgm:t>
    </dgm:pt>
    <dgm:pt modelId="{64A44EBC-BB2C-4476-8FB2-67E30AA9D215}" type="sibTrans" cxnId="{941F3950-983D-46D9-9727-2BCEF517A122}">
      <dgm:prSet/>
      <dgm:spPr/>
      <dgm:t>
        <a:bodyPr/>
        <a:lstStyle/>
        <a:p>
          <a:endParaRPr lang="ru-RU"/>
        </a:p>
      </dgm:t>
    </dgm:pt>
    <dgm:pt modelId="{67CA6922-747E-447D-9BD5-16D14F5A4D32}">
      <dgm:prSet phldrT="[Текст]" custT="1"/>
      <dgm:spPr/>
      <dgm:t>
        <a:bodyPr/>
        <a:lstStyle/>
        <a:p>
          <a:pPr algn="l">
            <a:buFont typeface="+mj-lt"/>
            <a:buAutoNum type="arabicPeriod"/>
          </a:pPr>
          <a:r>
            <a:rPr lang="ru-RU" sz="1000" dirty="0">
              <a:latin typeface="Times New Roman" panose="02020603050405020304" pitchFamily="18" charset="0"/>
              <a:ea typeface="Times New Roman" panose="02020603050405020304" pitchFamily="18" charset="0"/>
            </a:rPr>
            <a:t>Если уровень влажности ниже нормы в значении, то прибор автоматически включается.</a:t>
          </a:r>
          <a:endParaRPr lang="ru-RU" sz="1000" dirty="0"/>
        </a:p>
      </dgm:t>
    </dgm:pt>
    <dgm:pt modelId="{7CB3FD4B-5D20-4683-B9E1-52C45A026877}" type="parTrans" cxnId="{A56B53F5-6C19-4766-ACD8-E96D90AD88E9}">
      <dgm:prSet/>
      <dgm:spPr/>
      <dgm:t>
        <a:bodyPr/>
        <a:lstStyle/>
        <a:p>
          <a:endParaRPr lang="ru-RU"/>
        </a:p>
      </dgm:t>
    </dgm:pt>
    <dgm:pt modelId="{FA72BC24-B3DB-4FFC-8CD0-BAB9CE67DA40}" type="sibTrans" cxnId="{A56B53F5-6C19-4766-ACD8-E96D90AD88E9}">
      <dgm:prSet/>
      <dgm:spPr/>
      <dgm:t>
        <a:bodyPr/>
        <a:lstStyle/>
        <a:p>
          <a:endParaRPr lang="ru-RU"/>
        </a:p>
      </dgm:t>
    </dgm:pt>
    <dgm:pt modelId="{CBE775F6-7648-45F1-A294-CA67E2E4A9B8}">
      <dgm:prSet custT="1"/>
      <dgm:spPr/>
      <dgm:t>
        <a:bodyPr/>
        <a:lstStyle/>
        <a:p>
          <a:pPr algn="l">
            <a:buFont typeface="+mj-lt"/>
            <a:buAutoNum type="arabicPeriod"/>
          </a:pPr>
          <a:r>
            <a:rPr lang="ru-RU" sz="900" dirty="0">
              <a:latin typeface="Times New Roman" panose="02020603050405020304" pitchFamily="18" charset="0"/>
              <a:ea typeface="Times New Roman" panose="02020603050405020304" pitchFamily="18" charset="0"/>
            </a:rPr>
            <a:t>Если уровень влажности совпадает с нормой в значении или уровень влажности выше нормы , устройство продолжает работать</a:t>
          </a:r>
          <a:endParaRPr lang="ru-RU" sz="900" dirty="0">
            <a:latin typeface="Calibri" panose="020F0502020204030204" pitchFamily="34" charset="0"/>
            <a:ea typeface="Calibri" panose="020F0502020204030204" pitchFamily="34" charset="0"/>
          </a:endParaRPr>
        </a:p>
      </dgm:t>
    </dgm:pt>
    <dgm:pt modelId="{037AB62E-2A9A-4337-B68D-8F19CF23097D}" type="parTrans" cxnId="{465CDEF1-7AB2-4EEC-A5F6-2C02205F3DA1}">
      <dgm:prSet/>
      <dgm:spPr/>
      <dgm:t>
        <a:bodyPr/>
        <a:lstStyle/>
        <a:p>
          <a:endParaRPr lang="ru-RU"/>
        </a:p>
      </dgm:t>
    </dgm:pt>
    <dgm:pt modelId="{0608EC88-0EE8-41C2-A5E3-FEAD4BCEFC0A}" type="sibTrans" cxnId="{465CDEF1-7AB2-4EEC-A5F6-2C02205F3DA1}">
      <dgm:prSet/>
      <dgm:spPr/>
      <dgm:t>
        <a:bodyPr/>
        <a:lstStyle/>
        <a:p>
          <a:endParaRPr lang="ru-RU"/>
        </a:p>
      </dgm:t>
    </dgm:pt>
    <dgm:pt modelId="{A653F761-5D5D-4484-A4F9-B9A96B6C802C}">
      <dgm:prSet custT="1"/>
      <dgm:spPr/>
      <dgm:t>
        <a:bodyPr/>
        <a:lstStyle/>
        <a:p>
          <a:pPr algn="l">
            <a:buFont typeface="+mj-lt"/>
            <a:buAutoNum type="arabicPeriod"/>
          </a:pPr>
          <a:r>
            <a:rPr lang="ru-RU" sz="1000" dirty="0">
              <a:latin typeface="Times New Roman" panose="02020603050405020304" pitchFamily="18" charset="0"/>
              <a:ea typeface="Times New Roman" panose="02020603050405020304" pitchFamily="18" charset="0"/>
            </a:rPr>
            <a:t>Увлажнитель работает до тех пор пока уровень влажности снова не станет равен норме</a:t>
          </a:r>
          <a:endParaRPr lang="ru-RU" sz="1000" dirty="0">
            <a:effectLst/>
            <a:latin typeface="Calibri" panose="020F0502020204030204" pitchFamily="34" charset="0"/>
            <a:ea typeface="Calibri" panose="020F0502020204030204" pitchFamily="34" charset="0"/>
          </a:endParaRPr>
        </a:p>
      </dgm:t>
    </dgm:pt>
    <dgm:pt modelId="{437FD189-AF0B-4C7C-80F5-33D53F5F8B08}" type="parTrans" cxnId="{A8356D2D-319E-431A-83EB-002C1188650E}">
      <dgm:prSet/>
      <dgm:spPr/>
      <dgm:t>
        <a:bodyPr/>
        <a:lstStyle/>
        <a:p>
          <a:endParaRPr lang="ru-RU"/>
        </a:p>
      </dgm:t>
    </dgm:pt>
    <dgm:pt modelId="{2AA6FF9D-0085-40B4-AD9A-202FA4D7153F}" type="sibTrans" cxnId="{A8356D2D-319E-431A-83EB-002C1188650E}">
      <dgm:prSet/>
      <dgm:spPr/>
      <dgm:t>
        <a:bodyPr/>
        <a:lstStyle/>
        <a:p>
          <a:endParaRPr lang="ru-RU"/>
        </a:p>
      </dgm:t>
    </dgm:pt>
    <dgm:pt modelId="{45D9E583-8219-4E27-ADAA-248C30381999}">
      <dgm:prSet custT="1"/>
      <dgm:spPr/>
      <dgm:t>
        <a:bodyPr/>
        <a:lstStyle/>
        <a:p>
          <a:r>
            <a:rPr lang="ru-RU" sz="1000" dirty="0"/>
            <a:t>в специальном приложении пользователь может настроить его цвет, яркость или включить/выключить </a:t>
          </a:r>
        </a:p>
      </dgm:t>
    </dgm:pt>
    <dgm:pt modelId="{D1A85486-F6BB-42CB-B199-E72FC29D0815}" type="parTrans" cxnId="{0F8EC5B4-F71B-4513-9684-1A0558C1957A}">
      <dgm:prSet/>
      <dgm:spPr/>
      <dgm:t>
        <a:bodyPr/>
        <a:lstStyle/>
        <a:p>
          <a:endParaRPr lang="ru-RU"/>
        </a:p>
      </dgm:t>
    </dgm:pt>
    <dgm:pt modelId="{777C2B3F-8E92-4E53-BCBE-04DAB148722C}" type="sibTrans" cxnId="{0F8EC5B4-F71B-4513-9684-1A0558C1957A}">
      <dgm:prSet/>
      <dgm:spPr/>
      <dgm:t>
        <a:bodyPr/>
        <a:lstStyle/>
        <a:p>
          <a:endParaRPr lang="ru-RU"/>
        </a:p>
      </dgm:t>
    </dgm:pt>
    <dgm:pt modelId="{3B1867BB-0820-4C83-8565-4555C6F261E8}" type="pres">
      <dgm:prSet presAssocID="{4F0BE14B-2C85-49A5-919C-3800EADF446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FCAB836-6BC8-449D-9A97-A0D594663933}" type="pres">
      <dgm:prSet presAssocID="{4F0BE14B-2C85-49A5-919C-3800EADF446F}" presName="hierFlow" presStyleCnt="0"/>
      <dgm:spPr/>
    </dgm:pt>
    <dgm:pt modelId="{6524BA53-C702-4562-BE3F-CBE4ADC8F0DD}" type="pres">
      <dgm:prSet presAssocID="{4F0BE14B-2C85-49A5-919C-3800EADF446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89BBF8B-0C69-490F-8ADD-EE0153D26997}" type="pres">
      <dgm:prSet presAssocID="{555BE0E6-4CC2-44A6-9ED4-61A029EE8D37}" presName="Name14" presStyleCnt="0"/>
      <dgm:spPr/>
    </dgm:pt>
    <dgm:pt modelId="{A4C18286-4727-4B0F-B375-955AAC23783C}" type="pres">
      <dgm:prSet presAssocID="{555BE0E6-4CC2-44A6-9ED4-61A029EE8D37}" presName="level1Shape" presStyleLbl="node0" presStyleIdx="0" presStyleCnt="1">
        <dgm:presLayoutVars>
          <dgm:chPref val="3"/>
        </dgm:presLayoutVars>
      </dgm:prSet>
      <dgm:spPr/>
    </dgm:pt>
    <dgm:pt modelId="{799E1F2B-939A-4BFF-A6CC-A063788F026B}" type="pres">
      <dgm:prSet presAssocID="{555BE0E6-4CC2-44A6-9ED4-61A029EE8D37}" presName="hierChild2" presStyleCnt="0"/>
      <dgm:spPr/>
    </dgm:pt>
    <dgm:pt modelId="{F2A2DA64-AC2D-4E5E-BBEA-4E9CA79FC467}" type="pres">
      <dgm:prSet presAssocID="{C4834D9E-ECE2-49DE-A2C8-7F3B9435D9A1}" presName="Name19" presStyleLbl="parChTrans1D2" presStyleIdx="0" presStyleCnt="2"/>
      <dgm:spPr/>
    </dgm:pt>
    <dgm:pt modelId="{3F66D85D-7A19-453F-9FB8-4A14D34070B3}" type="pres">
      <dgm:prSet presAssocID="{9C4EB1CF-E82D-471B-B4EE-296265DCF2C2}" presName="Name21" presStyleCnt="0"/>
      <dgm:spPr/>
    </dgm:pt>
    <dgm:pt modelId="{E018E9D1-DB08-4B19-B2CB-3DD434DA717D}" type="pres">
      <dgm:prSet presAssocID="{9C4EB1CF-E82D-471B-B4EE-296265DCF2C2}" presName="level2Shape" presStyleLbl="node2" presStyleIdx="0" presStyleCnt="2" custLinFactNeighborY="-1094"/>
      <dgm:spPr/>
    </dgm:pt>
    <dgm:pt modelId="{90ECE1F8-A47A-4961-B04C-EFD8DC56FAEB}" type="pres">
      <dgm:prSet presAssocID="{9C4EB1CF-E82D-471B-B4EE-296265DCF2C2}" presName="hierChild3" presStyleCnt="0"/>
      <dgm:spPr/>
    </dgm:pt>
    <dgm:pt modelId="{C71E6A7E-D13E-47A0-97AC-30598B42D783}" type="pres">
      <dgm:prSet presAssocID="{7CB3FD4B-5D20-4683-B9E1-52C45A026877}" presName="Name19" presStyleLbl="parChTrans1D3" presStyleIdx="0" presStyleCnt="3"/>
      <dgm:spPr/>
    </dgm:pt>
    <dgm:pt modelId="{957ACAF4-041A-493C-B702-7F7AD92E97E9}" type="pres">
      <dgm:prSet presAssocID="{67CA6922-747E-447D-9BD5-16D14F5A4D32}" presName="Name21" presStyleCnt="0"/>
      <dgm:spPr/>
    </dgm:pt>
    <dgm:pt modelId="{6D5FBC83-EDFA-44D9-9662-941CF07D9BAD}" type="pres">
      <dgm:prSet presAssocID="{67CA6922-747E-447D-9BD5-16D14F5A4D32}" presName="level2Shape" presStyleLbl="node3" presStyleIdx="0" presStyleCnt="3"/>
      <dgm:spPr/>
    </dgm:pt>
    <dgm:pt modelId="{7F47068F-4F21-4F8B-9486-33D87100A2C7}" type="pres">
      <dgm:prSet presAssocID="{67CA6922-747E-447D-9BD5-16D14F5A4D32}" presName="hierChild3" presStyleCnt="0"/>
      <dgm:spPr/>
    </dgm:pt>
    <dgm:pt modelId="{F1AF89F2-44A2-4B37-9A2D-012F2B648AA0}" type="pres">
      <dgm:prSet presAssocID="{037AB62E-2A9A-4337-B68D-8F19CF23097D}" presName="Name19" presStyleLbl="parChTrans1D3" presStyleIdx="1" presStyleCnt="3"/>
      <dgm:spPr/>
    </dgm:pt>
    <dgm:pt modelId="{1FA1B906-29BE-47DA-AA24-B75F0119D48B}" type="pres">
      <dgm:prSet presAssocID="{CBE775F6-7648-45F1-A294-CA67E2E4A9B8}" presName="Name21" presStyleCnt="0"/>
      <dgm:spPr/>
    </dgm:pt>
    <dgm:pt modelId="{DB7D2415-5C7B-4A25-B83D-2623038E4F4C}" type="pres">
      <dgm:prSet presAssocID="{CBE775F6-7648-45F1-A294-CA67E2E4A9B8}" presName="level2Shape" presStyleLbl="node3" presStyleIdx="1" presStyleCnt="3"/>
      <dgm:spPr/>
    </dgm:pt>
    <dgm:pt modelId="{5C1ADBDD-14BB-4CD2-A11C-064606842B2F}" type="pres">
      <dgm:prSet presAssocID="{CBE775F6-7648-45F1-A294-CA67E2E4A9B8}" presName="hierChild3" presStyleCnt="0"/>
      <dgm:spPr/>
    </dgm:pt>
    <dgm:pt modelId="{B92CCBDC-7183-463A-A632-E255C4746F3F}" type="pres">
      <dgm:prSet presAssocID="{437FD189-AF0B-4C7C-80F5-33D53F5F8B08}" presName="Name19" presStyleLbl="parChTrans1D4" presStyleIdx="0" presStyleCnt="1"/>
      <dgm:spPr/>
    </dgm:pt>
    <dgm:pt modelId="{8685F613-67F0-4E6E-A8EA-FE0375C07C15}" type="pres">
      <dgm:prSet presAssocID="{A653F761-5D5D-4484-A4F9-B9A96B6C802C}" presName="Name21" presStyleCnt="0"/>
      <dgm:spPr/>
    </dgm:pt>
    <dgm:pt modelId="{0B90A02A-A606-40D2-94DF-054A14BB88E0}" type="pres">
      <dgm:prSet presAssocID="{A653F761-5D5D-4484-A4F9-B9A96B6C802C}" presName="level2Shape" presStyleLbl="node4" presStyleIdx="0" presStyleCnt="1"/>
      <dgm:spPr/>
    </dgm:pt>
    <dgm:pt modelId="{D503FF6E-6735-4A4D-A3DA-C12C6EC568A1}" type="pres">
      <dgm:prSet presAssocID="{A653F761-5D5D-4484-A4F9-B9A96B6C802C}" presName="hierChild3" presStyleCnt="0"/>
      <dgm:spPr/>
    </dgm:pt>
    <dgm:pt modelId="{772F5882-B407-45AD-8E3D-685CB6587B5D}" type="pres">
      <dgm:prSet presAssocID="{3B574A85-1D1F-4871-926B-41086D33830C}" presName="Name19" presStyleLbl="parChTrans1D2" presStyleIdx="1" presStyleCnt="2"/>
      <dgm:spPr/>
    </dgm:pt>
    <dgm:pt modelId="{F10C391C-47C3-4875-9097-B43393A2DE36}" type="pres">
      <dgm:prSet presAssocID="{77A7AC9B-78B3-493C-A67E-AAEAA43DD143}" presName="Name21" presStyleCnt="0"/>
      <dgm:spPr/>
    </dgm:pt>
    <dgm:pt modelId="{4503A1BB-5D5C-43F1-8A22-6DCBD1AB660F}" type="pres">
      <dgm:prSet presAssocID="{77A7AC9B-78B3-493C-A67E-AAEAA43DD143}" presName="level2Shape" presStyleLbl="node2" presStyleIdx="1" presStyleCnt="2"/>
      <dgm:spPr/>
    </dgm:pt>
    <dgm:pt modelId="{34925E05-B2E1-4368-8667-28280A16EE1E}" type="pres">
      <dgm:prSet presAssocID="{77A7AC9B-78B3-493C-A67E-AAEAA43DD143}" presName="hierChild3" presStyleCnt="0"/>
      <dgm:spPr/>
    </dgm:pt>
    <dgm:pt modelId="{E7FFD61F-DF08-42B9-B39C-E11F07CD35FD}" type="pres">
      <dgm:prSet presAssocID="{D1A85486-F6BB-42CB-B199-E72FC29D0815}" presName="Name19" presStyleLbl="parChTrans1D3" presStyleIdx="2" presStyleCnt="3"/>
      <dgm:spPr/>
    </dgm:pt>
    <dgm:pt modelId="{F87D97F1-69E3-46CB-8C77-8B44D9E30170}" type="pres">
      <dgm:prSet presAssocID="{45D9E583-8219-4E27-ADAA-248C30381999}" presName="Name21" presStyleCnt="0"/>
      <dgm:spPr/>
    </dgm:pt>
    <dgm:pt modelId="{7EF7BD1A-4F4D-4FDC-962C-2195D5ACD2F2}" type="pres">
      <dgm:prSet presAssocID="{45D9E583-8219-4E27-ADAA-248C30381999}" presName="level2Shape" presStyleLbl="node3" presStyleIdx="2" presStyleCnt="3"/>
      <dgm:spPr/>
    </dgm:pt>
    <dgm:pt modelId="{CC5B996B-33C4-47CD-B731-A9BA9D7C8F82}" type="pres">
      <dgm:prSet presAssocID="{45D9E583-8219-4E27-ADAA-248C30381999}" presName="hierChild3" presStyleCnt="0"/>
      <dgm:spPr/>
    </dgm:pt>
    <dgm:pt modelId="{5A7C44E7-1586-4A74-89D0-E2427131513A}" type="pres">
      <dgm:prSet presAssocID="{4F0BE14B-2C85-49A5-919C-3800EADF446F}" presName="bgShapesFlow" presStyleCnt="0"/>
      <dgm:spPr/>
    </dgm:pt>
  </dgm:ptLst>
  <dgm:cxnLst>
    <dgm:cxn modelId="{87870206-FF6F-4DA3-9189-AE5E629B9539}" type="presOf" srcId="{037AB62E-2A9A-4337-B68D-8F19CF23097D}" destId="{F1AF89F2-44A2-4B37-9A2D-012F2B648AA0}" srcOrd="0" destOrd="0" presId="urn:microsoft.com/office/officeart/2005/8/layout/hierarchy6"/>
    <dgm:cxn modelId="{404D971E-5BBE-4951-8D7C-95BC7719DF69}" type="presOf" srcId="{4F0BE14B-2C85-49A5-919C-3800EADF446F}" destId="{3B1867BB-0820-4C83-8565-4555C6F261E8}" srcOrd="0" destOrd="0" presId="urn:microsoft.com/office/officeart/2005/8/layout/hierarchy6"/>
    <dgm:cxn modelId="{A8356D2D-319E-431A-83EB-002C1188650E}" srcId="{CBE775F6-7648-45F1-A294-CA67E2E4A9B8}" destId="{A653F761-5D5D-4484-A4F9-B9A96B6C802C}" srcOrd="0" destOrd="0" parTransId="{437FD189-AF0B-4C7C-80F5-33D53F5F8B08}" sibTransId="{2AA6FF9D-0085-40B4-AD9A-202FA4D7153F}"/>
    <dgm:cxn modelId="{4C88C434-B0D2-4948-9B05-5DE33C412479}" type="presOf" srcId="{3B574A85-1D1F-4871-926B-41086D33830C}" destId="{772F5882-B407-45AD-8E3D-685CB6587B5D}" srcOrd="0" destOrd="0" presId="urn:microsoft.com/office/officeart/2005/8/layout/hierarchy6"/>
    <dgm:cxn modelId="{A1C50A46-40EB-4EA0-9C4A-D9507F8317B8}" type="presOf" srcId="{77A7AC9B-78B3-493C-A67E-AAEAA43DD143}" destId="{4503A1BB-5D5C-43F1-8A22-6DCBD1AB660F}" srcOrd="0" destOrd="0" presId="urn:microsoft.com/office/officeart/2005/8/layout/hierarchy6"/>
    <dgm:cxn modelId="{8C22464A-1FAB-4C1C-96F0-44A699F8D28E}" type="presOf" srcId="{D1A85486-F6BB-42CB-B199-E72FC29D0815}" destId="{E7FFD61F-DF08-42B9-B39C-E11F07CD35FD}" srcOrd="0" destOrd="0" presId="urn:microsoft.com/office/officeart/2005/8/layout/hierarchy6"/>
    <dgm:cxn modelId="{F479634C-6E19-4100-BC9C-BF1402747864}" type="presOf" srcId="{437FD189-AF0B-4C7C-80F5-33D53F5F8B08}" destId="{B92CCBDC-7183-463A-A632-E255C4746F3F}" srcOrd="0" destOrd="0" presId="urn:microsoft.com/office/officeart/2005/8/layout/hierarchy6"/>
    <dgm:cxn modelId="{B0E12C4F-FC67-4663-9630-1F853C6B1213}" srcId="{555BE0E6-4CC2-44A6-9ED4-61A029EE8D37}" destId="{9C4EB1CF-E82D-471B-B4EE-296265DCF2C2}" srcOrd="0" destOrd="0" parTransId="{C4834D9E-ECE2-49DE-A2C8-7F3B9435D9A1}" sibTransId="{1046ADD7-7537-43C7-8EF2-4A099CAAACE4}"/>
    <dgm:cxn modelId="{941F3950-983D-46D9-9727-2BCEF517A122}" srcId="{555BE0E6-4CC2-44A6-9ED4-61A029EE8D37}" destId="{77A7AC9B-78B3-493C-A67E-AAEAA43DD143}" srcOrd="1" destOrd="0" parTransId="{3B574A85-1D1F-4871-926B-41086D33830C}" sibTransId="{64A44EBC-BB2C-4476-8FB2-67E30AA9D215}"/>
    <dgm:cxn modelId="{FEF67985-2C1A-4A5E-8195-57DC52A302AA}" srcId="{4F0BE14B-2C85-49A5-919C-3800EADF446F}" destId="{555BE0E6-4CC2-44A6-9ED4-61A029EE8D37}" srcOrd="0" destOrd="0" parTransId="{7A1E175A-D1CE-458F-93D9-70F022B87CA7}" sibTransId="{FCAE00C0-DFB3-42F3-8D3E-FA2E0ED63096}"/>
    <dgm:cxn modelId="{D2C73B88-76A9-4F48-8E26-7485549C5451}" type="presOf" srcId="{7CB3FD4B-5D20-4683-B9E1-52C45A026877}" destId="{C71E6A7E-D13E-47A0-97AC-30598B42D783}" srcOrd="0" destOrd="0" presId="urn:microsoft.com/office/officeart/2005/8/layout/hierarchy6"/>
    <dgm:cxn modelId="{D619308D-831B-4FC7-A88E-D449F11B6DDB}" type="presOf" srcId="{555BE0E6-4CC2-44A6-9ED4-61A029EE8D37}" destId="{A4C18286-4727-4B0F-B375-955AAC23783C}" srcOrd="0" destOrd="0" presId="urn:microsoft.com/office/officeart/2005/8/layout/hierarchy6"/>
    <dgm:cxn modelId="{A38882AF-7DAC-408F-A454-04FCE4049917}" type="presOf" srcId="{CBE775F6-7648-45F1-A294-CA67E2E4A9B8}" destId="{DB7D2415-5C7B-4A25-B83D-2623038E4F4C}" srcOrd="0" destOrd="0" presId="urn:microsoft.com/office/officeart/2005/8/layout/hierarchy6"/>
    <dgm:cxn modelId="{636442B0-8733-47AA-B4BD-A54097F06FA9}" type="presOf" srcId="{C4834D9E-ECE2-49DE-A2C8-7F3B9435D9A1}" destId="{F2A2DA64-AC2D-4E5E-BBEA-4E9CA79FC467}" srcOrd="0" destOrd="0" presId="urn:microsoft.com/office/officeart/2005/8/layout/hierarchy6"/>
    <dgm:cxn modelId="{0F8EC5B4-F71B-4513-9684-1A0558C1957A}" srcId="{77A7AC9B-78B3-493C-A67E-AAEAA43DD143}" destId="{45D9E583-8219-4E27-ADAA-248C30381999}" srcOrd="0" destOrd="0" parTransId="{D1A85486-F6BB-42CB-B199-E72FC29D0815}" sibTransId="{777C2B3F-8E92-4E53-BCBE-04DAB148722C}"/>
    <dgm:cxn modelId="{6BB821C6-ABF7-453A-B987-53A2671ECE4F}" type="presOf" srcId="{67CA6922-747E-447D-9BD5-16D14F5A4D32}" destId="{6D5FBC83-EDFA-44D9-9662-941CF07D9BAD}" srcOrd="0" destOrd="0" presId="urn:microsoft.com/office/officeart/2005/8/layout/hierarchy6"/>
    <dgm:cxn modelId="{B425FED1-B22E-421C-BFC0-9B3C1050E15F}" type="presOf" srcId="{A653F761-5D5D-4484-A4F9-B9A96B6C802C}" destId="{0B90A02A-A606-40D2-94DF-054A14BB88E0}" srcOrd="0" destOrd="0" presId="urn:microsoft.com/office/officeart/2005/8/layout/hierarchy6"/>
    <dgm:cxn modelId="{730567F0-09B8-44C8-939A-DA4803F0450B}" type="presOf" srcId="{45D9E583-8219-4E27-ADAA-248C30381999}" destId="{7EF7BD1A-4F4D-4FDC-962C-2195D5ACD2F2}" srcOrd="0" destOrd="0" presId="urn:microsoft.com/office/officeart/2005/8/layout/hierarchy6"/>
    <dgm:cxn modelId="{465CDEF1-7AB2-4EEC-A5F6-2C02205F3DA1}" srcId="{9C4EB1CF-E82D-471B-B4EE-296265DCF2C2}" destId="{CBE775F6-7648-45F1-A294-CA67E2E4A9B8}" srcOrd="1" destOrd="0" parTransId="{037AB62E-2A9A-4337-B68D-8F19CF23097D}" sibTransId="{0608EC88-0EE8-41C2-A5E3-FEAD4BCEFC0A}"/>
    <dgm:cxn modelId="{639B6CF3-ABCB-4245-A60F-F82E963356E1}" type="presOf" srcId="{9C4EB1CF-E82D-471B-B4EE-296265DCF2C2}" destId="{E018E9D1-DB08-4B19-B2CB-3DD434DA717D}" srcOrd="0" destOrd="0" presId="urn:microsoft.com/office/officeart/2005/8/layout/hierarchy6"/>
    <dgm:cxn modelId="{A56B53F5-6C19-4766-ACD8-E96D90AD88E9}" srcId="{9C4EB1CF-E82D-471B-B4EE-296265DCF2C2}" destId="{67CA6922-747E-447D-9BD5-16D14F5A4D32}" srcOrd="0" destOrd="0" parTransId="{7CB3FD4B-5D20-4683-B9E1-52C45A026877}" sibTransId="{FA72BC24-B3DB-4FFC-8CD0-BAB9CE67DA40}"/>
    <dgm:cxn modelId="{A4681DCC-D42E-4451-8D60-53DA5509AE66}" type="presParOf" srcId="{3B1867BB-0820-4C83-8565-4555C6F261E8}" destId="{9FCAB836-6BC8-449D-9A97-A0D594663933}" srcOrd="0" destOrd="0" presId="urn:microsoft.com/office/officeart/2005/8/layout/hierarchy6"/>
    <dgm:cxn modelId="{ED8D43B7-C4E8-4C16-B9A4-2B23E14B9548}" type="presParOf" srcId="{9FCAB836-6BC8-449D-9A97-A0D594663933}" destId="{6524BA53-C702-4562-BE3F-CBE4ADC8F0DD}" srcOrd="0" destOrd="0" presId="urn:microsoft.com/office/officeart/2005/8/layout/hierarchy6"/>
    <dgm:cxn modelId="{72F6C9A8-21B3-4599-BA51-4E60C4F19251}" type="presParOf" srcId="{6524BA53-C702-4562-BE3F-CBE4ADC8F0DD}" destId="{689BBF8B-0C69-490F-8ADD-EE0153D26997}" srcOrd="0" destOrd="0" presId="urn:microsoft.com/office/officeart/2005/8/layout/hierarchy6"/>
    <dgm:cxn modelId="{308893C1-35E8-4350-B170-9A894379939B}" type="presParOf" srcId="{689BBF8B-0C69-490F-8ADD-EE0153D26997}" destId="{A4C18286-4727-4B0F-B375-955AAC23783C}" srcOrd="0" destOrd="0" presId="urn:microsoft.com/office/officeart/2005/8/layout/hierarchy6"/>
    <dgm:cxn modelId="{059F927C-94A9-4364-9F2D-06B90021CE7A}" type="presParOf" srcId="{689BBF8B-0C69-490F-8ADD-EE0153D26997}" destId="{799E1F2B-939A-4BFF-A6CC-A063788F026B}" srcOrd="1" destOrd="0" presId="urn:microsoft.com/office/officeart/2005/8/layout/hierarchy6"/>
    <dgm:cxn modelId="{7E5ECC93-BDC7-4D58-ABEF-D374CE398E98}" type="presParOf" srcId="{799E1F2B-939A-4BFF-A6CC-A063788F026B}" destId="{F2A2DA64-AC2D-4E5E-BBEA-4E9CA79FC467}" srcOrd="0" destOrd="0" presId="urn:microsoft.com/office/officeart/2005/8/layout/hierarchy6"/>
    <dgm:cxn modelId="{D73C21E5-F69C-4C05-BBA1-C2684225FB8C}" type="presParOf" srcId="{799E1F2B-939A-4BFF-A6CC-A063788F026B}" destId="{3F66D85D-7A19-453F-9FB8-4A14D34070B3}" srcOrd="1" destOrd="0" presId="urn:microsoft.com/office/officeart/2005/8/layout/hierarchy6"/>
    <dgm:cxn modelId="{61253276-C948-4E9C-B213-2995052A6034}" type="presParOf" srcId="{3F66D85D-7A19-453F-9FB8-4A14D34070B3}" destId="{E018E9D1-DB08-4B19-B2CB-3DD434DA717D}" srcOrd="0" destOrd="0" presId="urn:microsoft.com/office/officeart/2005/8/layout/hierarchy6"/>
    <dgm:cxn modelId="{A6731A76-B6A5-48EC-ADC3-A3BCEA7CC005}" type="presParOf" srcId="{3F66D85D-7A19-453F-9FB8-4A14D34070B3}" destId="{90ECE1F8-A47A-4961-B04C-EFD8DC56FAEB}" srcOrd="1" destOrd="0" presId="urn:microsoft.com/office/officeart/2005/8/layout/hierarchy6"/>
    <dgm:cxn modelId="{43A984DF-8208-4063-BBE4-EB35F53932E7}" type="presParOf" srcId="{90ECE1F8-A47A-4961-B04C-EFD8DC56FAEB}" destId="{C71E6A7E-D13E-47A0-97AC-30598B42D783}" srcOrd="0" destOrd="0" presId="urn:microsoft.com/office/officeart/2005/8/layout/hierarchy6"/>
    <dgm:cxn modelId="{BEDEB670-C1B5-42FD-BAD3-3C48E7504177}" type="presParOf" srcId="{90ECE1F8-A47A-4961-B04C-EFD8DC56FAEB}" destId="{957ACAF4-041A-493C-B702-7F7AD92E97E9}" srcOrd="1" destOrd="0" presId="urn:microsoft.com/office/officeart/2005/8/layout/hierarchy6"/>
    <dgm:cxn modelId="{DF9EE660-19D3-4311-BF55-02D12D191EA7}" type="presParOf" srcId="{957ACAF4-041A-493C-B702-7F7AD92E97E9}" destId="{6D5FBC83-EDFA-44D9-9662-941CF07D9BAD}" srcOrd="0" destOrd="0" presId="urn:microsoft.com/office/officeart/2005/8/layout/hierarchy6"/>
    <dgm:cxn modelId="{8CDFD9E5-E9A7-4F3D-9B8C-C4B8F9226720}" type="presParOf" srcId="{957ACAF4-041A-493C-B702-7F7AD92E97E9}" destId="{7F47068F-4F21-4F8B-9486-33D87100A2C7}" srcOrd="1" destOrd="0" presId="urn:microsoft.com/office/officeart/2005/8/layout/hierarchy6"/>
    <dgm:cxn modelId="{77ED2760-F651-47A2-84E5-5DDEC1A873A0}" type="presParOf" srcId="{90ECE1F8-A47A-4961-B04C-EFD8DC56FAEB}" destId="{F1AF89F2-44A2-4B37-9A2D-012F2B648AA0}" srcOrd="2" destOrd="0" presId="urn:microsoft.com/office/officeart/2005/8/layout/hierarchy6"/>
    <dgm:cxn modelId="{71B5AFA7-9337-4EF9-BB5D-B411F5D2F771}" type="presParOf" srcId="{90ECE1F8-A47A-4961-B04C-EFD8DC56FAEB}" destId="{1FA1B906-29BE-47DA-AA24-B75F0119D48B}" srcOrd="3" destOrd="0" presId="urn:microsoft.com/office/officeart/2005/8/layout/hierarchy6"/>
    <dgm:cxn modelId="{0E46C7EF-DF7F-4D6A-BF4E-FF421739C9F4}" type="presParOf" srcId="{1FA1B906-29BE-47DA-AA24-B75F0119D48B}" destId="{DB7D2415-5C7B-4A25-B83D-2623038E4F4C}" srcOrd="0" destOrd="0" presId="urn:microsoft.com/office/officeart/2005/8/layout/hierarchy6"/>
    <dgm:cxn modelId="{16ACBDAC-CF3C-402C-8438-A1E4DB4AC41C}" type="presParOf" srcId="{1FA1B906-29BE-47DA-AA24-B75F0119D48B}" destId="{5C1ADBDD-14BB-4CD2-A11C-064606842B2F}" srcOrd="1" destOrd="0" presId="urn:microsoft.com/office/officeart/2005/8/layout/hierarchy6"/>
    <dgm:cxn modelId="{1376B037-B983-4D02-9E4E-73DF4A39C294}" type="presParOf" srcId="{5C1ADBDD-14BB-4CD2-A11C-064606842B2F}" destId="{B92CCBDC-7183-463A-A632-E255C4746F3F}" srcOrd="0" destOrd="0" presId="urn:microsoft.com/office/officeart/2005/8/layout/hierarchy6"/>
    <dgm:cxn modelId="{DC612F98-67F5-4A2F-BEFC-58DB260296D2}" type="presParOf" srcId="{5C1ADBDD-14BB-4CD2-A11C-064606842B2F}" destId="{8685F613-67F0-4E6E-A8EA-FE0375C07C15}" srcOrd="1" destOrd="0" presId="urn:microsoft.com/office/officeart/2005/8/layout/hierarchy6"/>
    <dgm:cxn modelId="{B90FE7B2-CE6D-4322-BA45-CEA343A4A226}" type="presParOf" srcId="{8685F613-67F0-4E6E-A8EA-FE0375C07C15}" destId="{0B90A02A-A606-40D2-94DF-054A14BB88E0}" srcOrd="0" destOrd="0" presId="urn:microsoft.com/office/officeart/2005/8/layout/hierarchy6"/>
    <dgm:cxn modelId="{8FF1771F-0487-449C-A6F9-C4FCDFECC250}" type="presParOf" srcId="{8685F613-67F0-4E6E-A8EA-FE0375C07C15}" destId="{D503FF6E-6735-4A4D-A3DA-C12C6EC568A1}" srcOrd="1" destOrd="0" presId="urn:microsoft.com/office/officeart/2005/8/layout/hierarchy6"/>
    <dgm:cxn modelId="{CD7AED09-274F-4832-ADC6-930BBEA73284}" type="presParOf" srcId="{799E1F2B-939A-4BFF-A6CC-A063788F026B}" destId="{772F5882-B407-45AD-8E3D-685CB6587B5D}" srcOrd="2" destOrd="0" presId="urn:microsoft.com/office/officeart/2005/8/layout/hierarchy6"/>
    <dgm:cxn modelId="{CDCE9F66-3588-4EDA-B156-8F2D0C197FD7}" type="presParOf" srcId="{799E1F2B-939A-4BFF-A6CC-A063788F026B}" destId="{F10C391C-47C3-4875-9097-B43393A2DE36}" srcOrd="3" destOrd="0" presId="urn:microsoft.com/office/officeart/2005/8/layout/hierarchy6"/>
    <dgm:cxn modelId="{C02CCAE2-FDE3-42D0-A71F-91AA1FCD8AA2}" type="presParOf" srcId="{F10C391C-47C3-4875-9097-B43393A2DE36}" destId="{4503A1BB-5D5C-43F1-8A22-6DCBD1AB660F}" srcOrd="0" destOrd="0" presId="urn:microsoft.com/office/officeart/2005/8/layout/hierarchy6"/>
    <dgm:cxn modelId="{F0AE6AAE-329C-4C10-9E48-AD1235AA8027}" type="presParOf" srcId="{F10C391C-47C3-4875-9097-B43393A2DE36}" destId="{34925E05-B2E1-4368-8667-28280A16EE1E}" srcOrd="1" destOrd="0" presId="urn:microsoft.com/office/officeart/2005/8/layout/hierarchy6"/>
    <dgm:cxn modelId="{D42D37CC-97F5-4980-BF49-8388C0021634}" type="presParOf" srcId="{34925E05-B2E1-4368-8667-28280A16EE1E}" destId="{E7FFD61F-DF08-42B9-B39C-E11F07CD35FD}" srcOrd="0" destOrd="0" presId="urn:microsoft.com/office/officeart/2005/8/layout/hierarchy6"/>
    <dgm:cxn modelId="{3C30AA88-3042-4999-91FF-BF9B7C1D0CDB}" type="presParOf" srcId="{34925E05-B2E1-4368-8667-28280A16EE1E}" destId="{F87D97F1-69E3-46CB-8C77-8B44D9E30170}" srcOrd="1" destOrd="0" presId="urn:microsoft.com/office/officeart/2005/8/layout/hierarchy6"/>
    <dgm:cxn modelId="{57D436B7-2B1C-4CAA-8340-E4B241097B51}" type="presParOf" srcId="{F87D97F1-69E3-46CB-8C77-8B44D9E30170}" destId="{7EF7BD1A-4F4D-4FDC-962C-2195D5ACD2F2}" srcOrd="0" destOrd="0" presId="urn:microsoft.com/office/officeart/2005/8/layout/hierarchy6"/>
    <dgm:cxn modelId="{AFB0A9CE-D285-4223-BCF0-0646A4889574}" type="presParOf" srcId="{F87D97F1-69E3-46CB-8C77-8B44D9E30170}" destId="{CC5B996B-33C4-47CD-B731-A9BA9D7C8F82}" srcOrd="1" destOrd="0" presId="urn:microsoft.com/office/officeart/2005/8/layout/hierarchy6"/>
    <dgm:cxn modelId="{31DC4B00-E60B-4AA1-9F58-D320F88346A4}" type="presParOf" srcId="{3B1867BB-0820-4C83-8565-4555C6F261E8}" destId="{5A7C44E7-1586-4A74-89D0-E2427131513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1B810-FB92-4D14-B4B4-55825B4C23A0}">
      <dsp:nvSpPr>
        <dsp:cNvPr id="0" name=""/>
        <dsp:cNvSpPr/>
      </dsp:nvSpPr>
      <dsp:spPr>
        <a:xfrm>
          <a:off x="-4384187" y="-666798"/>
          <a:ext cx="5253414" cy="5178940"/>
        </a:xfrm>
        <a:prstGeom prst="blockArc">
          <a:avLst>
            <a:gd name="adj1" fmla="val 18900000"/>
            <a:gd name="adj2" fmla="val 2700000"/>
            <a:gd name="adj3" fmla="val 417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41654-843D-4F9C-8EF3-816145A5B74D}">
      <dsp:nvSpPr>
        <dsp:cNvPr id="0" name=""/>
        <dsp:cNvSpPr/>
      </dsp:nvSpPr>
      <dsp:spPr>
        <a:xfrm>
          <a:off x="364332" y="240257"/>
          <a:ext cx="8055150" cy="480821"/>
        </a:xfrm>
        <a:prstGeom prst="rect">
          <a:avLst/>
        </a:prstGeom>
        <a:solidFill>
          <a:srgbClr val="679653"/>
        </a:solidFill>
        <a:ln w="12700" cap="flat" cmpd="sng" algn="ctr">
          <a:solidFill>
            <a:srgbClr val="24124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6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период отопления увлажняет сухой воздух</a:t>
          </a:r>
          <a:endParaRPr lang="ru-RU" sz="2000" kern="1200" dirty="0"/>
        </a:p>
      </dsp:txBody>
      <dsp:txXfrm>
        <a:off x="364332" y="240257"/>
        <a:ext cx="8055150" cy="480821"/>
      </dsp:txXfrm>
    </dsp:sp>
    <dsp:sp modelId="{3F6417EB-F34B-442C-9F23-2F5D4F423ADA}">
      <dsp:nvSpPr>
        <dsp:cNvPr id="0" name=""/>
        <dsp:cNvSpPr/>
      </dsp:nvSpPr>
      <dsp:spPr>
        <a:xfrm>
          <a:off x="107429" y="136609"/>
          <a:ext cx="601027" cy="601027"/>
        </a:xfrm>
        <a:prstGeom prst="ellipse">
          <a:avLst/>
        </a:prstGeom>
        <a:solidFill>
          <a:srgbClr val="24124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3A206-812F-4C55-83A8-2629F55C7ABC}">
      <dsp:nvSpPr>
        <dsp:cNvPr id="0" name=""/>
        <dsp:cNvSpPr/>
      </dsp:nvSpPr>
      <dsp:spPr>
        <a:xfrm>
          <a:off x="708875" y="961258"/>
          <a:ext cx="7710608" cy="480821"/>
        </a:xfrm>
        <a:prstGeom prst="rect">
          <a:avLst/>
        </a:prstGeom>
        <a:solidFill>
          <a:srgbClr val="679653"/>
        </a:solidFill>
        <a:ln w="12700" cap="flat" cmpd="sng" algn="ctr">
          <a:solidFill>
            <a:srgbClr val="24124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6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Работает автоматически</a:t>
          </a:r>
          <a:endParaRPr lang="ru-RU" sz="2000" kern="1200" dirty="0"/>
        </a:p>
      </dsp:txBody>
      <dsp:txXfrm>
        <a:off x="708875" y="961258"/>
        <a:ext cx="7710608" cy="480821"/>
      </dsp:txXfrm>
    </dsp:sp>
    <dsp:sp modelId="{79C69551-6E9E-41C0-9ADC-087E8555EA7E}">
      <dsp:nvSpPr>
        <dsp:cNvPr id="0" name=""/>
        <dsp:cNvSpPr/>
      </dsp:nvSpPr>
      <dsp:spPr>
        <a:xfrm>
          <a:off x="408362" y="901156"/>
          <a:ext cx="601027" cy="601027"/>
        </a:xfrm>
        <a:prstGeom prst="ellipse">
          <a:avLst/>
        </a:prstGeom>
        <a:solidFill>
          <a:srgbClr val="24124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CA1847-7876-468B-99A3-B209D385CFBA}">
      <dsp:nvSpPr>
        <dsp:cNvPr id="0" name=""/>
        <dsp:cNvSpPr/>
      </dsp:nvSpPr>
      <dsp:spPr>
        <a:xfrm>
          <a:off x="814622" y="1682260"/>
          <a:ext cx="7604861" cy="480821"/>
        </a:xfrm>
        <a:prstGeom prst="rect">
          <a:avLst/>
        </a:prstGeom>
        <a:solidFill>
          <a:srgbClr val="679653"/>
        </a:solidFill>
        <a:ln w="12700" cap="flat" cmpd="sng" algn="ctr">
          <a:solidFill>
            <a:srgbClr val="24124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6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Возможно использование людям с ОВЗ</a:t>
          </a:r>
          <a:endParaRPr lang="ru-RU" sz="2000" kern="1200" dirty="0"/>
        </a:p>
      </dsp:txBody>
      <dsp:txXfrm>
        <a:off x="814622" y="1682260"/>
        <a:ext cx="7604861" cy="480821"/>
      </dsp:txXfrm>
    </dsp:sp>
    <dsp:sp modelId="{F80F2997-5F3C-4AEF-9EC3-1122AEC8E1DC}">
      <dsp:nvSpPr>
        <dsp:cNvPr id="0" name=""/>
        <dsp:cNvSpPr/>
      </dsp:nvSpPr>
      <dsp:spPr>
        <a:xfrm>
          <a:off x="514109" y="1622157"/>
          <a:ext cx="601027" cy="601027"/>
        </a:xfrm>
        <a:prstGeom prst="ellipse">
          <a:avLst/>
        </a:prstGeom>
        <a:solidFill>
          <a:srgbClr val="24124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149D4-FCD4-4A8B-AA09-3926CA0CCD74}">
      <dsp:nvSpPr>
        <dsp:cNvPr id="0" name=""/>
        <dsp:cNvSpPr/>
      </dsp:nvSpPr>
      <dsp:spPr>
        <a:xfrm>
          <a:off x="708875" y="2403262"/>
          <a:ext cx="7710608" cy="480821"/>
        </a:xfrm>
        <a:prstGeom prst="rect">
          <a:avLst/>
        </a:prstGeom>
        <a:solidFill>
          <a:srgbClr val="679653"/>
        </a:solidFill>
        <a:ln w="12700" cap="flat" cmpd="sng" algn="ctr">
          <a:solidFill>
            <a:srgbClr val="24124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6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Настраивается с телефона</a:t>
          </a:r>
          <a:b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endParaRPr lang="ru-RU" sz="1400" kern="1200" dirty="0"/>
        </a:p>
      </dsp:txBody>
      <dsp:txXfrm>
        <a:off x="708875" y="2403262"/>
        <a:ext cx="7710608" cy="480821"/>
      </dsp:txXfrm>
    </dsp:sp>
    <dsp:sp modelId="{EFE24E14-36B9-47EA-86D2-48B4B3B0E0B8}">
      <dsp:nvSpPr>
        <dsp:cNvPr id="0" name=""/>
        <dsp:cNvSpPr/>
      </dsp:nvSpPr>
      <dsp:spPr>
        <a:xfrm>
          <a:off x="408362" y="2343159"/>
          <a:ext cx="601027" cy="601027"/>
        </a:xfrm>
        <a:prstGeom prst="ellipse">
          <a:avLst/>
        </a:prstGeom>
        <a:solidFill>
          <a:srgbClr val="24124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7BC730-5A3A-40AA-BF2A-CDF4AAC8C08D}">
      <dsp:nvSpPr>
        <dsp:cNvPr id="0" name=""/>
        <dsp:cNvSpPr/>
      </dsp:nvSpPr>
      <dsp:spPr>
        <a:xfrm>
          <a:off x="364332" y="3124264"/>
          <a:ext cx="8055150" cy="480821"/>
        </a:xfrm>
        <a:prstGeom prst="rect">
          <a:avLst/>
        </a:prstGeom>
        <a:solidFill>
          <a:srgbClr val="679653"/>
        </a:solidFill>
        <a:ln w="12700" cap="flat" cmpd="sng" algn="ctr">
          <a:solidFill>
            <a:srgbClr val="24124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65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Может использоваться как ночник</a:t>
          </a:r>
          <a:endParaRPr 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4332" y="3124264"/>
        <a:ext cx="8055150" cy="480821"/>
      </dsp:txXfrm>
    </dsp:sp>
    <dsp:sp modelId="{E885AE42-4E87-4523-A90A-81E47A916E23}">
      <dsp:nvSpPr>
        <dsp:cNvPr id="0" name=""/>
        <dsp:cNvSpPr/>
      </dsp:nvSpPr>
      <dsp:spPr>
        <a:xfrm>
          <a:off x="63819" y="3064161"/>
          <a:ext cx="601027" cy="601027"/>
        </a:xfrm>
        <a:prstGeom prst="ellipse">
          <a:avLst/>
        </a:prstGeom>
        <a:solidFill>
          <a:srgbClr val="24124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18286-4727-4B0F-B375-955AAC23783C}">
      <dsp:nvSpPr>
        <dsp:cNvPr id="0" name=""/>
        <dsp:cNvSpPr/>
      </dsp:nvSpPr>
      <dsp:spPr>
        <a:xfrm>
          <a:off x="2337213" y="0"/>
          <a:ext cx="1324655" cy="883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Vulkanchik</a:t>
          </a:r>
          <a:endParaRPr lang="ru-RU" sz="2000" kern="1200" dirty="0"/>
        </a:p>
      </dsp:txBody>
      <dsp:txXfrm>
        <a:off x="2363078" y="25865"/>
        <a:ext cx="1272925" cy="831373"/>
      </dsp:txXfrm>
    </dsp:sp>
    <dsp:sp modelId="{F2A2DA64-AC2D-4E5E-BBEA-4E9CA79FC467}">
      <dsp:nvSpPr>
        <dsp:cNvPr id="0" name=""/>
        <dsp:cNvSpPr/>
      </dsp:nvSpPr>
      <dsp:spPr>
        <a:xfrm>
          <a:off x="1708002" y="883103"/>
          <a:ext cx="1291538" cy="343580"/>
        </a:xfrm>
        <a:custGeom>
          <a:avLst/>
          <a:gdLst/>
          <a:ahLst/>
          <a:cxnLst/>
          <a:rect l="0" t="0" r="0" b="0"/>
          <a:pathLst>
            <a:path>
              <a:moveTo>
                <a:pt x="1291538" y="0"/>
              </a:moveTo>
              <a:lnTo>
                <a:pt x="1291538" y="171790"/>
              </a:lnTo>
              <a:lnTo>
                <a:pt x="0" y="171790"/>
              </a:lnTo>
              <a:lnTo>
                <a:pt x="0" y="3435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8E9D1-DB08-4B19-B2CB-3DD434DA717D}">
      <dsp:nvSpPr>
        <dsp:cNvPr id="0" name=""/>
        <dsp:cNvSpPr/>
      </dsp:nvSpPr>
      <dsp:spPr>
        <a:xfrm>
          <a:off x="1045674" y="1226683"/>
          <a:ext cx="1324655" cy="883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10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В спец. приложении пользователь указывает значение требуемого уровня влажности.	</a:t>
          </a:r>
          <a:endParaRPr lang="ru-RU" sz="1000" kern="1200" dirty="0"/>
        </a:p>
      </dsp:txBody>
      <dsp:txXfrm>
        <a:off x="1071539" y="1252548"/>
        <a:ext cx="1272925" cy="831373"/>
      </dsp:txXfrm>
    </dsp:sp>
    <dsp:sp modelId="{C71E6A7E-D13E-47A0-97AC-30598B42D783}">
      <dsp:nvSpPr>
        <dsp:cNvPr id="0" name=""/>
        <dsp:cNvSpPr/>
      </dsp:nvSpPr>
      <dsp:spPr>
        <a:xfrm>
          <a:off x="846976" y="2109786"/>
          <a:ext cx="861025" cy="362902"/>
        </a:xfrm>
        <a:custGeom>
          <a:avLst/>
          <a:gdLst/>
          <a:ahLst/>
          <a:cxnLst/>
          <a:rect l="0" t="0" r="0" b="0"/>
          <a:pathLst>
            <a:path>
              <a:moveTo>
                <a:pt x="861025" y="0"/>
              </a:moveTo>
              <a:lnTo>
                <a:pt x="861025" y="181451"/>
              </a:lnTo>
              <a:lnTo>
                <a:pt x="0" y="181451"/>
              </a:lnTo>
              <a:lnTo>
                <a:pt x="0" y="3629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FBC83-EDFA-44D9-9662-941CF07D9BAD}">
      <dsp:nvSpPr>
        <dsp:cNvPr id="0" name=""/>
        <dsp:cNvSpPr/>
      </dsp:nvSpPr>
      <dsp:spPr>
        <a:xfrm>
          <a:off x="184648" y="2472689"/>
          <a:ext cx="1324655" cy="883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10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Если уровень влажности ниже нормы в значении, то прибор автоматически включается.</a:t>
          </a:r>
          <a:endParaRPr lang="ru-RU" sz="1000" kern="1200" dirty="0"/>
        </a:p>
      </dsp:txBody>
      <dsp:txXfrm>
        <a:off x="210513" y="2498554"/>
        <a:ext cx="1272925" cy="831373"/>
      </dsp:txXfrm>
    </dsp:sp>
    <dsp:sp modelId="{F1AF89F2-44A2-4B37-9A2D-012F2B648AA0}">
      <dsp:nvSpPr>
        <dsp:cNvPr id="0" name=""/>
        <dsp:cNvSpPr/>
      </dsp:nvSpPr>
      <dsp:spPr>
        <a:xfrm>
          <a:off x="1708002" y="2109786"/>
          <a:ext cx="861025" cy="362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51"/>
              </a:lnTo>
              <a:lnTo>
                <a:pt x="861025" y="181451"/>
              </a:lnTo>
              <a:lnTo>
                <a:pt x="861025" y="3629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D2415-5C7B-4A25-B83D-2623038E4F4C}">
      <dsp:nvSpPr>
        <dsp:cNvPr id="0" name=""/>
        <dsp:cNvSpPr/>
      </dsp:nvSpPr>
      <dsp:spPr>
        <a:xfrm>
          <a:off x="1906700" y="2472689"/>
          <a:ext cx="1324655" cy="883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9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Если уровень влажности совпадает с нормой в значении или уровень влажности выше нормы , устройство продолжает работать</a:t>
          </a:r>
          <a:endParaRPr lang="ru-RU" sz="900" kern="1200" dirty="0">
            <a:latin typeface="Calibri" panose="020F0502020204030204" pitchFamily="34" charset="0"/>
            <a:ea typeface="Calibri" panose="020F0502020204030204" pitchFamily="34" charset="0"/>
          </a:endParaRPr>
        </a:p>
      </dsp:txBody>
      <dsp:txXfrm>
        <a:off x="1932565" y="2498554"/>
        <a:ext cx="1272925" cy="831373"/>
      </dsp:txXfrm>
    </dsp:sp>
    <dsp:sp modelId="{B92CCBDC-7183-463A-A632-E255C4746F3F}">
      <dsp:nvSpPr>
        <dsp:cNvPr id="0" name=""/>
        <dsp:cNvSpPr/>
      </dsp:nvSpPr>
      <dsp:spPr>
        <a:xfrm>
          <a:off x="2523308" y="3355792"/>
          <a:ext cx="91440" cy="3532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2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0A02A-A606-40D2-94DF-054A14BB88E0}">
      <dsp:nvSpPr>
        <dsp:cNvPr id="0" name=""/>
        <dsp:cNvSpPr/>
      </dsp:nvSpPr>
      <dsp:spPr>
        <a:xfrm>
          <a:off x="1906700" y="3709034"/>
          <a:ext cx="1324655" cy="883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1000" kern="1200" dirty="0">
              <a:latin typeface="Times New Roman" panose="02020603050405020304" pitchFamily="18" charset="0"/>
              <a:ea typeface="Times New Roman" panose="02020603050405020304" pitchFamily="18" charset="0"/>
            </a:rPr>
            <a:t>Увлажнитель работает до тех пор пока уровень влажности снова не станет равен норме</a:t>
          </a:r>
          <a:endParaRPr lang="ru-RU" sz="1000" kern="1200" dirty="0">
            <a:effectLst/>
            <a:latin typeface="Calibri" panose="020F0502020204030204" pitchFamily="34" charset="0"/>
            <a:ea typeface="Calibri" panose="020F0502020204030204" pitchFamily="34" charset="0"/>
          </a:endParaRPr>
        </a:p>
      </dsp:txBody>
      <dsp:txXfrm>
        <a:off x="1932565" y="3734899"/>
        <a:ext cx="1272925" cy="831373"/>
      </dsp:txXfrm>
    </dsp:sp>
    <dsp:sp modelId="{772F5882-B407-45AD-8E3D-685CB6587B5D}">
      <dsp:nvSpPr>
        <dsp:cNvPr id="0" name=""/>
        <dsp:cNvSpPr/>
      </dsp:nvSpPr>
      <dsp:spPr>
        <a:xfrm>
          <a:off x="2999540" y="883103"/>
          <a:ext cx="1291538" cy="353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620"/>
              </a:lnTo>
              <a:lnTo>
                <a:pt x="1291538" y="176620"/>
              </a:lnTo>
              <a:lnTo>
                <a:pt x="1291538" y="3532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3A1BB-5D5C-43F1-8A22-6DCBD1AB660F}">
      <dsp:nvSpPr>
        <dsp:cNvPr id="0" name=""/>
        <dsp:cNvSpPr/>
      </dsp:nvSpPr>
      <dsp:spPr>
        <a:xfrm>
          <a:off x="3628752" y="1236344"/>
          <a:ext cx="1324655" cy="883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RGB-светодиод  служит ночником(в вечернее время) или просто подсветкой </a:t>
          </a:r>
        </a:p>
      </dsp:txBody>
      <dsp:txXfrm>
        <a:off x="3654617" y="1262209"/>
        <a:ext cx="1272925" cy="831373"/>
      </dsp:txXfrm>
    </dsp:sp>
    <dsp:sp modelId="{E7FFD61F-DF08-42B9-B39C-E11F07CD35FD}">
      <dsp:nvSpPr>
        <dsp:cNvPr id="0" name=""/>
        <dsp:cNvSpPr/>
      </dsp:nvSpPr>
      <dsp:spPr>
        <a:xfrm>
          <a:off x="4245359" y="2119448"/>
          <a:ext cx="91440" cy="3532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2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7BD1A-4F4D-4FDC-962C-2195D5ACD2F2}">
      <dsp:nvSpPr>
        <dsp:cNvPr id="0" name=""/>
        <dsp:cNvSpPr/>
      </dsp:nvSpPr>
      <dsp:spPr>
        <a:xfrm>
          <a:off x="3628752" y="2472689"/>
          <a:ext cx="1324655" cy="883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в специальном приложении пользователь может настроить его цвет, яркость или включить/выключить </a:t>
          </a:r>
        </a:p>
      </dsp:txBody>
      <dsp:txXfrm>
        <a:off x="3654617" y="2498554"/>
        <a:ext cx="1272925" cy="831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1E2C9-6861-4760-9378-EAE560C6A98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24D58-9014-48DF-9F1D-CD8B5292E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60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B9E4B-7335-4F0D-B678-8C040A9A9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CC0186-3D97-419D-AFE5-76F5ED040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F0525-BFC5-4AD6-8B3F-7DF61DAC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F3DEB0-F172-40AB-9166-9E0DC06C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C96BF3-8F21-4CF7-8442-40C23E10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42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C0868-D189-4F91-9B9F-77C0E6C28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336E95-6AEF-41A8-B207-988B6FFDA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BE4DE6-67C0-4A59-B5AE-4574D8306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9ED7A4-79B3-4CF2-A0A1-13E9CC94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4DF2F-AB2B-43BB-B731-DC773B24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3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83AF60-6769-440A-B4F6-F2E966881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CF3C389-8389-41E4-8CD4-6CA42954E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428D-C10A-4BF0-8605-6838F779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B03FC-2970-45C5-9B4E-BA842351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A5BC5-C4A8-4965-83E2-056F999E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76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658F5C-5FD5-4FEF-9D16-229F595B0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B810FA-FBA3-4E45-A91A-DD2C37AF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3E7AF9-05DD-45B3-9F22-BE7E77FF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6D7EAE-F9E7-44D5-8332-B21083A03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82991-BDC7-40D3-B3AE-4E12D42C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58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84377-61A3-4D66-ABF8-32CAA935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68E004-759D-401A-982D-2BE94B362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3BA8-EF0A-496F-AE32-56BD6398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85F8C7-93AF-4FEC-8355-488B3AB0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3C0B31-F78B-4589-A043-75D3FB15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5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00455-EF44-410F-9869-48A93EA09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F15DA4-4625-48BE-B21C-9D2FA5C62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6CA4A1-A66B-4A3B-B778-A6CC81102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3CDBE9-1DD7-4CAC-85D0-639A0152F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DF9756-72EB-45C2-B460-AD84B899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124A12-7DF4-425E-A4A7-6B7D6DB9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28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E9B11-6890-4267-A68F-A281BBAE4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EEA4EC-5C68-4331-85CA-0FEBFB573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4AE5B0-1D71-4B47-84BD-1E07B51C0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C0F83D-C3C6-477B-8D41-2A82F07E6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392638F-530D-4EAC-A5DC-5B5106005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7A98A3-F765-4213-8D7D-383EFEC0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B28D60F-4890-45C1-B6AA-5939DA6A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8B4A8C-F4DA-4391-B814-5D4A34B2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47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B4C38-5E4B-4EC2-8F0B-368867442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441D38-E20D-4984-ADE0-35CA42BD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E955116-853C-46FD-AC83-776136F7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532798-E21C-4A27-8EF5-878B7DD2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7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6ADB36E-E4EC-4009-AB6A-393296D42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79D0D6F-60B7-401C-8609-A75E6EF1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8A372D-714B-4712-B224-C4A717CD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62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A400B-94FF-4F40-8F79-652C32D36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2BC776-760B-40A6-8A6D-A2B71BD31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412ADD-3B69-42FA-BB15-D5E606774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509129-9248-4ED8-80A6-552A27C0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AEC066-75DC-4159-8615-7264B89B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9BD225-30CA-4D27-B68D-9AE2A6B9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6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9CE506-5FFB-44F8-B152-206E3EC20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633734E-A7C0-479A-BBB9-E7960EF8C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0FD74F-505B-4CBF-9D66-AF786FCEA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EBB5E6-21D2-49BE-89F4-6ADE972D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5D0CFF-B97D-4825-8293-1EED1AE9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E370F4-B8E5-48B9-B01A-610036DD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6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61BDD-59D2-42CD-8A1F-5F5815829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E6D167-2EF5-4B10-9FFB-8664C5168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0D8017-D24F-4932-95ED-0F74558C7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66367-B569-4DF2-A6E8-9244C0865CD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4B65DB-03CB-470F-AABA-9B706683D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C21B90-38BA-46F1-A468-746100CEF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C78CC-BA29-4FFF-91B4-6AB740F9F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9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rket.yandex.ru/product--uvlazhnitel-vozdukha-s-funktsiei-aromatizatsii-marta-mt-2372/739266014?nid=54979&amp;show-uid=16699962373713022451916022&amp;context=search&amp;text=%D1%83%D0%BC%D0%BD%D1%8B%D0%B9%20%D1%83%D0%B2%D0%BB%D0%B0%D0%B6%D0%BD%D0%B8%D1%82%D0%B5%D0%BB%D1%8C%20%D0%B2%D0%BE%D0%B7%D0%B4%D1%83%D1%85%D0%B0&amp;rs=eJwBPQDC_zI7UAF6BAiD6yyaATDRg9C80L3Ri9C5INGD0LLQu9Cw0LbQvdC40YLQtdC70Ywg0LLQvtC30LTRg9GF0LALFCW9&amp;sku=101090877746&amp;cpc=3TGnx_Pb-tzohOPLNrTYggUQ89gCFhRGKS0PqI-WaTqCWWzERI0Fzz8t_z7NZKkPZP55GrnhJuFb9r4BRlYO6kQF8xNzoLI2qIMCf7ZzgmKWjKtelWo4zg1hn-Hz9KwyU_4wQ0maQ1DViy2fkOY-Uu9mniPsOqXaz1CtNu_ZH1IgG8dhXrXGSw,,&amp;do-waremd5=NSwTxybNght6Lo4V7dWU5g&amp;sponsored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9F8E93-3F3B-46A6-8C0A-EAE72BE6183B}"/>
              </a:ext>
            </a:extLst>
          </p:cNvPr>
          <p:cNvSpPr txBox="1"/>
          <p:nvPr/>
        </p:nvSpPr>
        <p:spPr>
          <a:xfrm>
            <a:off x="4900214" y="302076"/>
            <a:ext cx="4585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Умный увлажнитель «Вулканчик»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3DB4CF-DB1C-4273-B9FC-B5E0A248BB1D}"/>
              </a:ext>
            </a:extLst>
          </p:cNvPr>
          <p:cNvSpPr txBox="1"/>
          <p:nvPr/>
        </p:nvSpPr>
        <p:spPr>
          <a:xfrm>
            <a:off x="9113368" y="835929"/>
            <a:ext cx="1821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Карасев Роман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5F1D1DA-C98B-40F7-A286-7EFF2AD30CF8}"/>
              </a:ext>
            </a:extLst>
          </p:cNvPr>
          <p:cNvSpPr/>
          <p:nvPr/>
        </p:nvSpPr>
        <p:spPr>
          <a:xfrm>
            <a:off x="5007429" y="5313580"/>
            <a:ext cx="7881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Для более гибкой настройки процента увлажнения воздуха и автоматического управления</a:t>
            </a:r>
          </a:p>
        </p:txBody>
      </p:sp>
      <p:graphicFrame>
        <p:nvGraphicFramePr>
          <p:cNvPr id="13" name="Схема 12">
            <a:extLst>
              <a:ext uri="{FF2B5EF4-FFF2-40B4-BE49-F238E27FC236}">
                <a16:creationId xmlns:a16="http://schemas.microsoft.com/office/drawing/2014/main" id="{1FAF3A36-3097-4428-957E-90F0835CB3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4906326"/>
              </p:ext>
            </p:extLst>
          </p:nvPr>
        </p:nvGraphicFramePr>
        <p:xfrm>
          <a:off x="4278086" y="1352138"/>
          <a:ext cx="8471217" cy="3845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1.jpg">
            <a:extLst>
              <a:ext uri="{FF2B5EF4-FFF2-40B4-BE49-F238E27FC236}">
                <a16:creationId xmlns:a16="http://schemas.microsoft.com/office/drawing/2014/main" id="{327C7A9E-F358-40BD-BDAA-A19508189B54}"/>
              </a:ext>
            </a:extLst>
          </p:cNvPr>
          <p:cNvPicPr/>
          <p:nvPr/>
        </p:nvPicPr>
        <p:blipFill rotWithShape="1">
          <a:blip r:embed="rId7"/>
          <a:srcRect t="11127" r="-1254"/>
          <a:stretch/>
        </p:blipFill>
        <p:spPr>
          <a:xfrm>
            <a:off x="-97972" y="-277585"/>
            <a:ext cx="4376058" cy="7413170"/>
          </a:xfrm>
          <a:prstGeom prst="rect">
            <a:avLst/>
          </a:prstGeom>
          <a:ln/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12369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726FE3C-6409-44DD-99BA-FD69555D91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627358"/>
              </p:ext>
            </p:extLst>
          </p:nvPr>
        </p:nvGraphicFramePr>
        <p:xfrm>
          <a:off x="0" y="0"/>
          <a:ext cx="5138056" cy="4593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CC8314F-D322-47D3-92FD-82F821334C79}"/>
              </a:ext>
            </a:extLst>
          </p:cNvPr>
          <p:cNvSpPr txBox="1"/>
          <p:nvPr/>
        </p:nvSpPr>
        <p:spPr>
          <a:xfrm>
            <a:off x="177466" y="4758406"/>
            <a:ext cx="2116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Рисунок 1. Блок схема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F4946F-49B3-4EFE-8416-5F45B6933428}"/>
              </a:ext>
            </a:extLst>
          </p:cNvPr>
          <p:cNvSpPr txBox="1"/>
          <p:nvPr/>
        </p:nvSpPr>
        <p:spPr>
          <a:xfrm>
            <a:off x="4724283" y="68684"/>
            <a:ext cx="1879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работает</a:t>
            </a:r>
          </a:p>
        </p:txBody>
      </p:sp>
      <p:pic>
        <p:nvPicPr>
          <p:cNvPr id="9" name="image3.png">
            <a:extLst>
              <a:ext uri="{FF2B5EF4-FFF2-40B4-BE49-F238E27FC236}">
                <a16:creationId xmlns:a16="http://schemas.microsoft.com/office/drawing/2014/main" id="{7CABA3E6-C674-45B9-9417-D3E043E5F85E}"/>
              </a:ext>
            </a:extLst>
          </p:cNvPr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2969968" y="3552175"/>
            <a:ext cx="4083978" cy="3237141"/>
          </a:xfrm>
          <a:prstGeom prst="rect">
            <a:avLst/>
          </a:prstGeom>
          <a:ln/>
        </p:spPr>
      </p:pic>
      <p:pic>
        <p:nvPicPr>
          <p:cNvPr id="10" name="image4.png">
            <a:extLst>
              <a:ext uri="{FF2B5EF4-FFF2-40B4-BE49-F238E27FC236}">
                <a16:creationId xmlns:a16="http://schemas.microsoft.com/office/drawing/2014/main" id="{D7DA369D-C79F-4B17-AF38-A6A1647589CB}"/>
              </a:ext>
            </a:extLst>
          </p:cNvPr>
          <p:cNvPicPr/>
          <p:nvPr/>
        </p:nvPicPr>
        <p:blipFill rotWithShape="1">
          <a:blip r:embed="rId8"/>
          <a:srcRect l="328" t="-2307" r="-2607" b="1503"/>
          <a:stretch/>
        </p:blipFill>
        <p:spPr>
          <a:xfrm>
            <a:off x="6952677" y="-57150"/>
            <a:ext cx="5138056" cy="4707522"/>
          </a:xfrm>
          <a:prstGeom prst="rect">
            <a:avLst/>
          </a:prstGeom>
          <a:ln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14AE667-1DDD-43E7-9C0B-0A84CA035F3C}"/>
              </a:ext>
            </a:extLst>
          </p:cNvPr>
          <p:cNvSpPr txBox="1"/>
          <p:nvPr/>
        </p:nvSpPr>
        <p:spPr>
          <a:xfrm>
            <a:off x="7582102" y="4808753"/>
            <a:ext cx="3955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Рисунок 3. Схема работы моб. приложения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93EC33-2724-4D5B-92DB-A22EB001BCBB}"/>
              </a:ext>
            </a:extLst>
          </p:cNvPr>
          <p:cNvSpPr txBox="1"/>
          <p:nvPr/>
        </p:nvSpPr>
        <p:spPr>
          <a:xfrm>
            <a:off x="6281058" y="6183086"/>
            <a:ext cx="3560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Рисунок 2. Функциональная схема</a:t>
            </a:r>
          </a:p>
        </p:txBody>
      </p:sp>
    </p:spTree>
    <p:extLst>
      <p:ext uri="{BB962C8B-B14F-4D97-AF65-F5344CB8AC3E}">
        <p14:creationId xmlns:p14="http://schemas.microsoft.com/office/powerpoint/2010/main" val="73425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8787E44D-4990-4A4F-813A-E6614B311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33603"/>
              </p:ext>
            </p:extLst>
          </p:nvPr>
        </p:nvGraphicFramePr>
        <p:xfrm>
          <a:off x="3682409" y="257754"/>
          <a:ext cx="8399723" cy="6342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143">
                  <a:extLst>
                    <a:ext uri="{9D8B030D-6E8A-4147-A177-3AD203B41FA5}">
                      <a16:colId xmlns:a16="http://schemas.microsoft.com/office/drawing/2014/main" val="1911534385"/>
                    </a:ext>
                  </a:extLst>
                </a:gridCol>
                <a:gridCol w="1357395">
                  <a:extLst>
                    <a:ext uri="{9D8B030D-6E8A-4147-A177-3AD203B41FA5}">
                      <a16:colId xmlns:a16="http://schemas.microsoft.com/office/drawing/2014/main" val="644849392"/>
                    </a:ext>
                  </a:extLst>
                </a:gridCol>
                <a:gridCol w="1357395">
                  <a:extLst>
                    <a:ext uri="{9D8B030D-6E8A-4147-A177-3AD203B41FA5}">
                      <a16:colId xmlns:a16="http://schemas.microsoft.com/office/drawing/2014/main" val="4074028585"/>
                    </a:ext>
                  </a:extLst>
                </a:gridCol>
                <a:gridCol w="1357395">
                  <a:extLst>
                    <a:ext uri="{9D8B030D-6E8A-4147-A177-3AD203B41FA5}">
                      <a16:colId xmlns:a16="http://schemas.microsoft.com/office/drawing/2014/main" val="626684806"/>
                    </a:ext>
                  </a:extLst>
                </a:gridCol>
                <a:gridCol w="1357395">
                  <a:extLst>
                    <a:ext uri="{9D8B030D-6E8A-4147-A177-3AD203B41FA5}">
                      <a16:colId xmlns:a16="http://schemas.microsoft.com/office/drawing/2014/main" val="2684552396"/>
                    </a:ext>
                  </a:extLst>
                </a:gridCol>
              </a:tblGrid>
              <a:tr h="119454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Xiaomi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Mijia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Smart Sterilization Humidifier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Polaris PUH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Увлажнитель воздуха с функцией ароматизации MARTA MT-2372, черный жемчуг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MARTA MT-2372</a:t>
                      </a:r>
                      <a:endParaRPr lang="en-US" sz="1800" b="0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Вулканчик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291441"/>
                  </a:ext>
                </a:extLst>
              </a:tr>
              <a:tr h="576054">
                <a:tc>
                  <a:txBody>
                    <a:bodyPr/>
                    <a:lstStyle/>
                    <a:p>
                      <a:r>
                        <a:rPr lang="ru-RU" dirty="0"/>
                        <a:t>Управляется со смартфона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07499131"/>
                  </a:ext>
                </a:extLst>
              </a:tr>
              <a:tr h="576054">
                <a:tc>
                  <a:txBody>
                    <a:bodyPr/>
                    <a:lstStyle/>
                    <a:p>
                      <a:r>
                        <a:rPr lang="ru-RU" dirty="0"/>
                        <a:t>Ионизация воздуха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60541238"/>
                  </a:ext>
                </a:extLst>
              </a:tr>
              <a:tr h="350014">
                <a:tc>
                  <a:txBody>
                    <a:bodyPr/>
                    <a:lstStyle/>
                    <a:p>
                      <a:r>
                        <a:rPr lang="ru-RU" dirty="0"/>
                        <a:t>Таймер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2506560"/>
                  </a:ext>
                </a:extLst>
              </a:tr>
              <a:tr h="875035">
                <a:tc>
                  <a:txBody>
                    <a:bodyPr/>
                    <a:lstStyle/>
                    <a:p>
                      <a:r>
                        <a:rPr lang="ru-RU" dirty="0"/>
                        <a:t>Регулировка</a:t>
                      </a:r>
                    </a:p>
                    <a:p>
                      <a:r>
                        <a:rPr lang="ru-RU" dirty="0"/>
                        <a:t>интенсивности</a:t>
                      </a:r>
                    </a:p>
                    <a:p>
                      <a:r>
                        <a:rPr lang="ru-RU" dirty="0"/>
                        <a:t>испарения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39660496"/>
                  </a:ext>
                </a:extLst>
              </a:tr>
              <a:tr h="576054">
                <a:tc>
                  <a:txBody>
                    <a:bodyPr/>
                    <a:lstStyle/>
                    <a:p>
                      <a:r>
                        <a:rPr lang="ru-RU" dirty="0"/>
                        <a:t>Регулировка подсветки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72864410"/>
                  </a:ext>
                </a:extLst>
              </a:tr>
              <a:tr h="1069813">
                <a:tc>
                  <a:txBody>
                    <a:bodyPr/>
                    <a:lstStyle/>
                    <a:p>
                      <a:r>
                        <a:rPr lang="ru-RU" dirty="0"/>
                        <a:t>Замер температуры и влажности в комнате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14024497"/>
                  </a:ext>
                </a:extLst>
              </a:tr>
              <a:tr h="1069813">
                <a:tc>
                  <a:txBody>
                    <a:bodyPr/>
                    <a:lstStyle/>
                    <a:p>
                      <a:r>
                        <a:rPr lang="ru-RU" dirty="0"/>
                        <a:t>Рекомендательная система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65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D74B7">
                            <a:tint val="66000"/>
                            <a:satMod val="160000"/>
                          </a:srgbClr>
                        </a:gs>
                        <a:gs pos="50000">
                          <a:srgbClr val="9D74B7">
                            <a:tint val="44500"/>
                            <a:satMod val="160000"/>
                          </a:srgbClr>
                        </a:gs>
                        <a:gs pos="100000">
                          <a:srgbClr val="9D74B7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1222606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0042AD-CB22-4DAB-836A-DAD1FA5F228B}"/>
              </a:ext>
            </a:extLst>
          </p:cNvPr>
          <p:cNvSpPr txBox="1"/>
          <p:nvPr/>
        </p:nvSpPr>
        <p:spPr>
          <a:xfrm>
            <a:off x="106326" y="197346"/>
            <a:ext cx="357608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отличии от других умных увлажнителей воздуха наш Вулканчик: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Имеет рекомендательную систему для пользователя          ( указывает насколько влажно: очень влажно ,сухо , норма)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Замеряет температуру и влажность в комнате, что позволяет его более точно настроить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Имеет ночник, в который можно настроить в приложении( яркость и цвет)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Имеет симпатичную цветную подсветку потока испарения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Имеет запоминающуюся и необычный вид и форму с нашим логотипом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Понятное в применении и настройке приложение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Сделан с любовью и заботой</a:t>
            </a:r>
            <a:r>
              <a:rPr lang="ru-RU" dirty="0">
                <a:sym typeface="Wingdings" panose="05000000000000000000" pitchFamily="2" charset="2"/>
              </a:rPr>
              <a:t>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38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276</Words>
  <Application>Microsoft Office PowerPoint</Application>
  <PresentationFormat>Широкоэкранный</PresentationFormat>
  <Paragraphs>68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период отопления увлажняет сухой воздух Работает автоматически Возможно использование людям с ОВЗ Может использоваться как ночник Настраивается с телефона</dc:title>
  <dc:creator>Алексей Антонов</dc:creator>
  <cp:lastModifiedBy>Student</cp:lastModifiedBy>
  <cp:revision>19</cp:revision>
  <dcterms:created xsi:type="dcterms:W3CDTF">2022-09-11T17:46:19Z</dcterms:created>
  <dcterms:modified xsi:type="dcterms:W3CDTF">2023-01-20T16:20:09Z</dcterms:modified>
</cp:coreProperties>
</file>