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52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41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8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47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5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90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1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9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7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3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C18FE-B02C-4BEC-BA76-8822C9401ABF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7D6D-C6C9-4CD7-ADE7-3EE8C7A67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0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260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В разработке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разработке</dc:title>
  <dc:creator>Екатерина</dc:creator>
  <cp:lastModifiedBy>Екатерина</cp:lastModifiedBy>
  <cp:revision>1</cp:revision>
  <dcterms:created xsi:type="dcterms:W3CDTF">2022-10-14T20:29:03Z</dcterms:created>
  <dcterms:modified xsi:type="dcterms:W3CDTF">2022-10-14T20:29:12Z</dcterms:modified>
</cp:coreProperties>
</file>