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esktop\&#1055;&#1056;&#1054;&#1045;&#1050;&#1058;&#1067;_2020\&#1053;&#1040;&#1056;&#1043;&#1048;&#1047;&#1040;\&#1053;&#1072;&#1088;&#1075;&#1080;&#1079;&#1072;_&#1075;&#1086;&#1090;&#1086;&#1074;&#1099;&#1081;_&#1055;&#1056;&#1054;&#1045;&#1050;&#1058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esktop\&#1055;&#1056;&#1054;&#1045;&#1050;&#1058;&#1067;_2020\&#1053;&#1040;&#1056;&#1043;&#1048;&#1047;&#1040;\&#1053;&#1072;&#1088;&#1075;&#1080;&#1079;&#1072;_&#1075;&#1086;&#1090;&#1086;&#1074;&#1099;&#1081;_&#1055;&#1056;&#1054;&#1045;&#1050;&#1058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Вы хотели бы, чтобы в школе велась работа по улучшению качества воздуха 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Вы хотели бы, чтобы в школе велась работа по улучшению качества воздуха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1828740157480314E-2"/>
                  <c:y val="-7.3259696704578589E-2"/>
                </c:manualLayout>
              </c:layout>
              <c:showVal val="1"/>
            </c:dLbl>
            <c:dLbl>
              <c:idx val="2"/>
              <c:layout>
                <c:manualLayout>
                  <c:x val="0.12477099737532808"/>
                  <c:y val="4.703740157480320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Лист1!$C$3:$E$3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Лист1!$C$4:$E$4</c:f>
              <c:numCache>
                <c:formatCode>0%</c:formatCode>
                <c:ptCount val="3"/>
                <c:pt idx="0">
                  <c:v>0.86000000000000021</c:v>
                </c:pt>
                <c:pt idx="1">
                  <c:v>2.0000000000000007E-2</c:v>
                </c:pt>
                <c:pt idx="2">
                  <c:v>0.12000000000000002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Основные источники загрязнения воздуха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'[Лист Microsoft Office Excel.xlsx]Лист1'!$B$13</c:f>
              <c:strCache>
                <c:ptCount val="1"/>
                <c:pt idx="0">
                  <c:v>основные источники загрязнения воздуха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'[Лист Microsoft Office Excel.xlsx]Лист1'!$C$12:$F$12</c:f>
              <c:strCache>
                <c:ptCount val="4"/>
                <c:pt idx="0">
                  <c:v>бактерии</c:v>
                </c:pt>
                <c:pt idx="1">
                  <c:v>пыль</c:v>
                </c:pt>
                <c:pt idx="2">
                  <c:v>воздух с улицы</c:v>
                </c:pt>
                <c:pt idx="3">
                  <c:v>другое</c:v>
                </c:pt>
              </c:strCache>
            </c:strRef>
          </c:cat>
          <c:val>
            <c:numRef>
              <c:f>'[Лист Microsoft Office Excel.xlsx]Лист1'!$C$13:$F$13</c:f>
              <c:numCache>
                <c:formatCode>0.00%</c:formatCode>
                <c:ptCount val="4"/>
                <c:pt idx="0" formatCode="0%">
                  <c:v>0.25</c:v>
                </c:pt>
                <c:pt idx="1">
                  <c:v>0.37500000000000017</c:v>
                </c:pt>
                <c:pt idx="2">
                  <c:v>0.18700000000000008</c:v>
                </c:pt>
                <c:pt idx="3">
                  <c:v>0.18800000000000008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Западно-Казахстанская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область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Таскалинский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КГУ ОШ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им.С.Жаксыгулова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состояния воздуха и технологии его очистки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проекта: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Дускалиева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Наргиза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Руководители: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Иргалиева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Светлана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Мидхатовна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Муратова Диана Муратовна,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 dirty="0" smtClean="0"/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Мауленов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Бакытжан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Базаркулович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07340"/>
            <a:ext cx="84249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уровень загрязнения воздуха внутри школьных помещений, установить причины загрязнения и разработать методы и технологии улучшения качества воздуха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Изучить методы и приемы мониторинга загрязнения воздуха; исследовав степень загрязнения воздуха в школе, установить причины загрязнения.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Разработать авторские технологии для улучшения качества воздуха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считаю, что существует возможность создания эффективного воздухоочистителя при использовании подручных материалов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1988840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860032" y="1988840"/>
          <a:ext cx="4139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7086" y="476672"/>
            <a:ext cx="74288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Анализ данных анкетирования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среди представителей школьного коллектива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88640"/>
            <a:ext cx="945829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Консультация с доцентом,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кандидатом сельскохозяйственных наук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Альжановой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Багдагуль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Сактагановной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Западно-Казахстанский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университет имени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М.Утемисова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C:\Users\Светлана\Downloads\photo1650615687 (1).jpeg"/>
          <p:cNvPicPr/>
          <p:nvPr/>
        </p:nvPicPr>
        <p:blipFill>
          <a:blip r:embed="rId2" cstate="print"/>
          <a:srcRect b="36281"/>
          <a:stretch>
            <a:fillRect/>
          </a:stretch>
        </p:blipFill>
        <p:spPr bwMode="auto">
          <a:xfrm>
            <a:off x="251520" y="2132856"/>
            <a:ext cx="2717165" cy="307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Светлана\Downloads\photo1650615687 (4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6"/>
            <a:ext cx="4936772" cy="277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Светлана\Downloads\WhatsApp Image 2022-01-20 at 21.29.31.jpeg"/>
          <p:cNvPicPr/>
          <p:nvPr/>
        </p:nvPicPr>
        <p:blipFill>
          <a:blip r:embed="rId4" cstate="print"/>
          <a:srcRect l="30740" b="15980"/>
          <a:stretch>
            <a:fillRect/>
          </a:stretch>
        </p:blipFill>
        <p:spPr bwMode="auto">
          <a:xfrm rot="20921536">
            <a:off x="2467768" y="4355074"/>
            <a:ext cx="1584176" cy="219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Светлана\Downloads\WhatsApp Image 2022-01-20 at 21.16.55.jpeg"/>
          <p:cNvPicPr/>
          <p:nvPr/>
        </p:nvPicPr>
        <p:blipFill>
          <a:blip r:embed="rId5" cstate="print"/>
          <a:srcRect t="6841" b="3104"/>
          <a:stretch>
            <a:fillRect/>
          </a:stretch>
        </p:blipFill>
        <p:spPr bwMode="auto">
          <a:xfrm>
            <a:off x="4355976" y="5085184"/>
            <a:ext cx="2063254" cy="149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Светлана\Downloads\WhatsApp Image 2022-01-20 at 21.25.43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293096"/>
            <a:ext cx="1698632" cy="224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7123" y="188640"/>
            <a:ext cx="7107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Консультация с представителями районной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санитарно-эпидемиологической службы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C:\Users\Светлана\Downloads\WhatsApp Image 2022-04-30 at 02.07.27.jpeg"/>
          <p:cNvPicPr/>
          <p:nvPr/>
        </p:nvPicPr>
        <p:blipFill>
          <a:blip r:embed="rId2" cstate="print"/>
          <a:srcRect l="16093"/>
          <a:stretch>
            <a:fillRect/>
          </a:stretch>
        </p:blipFill>
        <p:spPr bwMode="auto">
          <a:xfrm>
            <a:off x="395536" y="1628800"/>
            <a:ext cx="39604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Светлана\Downloads\WhatsApp Image 2022-04-30 at 02.07.2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4008" y="2060848"/>
            <a:ext cx="39323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ownloads\WhatsApp Image 2022-04-30 at 02.07.27.jpeg"/>
          <p:cNvPicPr/>
          <p:nvPr/>
        </p:nvPicPr>
        <p:blipFill>
          <a:blip r:embed="rId2" cstate="print"/>
          <a:srcRect l="16093"/>
          <a:stretch>
            <a:fillRect/>
          </a:stretch>
        </p:blipFill>
        <p:spPr bwMode="auto">
          <a:xfrm>
            <a:off x="395536" y="1556792"/>
            <a:ext cx="396044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Светлана\Downloads\WhatsApp Image 2022-04-30 at 02.07.2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4008" y="1988840"/>
            <a:ext cx="393239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53434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Создание первой модели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простейшего очистителя воздуха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Светлана\Downloads\photo1651267962.jpeg"/>
          <p:cNvPicPr/>
          <p:nvPr/>
        </p:nvPicPr>
        <p:blipFill>
          <a:blip r:embed="rId2" cstate="print"/>
          <a:srcRect l="27848" r="34517"/>
          <a:stretch>
            <a:fillRect/>
          </a:stretch>
        </p:blipFill>
        <p:spPr bwMode="auto">
          <a:xfrm>
            <a:off x="4636654" y="1340768"/>
            <a:ext cx="375177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9411" r="11663"/>
          <a:stretch>
            <a:fillRect/>
          </a:stretch>
        </p:blipFill>
        <p:spPr bwMode="auto">
          <a:xfrm>
            <a:off x="539552" y="1412776"/>
            <a:ext cx="316835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29696" y="116632"/>
            <a:ext cx="6499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Улучшенная модель очистителя воздуха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065" y="4077072"/>
            <a:ext cx="2472359" cy="20030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Светлана\Downloads\photo1651267972.jpeg"/>
          <p:cNvPicPr/>
          <p:nvPr/>
        </p:nvPicPr>
        <p:blipFill>
          <a:blip r:embed="rId3" cstate="print"/>
          <a:srcRect l="10191" r="8973"/>
          <a:stretch>
            <a:fillRect/>
          </a:stretch>
        </p:blipFill>
        <p:spPr bwMode="auto">
          <a:xfrm>
            <a:off x="1043608" y="764704"/>
            <a:ext cx="3580201" cy="199813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95536" y="3068960"/>
            <a:ext cx="5103695" cy="29163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38479">
            <a:off x="5561259" y="841684"/>
            <a:ext cx="3050493" cy="276726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3810" y="116632"/>
            <a:ext cx="6251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Создание робота – очистителя воздуха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Светлана\Downloads\WhatsApp Image 2022-04-30 at 02.08.45.jpeg"/>
          <p:cNvPicPr/>
          <p:nvPr/>
        </p:nvPicPr>
        <p:blipFill>
          <a:blip r:embed="rId2" cstate="print"/>
          <a:srcRect t="11444" b="15159"/>
          <a:stretch>
            <a:fillRect/>
          </a:stretch>
        </p:blipFill>
        <p:spPr bwMode="auto">
          <a:xfrm rot="20914452">
            <a:off x="539552" y="1556792"/>
            <a:ext cx="2441928" cy="399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Светлана\Downloads\WhatsApp Image 2022-04-30 at 02.08.4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5151261" cy="231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Downloads\WhatsApp Image 2022-04-30 at 02.08.3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5064"/>
            <a:ext cx="5040560" cy="259228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Светлана\Downloads\WhatsApp Image 2022-04-30 at 02.08.4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5328592" cy="26642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88640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кажется удивительным, но мне удалось создать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разных варианта очистителей воздуха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своими руками. Они отличаются не только внешним видом, но и количеством затраченных сил и средств. Если первые два варианта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отличаются простотой и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бюджетностью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робот стал настоящим достижением!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733256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Мы создали буклеты, в которых отметили основные принципы создания очистителей воздуха, продемонстрировав нашего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друга-роботёнка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. Будем совершенствовать его, продолжая наш проект.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Светлана\Desktop\ПРОЕКТЫ_2020\НАРГИЗА\Наргиза_готовый_ПРОЕКТ\Дускалиева_НАРГИЗА_ОЧИСТКА воздуха\Зеленый Буклет Компании с Фотографией Технологии (1)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564904"/>
            <a:ext cx="3913847" cy="302433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Светлана\Desktop\ПРОЕКТЫ_2020\НАРГИЗА\Наргиза_готовый_ПРОЕКТ\Дускалиева_НАРГИЗА_ОЧИСТКА воздуха\Зеленый Буклет Компании с Фотографией Технологии (1)_page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3913846" cy="302433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Иргалиева</dc:creator>
  <cp:lastModifiedBy>Светлана</cp:lastModifiedBy>
  <cp:revision>3</cp:revision>
  <dcterms:created xsi:type="dcterms:W3CDTF">2022-05-11T17:05:41Z</dcterms:created>
  <dcterms:modified xsi:type="dcterms:W3CDTF">2022-09-11T18:50:26Z</dcterms:modified>
</cp:coreProperties>
</file>