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49584ac5c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49584ac5c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49584ac5c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49584ac5c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4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321302" cy="524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