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4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307953-F250-4ACA-80FE-FE58FDC4ED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DA60630-6E37-4710-8221-0679F2DEB6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59E1E7-6945-40A1-AA19-1F2A0EDFF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0297-FDCB-4AF0-860C-5711DE9563BF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8A2670-B7A5-4B0B-B419-BD024244F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E36E21-E261-4A72-AAC4-771EC00A5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D9EE-EBC0-479C-BB6F-CF8455692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43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406EED-83E7-4CC7-9068-675981DFD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12E616A-9FCF-42A5-81BC-A1C7697CEC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D397F3-E5B7-4EF1-A3EB-C4E3394B1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0297-FDCB-4AF0-860C-5711DE9563BF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7954A4-120F-4A5A-BDCE-55D2ED7DD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986844-C1B6-4E15-974A-654E238E3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D9EE-EBC0-479C-BB6F-CF8455692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726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09A7854-E541-4CFB-91F5-67D98C3E26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8C39E84-0A45-4F35-9994-08BCF43072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C559EB-0845-4B91-A0E9-F2DE0FECF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0297-FDCB-4AF0-860C-5711DE9563BF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480C5F-DE83-46A4-9194-A793450EA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6701F2-59F0-4EF9-B8B1-AA12D58B0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D9EE-EBC0-479C-BB6F-CF8455692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070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DDD886-61C1-488E-A8FA-3778C3966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49E1A0-8121-4863-AB2A-64B2C476D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FBB7F5-5B0A-46D7-A159-91AA9B4F2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0297-FDCB-4AF0-860C-5711DE9563BF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420CD7-2676-4740-8351-07E08B5A1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1E375F-A1A9-4B0E-8100-B922E3AF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D9EE-EBC0-479C-BB6F-CF8455692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71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D74A5C-41C3-453B-A121-F53D11E91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E873D05-F94E-44CE-8116-09DDC494D5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37CC96-7C0C-48BD-9B2E-88513DA4F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0297-FDCB-4AF0-860C-5711DE9563BF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098AC7-5A87-4E41-912A-9D1B46927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E15C27-7E71-4EB8-8EE5-5DE0651C8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D9EE-EBC0-479C-BB6F-CF8455692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292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8ED5EE-D268-463E-A98B-89FD415CD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495000-2240-4DC7-828C-67D930FF55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11A94FF-350F-40CE-B20B-198D1C5869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7E11BCE-775A-49DF-AE79-01768AC5E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0297-FDCB-4AF0-860C-5711DE9563BF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586E3C9-72E4-4B43-9235-DCCFA0AA9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1728EDB-4B76-4A41-8E39-3007C23A5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D9EE-EBC0-479C-BB6F-CF8455692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572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783033-CDFE-4603-A6AF-762D1B526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C52C19-7901-426A-9073-E21464E3CC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D1BF470-8E8D-4726-9344-DE0DF4629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391A4FA-0EB8-44A5-A6AD-133657DFDE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AB36CA7-5C7E-47CD-8930-AF09CD960E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5EBB054-112A-4029-8614-6600C3FDA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0297-FDCB-4AF0-860C-5711DE9563BF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183F9CF-CBB0-40EB-B7E0-9F2C22E2E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3BC45B2-2F09-4522-B02F-E4770E0EF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D9EE-EBC0-479C-BB6F-CF8455692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002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DB9B89-0933-412F-AAD7-2A763AEA6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93639E1-A154-4225-ABA1-9400B9EE0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0297-FDCB-4AF0-860C-5711DE9563BF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468025C-0C17-45D2-A1DC-B7EB7E6F5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1D1DBA4-75C2-458F-B1FB-3569E3BA7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D9EE-EBC0-479C-BB6F-CF8455692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211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4B5724C-4303-4C2C-AF87-EDA1B8266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0297-FDCB-4AF0-860C-5711DE9563BF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A1BEC2C-87BD-4282-9212-1AECC6EA6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00ECF62-D8E3-4472-85A0-E80E9FE5E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D9EE-EBC0-479C-BB6F-CF8455692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504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92B544-D8B0-43C0-98B9-59A679476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D19015-975B-49F2-AE2B-E59BE89DD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80F3052-4442-47F0-BAF5-85F690BDE7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642BDF1-E844-4C76-8649-05D7C3AE1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0297-FDCB-4AF0-860C-5711DE9563BF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8745E78-4824-47AD-A238-724CCF4E0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4FF76E0-82ED-4613-8189-F4B16E5B6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D9EE-EBC0-479C-BB6F-CF8455692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875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8E5C89-F489-4A27-9800-AAC35BE26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B5507EF-701F-4D03-95E0-E80E816735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B42A20E-C372-4AE5-A0DB-8DA0E315C3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48C9E3D-7A10-4936-B0D0-A3B7D6BE7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0297-FDCB-4AF0-860C-5711DE9563BF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FAFCF5E-DE15-455A-915F-91904E5FB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E58B5B2-98B5-48C4-B7E2-512122540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BD9EE-EBC0-479C-BB6F-CF8455692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6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9EBDB9-760F-40D4-9C3B-DB8CBCEAB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C3FF14-7DB1-413D-B38F-1D0DD2DB4E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8E0466-BAE2-40E8-91C5-FBC3EA8DD4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70297-FDCB-4AF0-860C-5711DE9563BF}" type="datetimeFigureOut">
              <a:rPr lang="ru-RU" smtClean="0"/>
              <a:t>29.01.2022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9B291D-D448-4B11-926B-EF596F7FDF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95EEA97-C5C8-4711-A042-F74EA646BD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BD9EE-EBC0-479C-BB6F-CF8455692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440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36304C-88CD-4101-BD09-57178DF2E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43789"/>
            <a:ext cx="9144000" cy="1087605"/>
          </a:xfrm>
        </p:spPr>
        <p:txBody>
          <a:bodyPr/>
          <a:lstStyle/>
          <a:p>
            <a:r>
              <a:rPr lang="ru-RU" b="1" dirty="0"/>
              <a:t>Проект “Шахтные машины”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002EF5F-6864-4617-9734-F269292768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72761"/>
            <a:ext cx="9144000" cy="1655762"/>
          </a:xfrm>
        </p:spPr>
        <p:txBody>
          <a:bodyPr/>
          <a:lstStyle/>
          <a:p>
            <a:r>
              <a:rPr lang="ru-RU" b="1" dirty="0"/>
              <a:t>Гончаров Максим Феликсович 4 класс, ГБОУ СОШ№255</a:t>
            </a:r>
          </a:p>
          <a:p>
            <a:r>
              <a:rPr lang="ru-RU" b="1" dirty="0"/>
              <a:t>Гончаров Павел Дмитриевич 4 класс, ГБОУ СОШ№255</a:t>
            </a:r>
          </a:p>
          <a:p>
            <a:r>
              <a:rPr lang="ru-RU" b="1" dirty="0"/>
              <a:t>Юдин Семён Викторович 4класс</a:t>
            </a:r>
          </a:p>
          <a:p>
            <a:endParaRPr lang="ru-RU" dirty="0"/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5CFB59F5-E0C0-4FC2-B127-1CA067B47A9D}"/>
              </a:ext>
            </a:extLst>
          </p:cNvPr>
          <p:cNvSpPr txBox="1">
            <a:spLocks/>
          </p:cNvSpPr>
          <p:nvPr/>
        </p:nvSpPr>
        <p:spPr>
          <a:xfrm>
            <a:off x="1676400" y="506989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/>
              <a:t>ГБОУ СОШ№255</a:t>
            </a:r>
          </a:p>
          <a:p>
            <a:r>
              <a:rPr lang="ru-RU" b="1" dirty="0"/>
              <a:t>Адмиралтейского района Санкт-Петербурга</a:t>
            </a:r>
          </a:p>
          <a:p>
            <a:r>
              <a:rPr lang="ru-RU" b="1" dirty="0"/>
              <a:t>Руководитель работы: </a:t>
            </a:r>
            <a:r>
              <a:rPr lang="ru-RU" b="1" dirty="0" err="1"/>
              <a:t>Ярмолинский</a:t>
            </a:r>
            <a:r>
              <a:rPr lang="ru-RU" b="1" dirty="0"/>
              <a:t> Леонид Маркович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6112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7422CF-79A1-4311-B0BB-FCF01A278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Цель: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82FFF6-3662-4C54-8EBE-722A055A9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773196"/>
          </a:xfrm>
        </p:spPr>
        <p:txBody>
          <a:bodyPr/>
          <a:lstStyle/>
          <a:p>
            <a:r>
              <a:rPr lang="ru-RU" b="1" dirty="0"/>
              <a:t>Создать рабочую модель машины для бурения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65A97EFB-CC95-4F51-B105-560D4979F8D2}"/>
              </a:ext>
            </a:extLst>
          </p:cNvPr>
          <p:cNvSpPr txBox="1">
            <a:spLocks/>
          </p:cNvSpPr>
          <p:nvPr/>
        </p:nvSpPr>
        <p:spPr>
          <a:xfrm>
            <a:off x="838200" y="254125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/>
              <a:t>Задачи: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569BBAFA-54EF-47AC-AAEF-37943CB3D80E}"/>
              </a:ext>
            </a:extLst>
          </p:cNvPr>
          <p:cNvSpPr txBox="1">
            <a:spLocks/>
          </p:cNvSpPr>
          <p:nvPr/>
        </p:nvSpPr>
        <p:spPr>
          <a:xfrm>
            <a:off x="838200" y="3921710"/>
            <a:ext cx="10515600" cy="175719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/>
              <a:t>Разработать самоходную тележку для основы машины</a:t>
            </a:r>
          </a:p>
          <a:p>
            <a:r>
              <a:rPr lang="ru-RU" b="1" dirty="0"/>
              <a:t>Разработать конструкцию бурильной установки, проходного щита и манипулятора с отбойным молотком.</a:t>
            </a:r>
          </a:p>
          <a:p>
            <a:r>
              <a:rPr lang="ru-RU" b="1" dirty="0"/>
              <a:t>Научится управлять бурильной машиной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9170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7B891B-3877-48D2-88D0-08ABB638E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8DD912-DAB9-4716-B1DA-0CC1FCF2F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488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75</Words>
  <Application>Microsoft Office PowerPoint</Application>
  <PresentationFormat>Широкоэкранный</PresentationFormat>
  <Paragraphs>13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Проект “Шахтные машины”</vt:lpstr>
      <vt:lpstr>Цель: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“Шахтные машины”</dc:title>
  <dc:creator>Марита Ярмолинская</dc:creator>
  <cp:lastModifiedBy>Марита Ярмолинская</cp:lastModifiedBy>
  <cp:revision>1</cp:revision>
  <dcterms:created xsi:type="dcterms:W3CDTF">2022-01-29T10:15:48Z</dcterms:created>
  <dcterms:modified xsi:type="dcterms:W3CDTF">2022-01-29T10:18:20Z</dcterms:modified>
</cp:coreProperties>
</file>