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74880"/>
            <a:ext cx="9070920" cy="577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74880"/>
            <a:ext cx="9070920" cy="577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73080"/>
            <a:ext cx="90709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74880"/>
            <a:ext cx="907092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74880"/>
            <a:ext cx="907092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48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3015720" y="-684000"/>
            <a:ext cx="4049640" cy="4049640"/>
          </a:xfrm>
          <a:prstGeom prst="rect">
            <a:avLst/>
          </a:prstGeom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0" y="2209680"/>
            <a:ext cx="10079640" cy="167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800" spc="-1" strike="noStrike">
                <a:latin typeface="Magistral Cond Extra Bold"/>
              </a:rPr>
              <a:t>КРУТЫЕ ФОТО РОБОТА НА ОБОИ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2205360" y="360"/>
            <a:ext cx="5670360" cy="567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2205360" y="360"/>
            <a:ext cx="5670360" cy="567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2205360" y="360"/>
            <a:ext cx="5670360" cy="567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2205360" y="360"/>
            <a:ext cx="5670360" cy="567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LibreOffice/7.2.6.2$Windows_X86_64 LibreOffice_project/b0ec3a565991f7569a5a7f5d24fed7f52653d754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2022-05-22T14:00:43Z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