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D8085F-65D1-4B8E-96EF-9A57C86AD244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405859-D016-4D33-800D-A676ABCB38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</a:t>
            </a:r>
            <a:r>
              <a:rPr lang="en-US" dirty="0" smtClean="0"/>
              <a:t>‘</a:t>
            </a:r>
            <a:r>
              <a:rPr lang="ru-RU" dirty="0" smtClean="0"/>
              <a:t>Робот – волк</a:t>
            </a:r>
            <a:r>
              <a:rPr lang="en-US" dirty="0" smtClean="0"/>
              <a:t>’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4868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j-lt"/>
              </a:rPr>
              <a:t>Обучаемый домашний робот помощник.</a:t>
            </a:r>
            <a:endParaRPr lang="ru-RU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2088" y="2060848"/>
            <a:ext cx="4067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Использование - робот </a:t>
            </a:r>
            <a:r>
              <a:rPr lang="ru-RU" b="1" dirty="0"/>
              <a:t>собеседник, робот, доставляющий необходимые вещи, робот-охранник, обучающий робот и многое другое</a:t>
            </a:r>
            <a:endParaRPr lang="ru-RU" b="1" dirty="0"/>
          </a:p>
        </p:txBody>
      </p:sp>
      <p:pic>
        <p:nvPicPr>
          <p:cNvPr id="1026" name="Picture 2" descr="C:\Users\mikha\Downloads\Telegram Desktop\photo_2022-05-19_16-18-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179" y="733346"/>
            <a:ext cx="3116214" cy="233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8" t="18000" r="10504" b="19032"/>
          <a:stretch/>
        </p:blipFill>
        <p:spPr bwMode="auto">
          <a:xfrm>
            <a:off x="5652120" y="4149080"/>
            <a:ext cx="135331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Users\licey\Desktop\TSj\splashscree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149080"/>
            <a:ext cx="1296144" cy="5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17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Описание робота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Управление – контроллер </a:t>
            </a:r>
            <a:r>
              <a:rPr lang="en-US" dirty="0" smtClean="0"/>
              <a:t>TRIK.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Исполнительные устройства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 силовых мотора</a:t>
            </a:r>
          </a:p>
          <a:p>
            <a:pPr marL="0" indent="0">
              <a:buNone/>
            </a:pPr>
            <a:r>
              <a:rPr lang="ru-RU" dirty="0" smtClean="0"/>
              <a:t>6 сервомоторов</a:t>
            </a:r>
          </a:p>
          <a:p>
            <a:pPr marL="0" indent="0">
              <a:buNone/>
            </a:pPr>
            <a:r>
              <a:rPr lang="ru-RU" dirty="0" smtClean="0"/>
              <a:t>Динамик</a:t>
            </a:r>
          </a:p>
          <a:p>
            <a:pPr marL="0" indent="0">
              <a:buNone/>
            </a:pPr>
            <a:r>
              <a:rPr lang="ru-RU" dirty="0" smtClean="0"/>
              <a:t>Измерительные устройства:</a:t>
            </a:r>
          </a:p>
          <a:p>
            <a:pPr marL="0" indent="0">
              <a:buNone/>
            </a:pPr>
            <a:r>
              <a:rPr lang="ru-RU" dirty="0" smtClean="0"/>
              <a:t>2 УЗ датчика расстояния</a:t>
            </a:r>
          </a:p>
          <a:p>
            <a:pPr marL="0" indent="0">
              <a:buNone/>
            </a:pPr>
            <a:r>
              <a:rPr lang="ru-RU" dirty="0" smtClean="0"/>
              <a:t>ИК датчик расстояния</a:t>
            </a:r>
          </a:p>
          <a:p>
            <a:pPr marL="0" indent="0">
              <a:buNone/>
            </a:pPr>
            <a:r>
              <a:rPr lang="en-US" dirty="0" smtClean="0"/>
              <a:t>USB</a:t>
            </a:r>
            <a:r>
              <a:rPr lang="ru-RU" dirty="0" smtClean="0"/>
              <a:t>-камера</a:t>
            </a:r>
          </a:p>
          <a:p>
            <a:pPr marL="0" indent="0">
              <a:buNone/>
            </a:pPr>
            <a:r>
              <a:rPr lang="ru-RU" dirty="0" smtClean="0"/>
              <a:t>Конструкция выполнена из металлических элементов конструктора ТРИК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75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Программа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20" y="3593064"/>
            <a:ext cx="6336704" cy="306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78205"/>
            <a:ext cx="2822308" cy="1990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47864" y="2073582"/>
            <a:ext cx="11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Обучение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5301" r="5651" b="3979"/>
          <a:stretch/>
        </p:blipFill>
        <p:spPr bwMode="auto">
          <a:xfrm>
            <a:off x="5652120" y="1313020"/>
            <a:ext cx="1636777" cy="1728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29888" y="5618928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Программа </a:t>
            </a:r>
            <a:r>
              <a:rPr lang="en-US" dirty="0" smtClean="0"/>
              <a:t>“C</a:t>
            </a:r>
            <a:r>
              <a:rPr lang="ru-RU" dirty="0" err="1" smtClean="0"/>
              <a:t>идеть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2073582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Lobe </a:t>
            </a:r>
            <a:r>
              <a:rPr lang="ru-RU" dirty="0" smtClean="0"/>
              <a:t>сервер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51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73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Проект ‘Робот – волк’</vt:lpstr>
      <vt:lpstr>Описание робота</vt:lpstr>
      <vt:lpstr>Программа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‘Робот – волк’</dc:title>
  <dc:creator>mikhail@trikset.com</dc:creator>
  <cp:lastModifiedBy>mikhail@trikset.com</cp:lastModifiedBy>
  <cp:revision>6</cp:revision>
  <dcterms:created xsi:type="dcterms:W3CDTF">2022-05-12T13:23:16Z</dcterms:created>
  <dcterms:modified xsi:type="dcterms:W3CDTF">2022-05-19T13:42:09Z</dcterms:modified>
</cp:coreProperties>
</file>