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71" r:id="rId3"/>
    <p:sldId id="259" r:id="rId4"/>
    <p:sldId id="265" r:id="rId5"/>
    <p:sldId id="266" r:id="rId6"/>
    <p:sldId id="269" r:id="rId7"/>
    <p:sldId id="262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BF7FD-02EC-4763-BCE4-F75A0A4344A9}" v="27" dt="2022-05-02T16:01:12.389"/>
    <p1510:client id="{F9A497FB-697E-467A-B735-C15B8A30A8A0}" v="4" dt="2022-03-25T04:36:23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3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1551A40-9A85-4055-B596-9219C3FEB3D7}" type="datetimeFigureOut">
              <a:rPr lang="ru-RU" smtClean="0"/>
              <a:t>02.05.2022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2895" y="590854"/>
            <a:ext cx="7766936" cy="35952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sz="540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/>
              </a:rPr>
              <a:t>ПРОЕКТ</a:t>
            </a:r>
            <a:r>
              <a:rPr lang="ru-RU" sz="5400">
                <a:latin typeface="Bahnschrift Condensed"/>
              </a:rPr>
              <a:t> </a:t>
            </a:r>
            <a:r>
              <a:rPr lang="ru-RU" sz="5400">
                <a:solidFill>
                  <a:schemeClr val="bg1"/>
                </a:solidFill>
                <a:latin typeface="Bahnschrift Condensed"/>
                <a:ea typeface="+mj-ea"/>
                <a:cs typeface="+mj-cs"/>
              </a:rPr>
              <a:t>«Модель мобильной системы погрузки – разгрузки и транспортировки материалов »</a:t>
            </a:r>
            <a:br>
              <a:rPr lang="ru-RU" sz="5400">
                <a:solidFill>
                  <a:schemeClr val="bg1"/>
                </a:solidFill>
                <a:latin typeface="Bahnschrift Condensed" panose="020B0502040204020203" pitchFamily="34" charset="0"/>
                <a:ea typeface="+mj-ea"/>
                <a:cs typeface="+mj-cs"/>
              </a:rPr>
            </a:br>
            <a:r>
              <a:rPr lang="ru-RU" sz="240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/>
              </a:rPr>
              <a:t>на базе 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/>
              </a:rPr>
              <a:t>TETRIX</a:t>
            </a:r>
            <a:endParaRPr lang="ru-RU" sz="2400">
              <a:solidFill>
                <a:schemeClr val="tx1">
                  <a:lumMod val="65000"/>
                  <a:lumOff val="35000"/>
                </a:schemeClr>
              </a:solidFill>
              <a:latin typeface="Bahnschrif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5589" y="3844296"/>
            <a:ext cx="738403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dirty="0"/>
              <a:t>Выполнили:</a:t>
            </a:r>
          </a:p>
          <a:p>
            <a:r>
              <a:rPr lang="ru-RU" dirty="0"/>
              <a:t>	Перепелкин Николай </a:t>
            </a:r>
          </a:p>
          <a:p>
            <a:r>
              <a:rPr lang="ru-RU" dirty="0"/>
              <a:t>	Арцыбашев Алексей </a:t>
            </a:r>
          </a:p>
          <a:p>
            <a:r>
              <a:rPr lang="ru-RU" dirty="0"/>
              <a:t>	Николаев Иван</a:t>
            </a:r>
          </a:p>
          <a:p>
            <a:endParaRPr lang="ru-RU" dirty="0"/>
          </a:p>
          <a:p>
            <a:r>
              <a:rPr lang="ru-RU" dirty="0"/>
              <a:t>Руководитель: Сазонов Сергей Юрьевич</a:t>
            </a:r>
          </a:p>
        </p:txBody>
      </p:sp>
    </p:spTree>
    <p:extLst>
      <p:ext uri="{BB962C8B-B14F-4D97-AF65-F5344CB8AC3E}">
        <p14:creationId xmlns:p14="http://schemas.microsoft.com/office/powerpoint/2010/main" val="337798094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70965" y="788894"/>
            <a:ext cx="9592235" cy="4240307"/>
          </a:xfrm>
        </p:spPr>
        <p:txBody>
          <a:bodyPr>
            <a:normAutofit/>
          </a:bodyPr>
          <a:lstStyle/>
          <a:p>
            <a:r>
              <a:rPr lang="ru-RU">
                <a:latin typeface="Bahnschrift Condensed" panose="020B0502040204020203" pitchFamily="34" charset="0"/>
              </a:rPr>
              <a:t>АКТУАЛЬНОСТЬ</a:t>
            </a:r>
            <a:r>
              <a:rPr lang="ru-RU"/>
              <a:t>    </a:t>
            </a:r>
            <a:br>
              <a:rPr lang="ru-RU"/>
            </a:br>
            <a:br>
              <a:rPr lang="ru-RU"/>
            </a:br>
            <a:r>
              <a:rPr lang="ru-RU"/>
              <a:t>В условиях современной стремительной жизни грузоперевозки стали одной из наиболее важных составляющих человеческой жизни. Мобильный погрузчик-перевозчик— это устройства, используемые во внутренних перевозках — на складах, сортировочных предприятиях, производственных цехах, логистических центрах и крупноформатных магазинах. Их основная функция заключается в перевозке больших грузов на короткие расстояния. Однако благодаря навесному оборудованию для мобильного погрузчики-перевозчика также можно использовать для уборки снега.</a:t>
            </a:r>
          </a:p>
        </p:txBody>
      </p:sp>
    </p:spTree>
    <p:extLst>
      <p:ext uri="{BB962C8B-B14F-4D97-AF65-F5344CB8AC3E}">
        <p14:creationId xmlns:p14="http://schemas.microsoft.com/office/powerpoint/2010/main" val="338455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938" y="2066453"/>
            <a:ext cx="10805160" cy="2002718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>
                <a:latin typeface="Bahnschrift Condensed" panose="020B0502040204020203" pitchFamily="34" charset="0"/>
              </a:rPr>
              <a:t>Цель работы: </a:t>
            </a:r>
            <a:br>
              <a:rPr lang="ru-RU" sz="4400" dirty="0">
                <a:latin typeface="Bahnschrift Condensed" panose="020B0502040204020203" pitchFamily="34" charset="0"/>
              </a:rPr>
            </a:br>
            <a: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ознакомиться с возможностями мобильной системы «погрузочно-разгрузочного комплекса" и разработать модель роботов</a:t>
            </a:r>
            <a:br>
              <a:rPr lang="ru-R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4400" dirty="0">
                <a:latin typeface="Bahnschrift Condensed" panose="020B0502040204020203" pitchFamily="34" charset="0"/>
              </a:rPr>
            </a:br>
            <a:r>
              <a:rPr lang="ru-RU" sz="4400" dirty="0">
                <a:latin typeface="Bahnschrift Condensed" panose="020B0502040204020203" pitchFamily="34" charset="0"/>
              </a:rPr>
              <a:t>Задачи проекта:</a:t>
            </a:r>
            <a:br>
              <a:rPr lang="ru-RU" sz="4400" dirty="0">
                <a:latin typeface="Bahnschrift Condensed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разработать модели роботов</a:t>
            </a:r>
            <a:b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запрограммировать микроконтроллер для обеспечения работы двигателей и сервоприводов </a:t>
            </a:r>
            <a:b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произвести сборку модели  «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погрузочно-разгрузочного комплекса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b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отладить работу «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погрузочно-разгрузочного комплекса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b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настроить управление «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погрузочно-разгрузочного комплекса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через пульт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5361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717" y="609600"/>
            <a:ext cx="8884227" cy="1229592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Процесс сборки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08" y="2679700"/>
            <a:ext cx="2584847" cy="34464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57" y="1981791"/>
            <a:ext cx="2914111" cy="3881437"/>
          </a:xfrm>
        </p:spPr>
      </p:pic>
    </p:spTree>
    <p:extLst>
      <p:ext uri="{BB962C8B-B14F-4D97-AF65-F5344CB8AC3E}">
        <p14:creationId xmlns:p14="http://schemas.microsoft.com/office/powerpoint/2010/main" val="79044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07" y="578428"/>
            <a:ext cx="8596668" cy="1320800"/>
          </a:xfrm>
        </p:spPr>
        <p:txBody>
          <a:bodyPr/>
          <a:lstStyle/>
          <a:p>
            <a:r>
              <a:rPr lang="ru-RU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Настройка работы робота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38" y="1855787"/>
            <a:ext cx="2911077" cy="38814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19" y="1864755"/>
            <a:ext cx="2914111" cy="3881437"/>
          </a:xfrm>
        </p:spPr>
      </p:pic>
    </p:spTree>
    <p:extLst>
      <p:ext uri="{BB962C8B-B14F-4D97-AF65-F5344CB8AC3E}">
        <p14:creationId xmlns:p14="http://schemas.microsoft.com/office/powerpoint/2010/main" val="224908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2"/>
            <a:ext cx="6762556" cy="907473"/>
          </a:xfrm>
        </p:spPr>
        <p:txBody>
          <a:bodyPr/>
          <a:lstStyle/>
          <a:p>
            <a:r>
              <a:rPr lang="ru-RU">
                <a:latin typeface="Bahnschrift SemiBold Condensed" panose="020B0502040204020203" pitchFamily="34" charset="0"/>
              </a:rPr>
              <a:t>ВЫВОД: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405082"/>
            <a:ext cx="8913475" cy="150437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>
                <a:solidFill>
                  <a:schemeClr val="tx1"/>
                </a:solidFill>
                <a:latin typeface="Bahnschrift Condensed" pitchFamily="34" charset="0"/>
              </a:rPr>
              <a:t>В ходе работы над проектом мы создали действующую модель «</a:t>
            </a:r>
            <a:r>
              <a:rPr lang="ru-RU" sz="2800">
                <a:solidFill>
                  <a:schemeClr val="tx1"/>
                </a:solidFill>
                <a:latin typeface="Bahnschrift Condensed" pitchFamily="34" charset="0"/>
                <a:cs typeface="Calibri" panose="020F0502020204030204" pitchFamily="34" charset="0"/>
              </a:rPr>
              <a:t>погрузочно-разгрузочного комплекса</a:t>
            </a:r>
            <a:r>
              <a:rPr lang="ru-RU" sz="2800">
                <a:solidFill>
                  <a:schemeClr val="tx1"/>
                </a:solidFill>
                <a:latin typeface="Bahnschrift Condensed" pitchFamily="34" charset="0"/>
              </a:rPr>
              <a:t>». Произвели отладку работы моторов, сервоприводов и настроили управление роботами через пульт управления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5" y="3021107"/>
            <a:ext cx="4359835" cy="3505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932" y="3068731"/>
            <a:ext cx="4546597" cy="34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6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808" y="520988"/>
            <a:ext cx="10674927" cy="379123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Наши планы на будущее:</a:t>
            </a:r>
            <a:b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- Ориентирование робота  в замкнутом пространстве</a:t>
            </a:r>
            <a:b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- Добавить датчики линии, ультразвука, движения, касания</a:t>
            </a:r>
            <a:b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- Механизм уборки снега</a:t>
            </a:r>
          </a:p>
        </p:txBody>
      </p:sp>
    </p:spTree>
    <p:extLst>
      <p:ext uri="{BB962C8B-B14F-4D97-AF65-F5344CB8AC3E}">
        <p14:creationId xmlns:p14="http://schemas.microsoft.com/office/powerpoint/2010/main" val="245307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796" y="2113060"/>
            <a:ext cx="8596668" cy="1826581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957052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59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Презентация PowerPoint</vt:lpstr>
      <vt:lpstr>Цель работы:  ознакомиться с возможностями мобильной системы «погрузочно-разгрузочного комплекса" и разработать модель роботов  Задачи проекта: &gt;разработать модели роботов  &gt; запрограммировать микроконтроллер для обеспечения работы двигателей и сервоприводов   &gt; произвести сборку модели  «погрузочно-разгрузочного комплекса»  &gt; отладить работу «погрузочно-разгрузочного комплекса»  &gt; настроить управление «погрузочно-разгрузочного комплекса» через пульт управления</vt:lpstr>
      <vt:lpstr>Процесс сборки</vt:lpstr>
      <vt:lpstr>Настройка работы робота</vt:lpstr>
      <vt:lpstr>ВЫВОД:</vt:lpstr>
      <vt:lpstr>Наши планы на будущее: - Ориентирование робота  в замкнутом пространстве - Добавить датчики линии, ультразвука, движения, касания - Механизм уборки снега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САЗОНОВ НИКОЛАЙ</dc:title>
  <dc:creator>Сергей</dc:creator>
  <cp:lastModifiedBy>Сергей</cp:lastModifiedBy>
  <cp:revision>6</cp:revision>
  <dcterms:created xsi:type="dcterms:W3CDTF">2021-03-21T08:49:04Z</dcterms:created>
  <dcterms:modified xsi:type="dcterms:W3CDTF">2022-05-02T16:01:13Z</dcterms:modified>
</cp:coreProperties>
</file>