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0" r:id="rId4"/>
    <p:sldId id="262" r:id="rId5"/>
    <p:sldId id="257" r:id="rId6"/>
    <p:sldId id="259" r:id="rId7"/>
    <p:sldId id="264" r:id="rId8"/>
    <p:sldId id="265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5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2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2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25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3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03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04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5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0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8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0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1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0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9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9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5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3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00D4D0-78AA-4EFF-97EE-9C322C968E39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908D-E911-4068-9F31-8B22EDC3D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76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372" y="446315"/>
            <a:ext cx="10999388" cy="3329581"/>
          </a:xfrm>
        </p:spPr>
        <p:txBody>
          <a:bodyPr/>
          <a:lstStyle/>
          <a:p>
            <a:pPr algn="ctr"/>
            <a:r>
              <a:rPr lang="ru-RU" sz="5400" dirty="0"/>
              <a:t>Модель подводного транспортного средства с дистанционным управлением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54CCD-2992-4248-B54B-C30F2CE8A3AC}"/>
              </a:ext>
            </a:extLst>
          </p:cNvPr>
          <p:cNvSpPr txBox="1"/>
          <p:nvPr/>
        </p:nvSpPr>
        <p:spPr>
          <a:xfrm>
            <a:off x="6883235" y="4218249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Century Schoolbook" panose="02040604050505020304" pitchFamily="18" charset="0"/>
              </a:rPr>
              <a:t>Объединение «</a:t>
            </a:r>
            <a:r>
              <a:rPr lang="ru-RU" b="1" dirty="0" err="1">
                <a:latin typeface="Century Schoolbook" panose="02040604050505020304" pitchFamily="18" charset="0"/>
              </a:rPr>
              <a:t>Промробоквантум</a:t>
            </a:r>
            <a:r>
              <a:rPr lang="ru-RU" b="1" dirty="0">
                <a:latin typeface="Century Schoolbook" panose="02040604050505020304" pitchFamily="18" charset="0"/>
              </a:rPr>
              <a:t>»</a:t>
            </a:r>
          </a:p>
          <a:p>
            <a:pPr algn="r"/>
            <a:r>
              <a:rPr lang="ru-RU" dirty="0">
                <a:latin typeface="Century Schoolbook" panose="02040604050505020304" pitchFamily="18" charset="0"/>
              </a:rPr>
              <a:t>Александров Илья</a:t>
            </a:r>
          </a:p>
          <a:p>
            <a:pPr algn="r"/>
            <a:endParaRPr lang="ru-RU" dirty="0">
              <a:latin typeface="Century Schoolbook" panose="02040604050505020304" pitchFamily="18" charset="0"/>
            </a:endParaRPr>
          </a:p>
          <a:p>
            <a:pPr algn="r"/>
            <a:r>
              <a:rPr lang="ru-RU" b="1" dirty="0">
                <a:latin typeface="Century Schoolbook" panose="02040604050505020304" pitchFamily="18" charset="0"/>
              </a:rPr>
              <a:t>Руководитель:</a:t>
            </a:r>
          </a:p>
          <a:p>
            <a:pPr algn="r"/>
            <a:r>
              <a:rPr lang="ru-RU" dirty="0" err="1">
                <a:latin typeface="Century Schoolbook" panose="02040604050505020304" pitchFamily="18" charset="0"/>
              </a:rPr>
              <a:t>п.д.о</a:t>
            </a:r>
            <a:r>
              <a:rPr lang="ru-RU" dirty="0">
                <a:latin typeface="Century Schoolbook" panose="02040604050505020304" pitchFamily="18" charset="0"/>
              </a:rPr>
              <a:t>. «</a:t>
            </a:r>
            <a:r>
              <a:rPr lang="ru-RU" dirty="0" err="1">
                <a:latin typeface="Century Schoolbook" panose="02040604050505020304" pitchFamily="18" charset="0"/>
              </a:rPr>
              <a:t>Промробоквантум</a:t>
            </a:r>
            <a:r>
              <a:rPr lang="ru-RU" dirty="0">
                <a:latin typeface="Century Schoolbook" panose="02040604050505020304" pitchFamily="18" charset="0"/>
              </a:rPr>
              <a:t>»</a:t>
            </a:r>
          </a:p>
          <a:p>
            <a:pPr algn="r"/>
            <a:r>
              <a:rPr lang="ru-RU" dirty="0">
                <a:latin typeface="Century Schoolbook" panose="02040604050505020304" pitchFamily="18" charset="0"/>
              </a:rPr>
              <a:t>Сазонов Сергей Юрьевич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28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631" y="2381271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57718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607277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/>
              <a:t>Цель проекта: </a:t>
            </a:r>
            <a:br>
              <a:rPr lang="ru-RU" sz="3200" dirty="0"/>
            </a:br>
            <a:r>
              <a:rPr lang="ru-RU" sz="3200" dirty="0"/>
              <a:t>Данный проект был создан с целью сократить повышения безопасности моряков-подводников</a:t>
            </a:r>
            <a:br>
              <a:rPr lang="ru-RU" sz="3200" dirty="0"/>
            </a:br>
            <a:br>
              <a:rPr lang="ru-RU" sz="3200" dirty="0"/>
            </a:b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виды деятельности подводников и учёных изучающих океан, в которых можно использовать роботов;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оригинальную конструкцию робота;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 робота из деталей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mindstorms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eve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3;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Написать программу для робота;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Произвести отладку программы;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Наметить пути дальнейшего усовершенствования робота.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69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08065"/>
            <a:ext cx="9404723" cy="6650182"/>
          </a:xfrm>
        </p:spPr>
        <p:txBody>
          <a:bodyPr/>
          <a:lstStyle/>
          <a:p>
            <a:r>
              <a:rPr lang="ru-RU" dirty="0"/>
              <a:t>Актуальность проекта:</a:t>
            </a:r>
            <a:br>
              <a:rPr lang="ru-RU" dirty="0"/>
            </a:br>
            <a:r>
              <a:rPr lang="ru-RU" dirty="0"/>
              <a:t>В данное время исследователи глубин или моряки не всегда имеют возможность произвести ремонт подлодки или дистанционный осмотр корпуса субмарины для выявления повреждений. Данный проект должен решить эту проблему.</a:t>
            </a:r>
          </a:p>
        </p:txBody>
      </p:sp>
    </p:spTree>
    <p:extLst>
      <p:ext uri="{BB962C8B-B14F-4D97-AF65-F5344CB8AC3E}">
        <p14:creationId xmlns:p14="http://schemas.microsoft.com/office/powerpoint/2010/main" val="18249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314" y="1670858"/>
            <a:ext cx="9404723" cy="4023360"/>
          </a:xfrm>
        </p:spPr>
        <p:txBody>
          <a:bodyPr/>
          <a:lstStyle/>
          <a:p>
            <a:pPr algn="ctr"/>
            <a:r>
              <a:rPr lang="ru-RU" dirty="0"/>
              <a:t>Ход работ:</a:t>
            </a:r>
            <a:br>
              <a:rPr lang="ru-RU" dirty="0"/>
            </a:br>
            <a:r>
              <a:rPr lang="ru-RU" dirty="0"/>
              <a:t>1 Этап: Создание робота</a:t>
            </a:r>
            <a:br>
              <a:rPr lang="ru-RU" dirty="0"/>
            </a:br>
            <a:r>
              <a:rPr lang="ru-RU" dirty="0"/>
              <a:t>2 Этап: Создание программы для погружения</a:t>
            </a:r>
            <a:r>
              <a:rPr lang="en-US" dirty="0"/>
              <a:t>/</a:t>
            </a:r>
            <a:r>
              <a:rPr lang="ru-RU" dirty="0"/>
              <a:t>всплытия, движения в подводном и надводном положении.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90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</a:t>
            </a:r>
            <a:r>
              <a:rPr lang="ru-RU"/>
              <a:t>изготовления модели: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77" y="1932522"/>
            <a:ext cx="3236908" cy="43158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5" y="1945177"/>
            <a:ext cx="3167149" cy="4222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85" y="1937328"/>
            <a:ext cx="3233304" cy="43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4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91440"/>
            <a:ext cx="9404723" cy="6533804"/>
          </a:xfrm>
        </p:spPr>
        <p:txBody>
          <a:bodyPr/>
          <a:lstStyle/>
          <a:p>
            <a:r>
              <a:rPr lang="ru-RU" dirty="0"/>
              <a:t>Фрагмент программы отвечающий за контроль глубины погружения в подводном положении: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738919"/>
            <a:ext cx="4114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0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624" y="2560811"/>
            <a:ext cx="6095698" cy="1908097"/>
          </a:xfrm>
        </p:spPr>
        <p:txBody>
          <a:bodyPr/>
          <a:lstStyle/>
          <a:p>
            <a:r>
              <a:rPr lang="ru-RU" dirty="0"/>
              <a:t>Конечный результат:</a:t>
            </a:r>
          </a:p>
        </p:txBody>
      </p:sp>
    </p:spTree>
    <p:extLst>
      <p:ext uri="{BB962C8B-B14F-4D97-AF65-F5344CB8AC3E}">
        <p14:creationId xmlns:p14="http://schemas.microsoft.com/office/powerpoint/2010/main" val="330460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7323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0"/>
            <a:ext cx="396517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06" y="0"/>
            <a:ext cx="4153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0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696" y="881148"/>
            <a:ext cx="9404723" cy="4480561"/>
          </a:xfrm>
        </p:spPr>
        <p:txBody>
          <a:bodyPr/>
          <a:lstStyle/>
          <a:p>
            <a:pPr algn="ctr"/>
            <a:r>
              <a:rPr lang="ru-RU" dirty="0"/>
              <a:t>В дальнейшем мне бы хотелось предать конструкции более обтекаемую форму, оптимизировать некоторые процессы и сделать систему автопилота на </a:t>
            </a:r>
            <a:r>
              <a:rPr lang="en-US" dirty="0"/>
              <a:t>ev3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6132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351</TotalTime>
  <Words>203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Century Schoolbook</vt:lpstr>
      <vt:lpstr>Times New Roman</vt:lpstr>
      <vt:lpstr>Wingdings 3</vt:lpstr>
      <vt:lpstr>Ион</vt:lpstr>
      <vt:lpstr>Модель подводного транспортного средства с дистанционным управлением</vt:lpstr>
      <vt:lpstr>Цель проекта:  Данный проект был создан с целью сократить повышения безопасности моряков-подводников  Задачи: Изучить виды деятельности подводников и учёных изучающих океан, в которых можно использовать роботов; Разработать оригинальную конструкцию робота; Собрать робота из деталей лего mindstorms eve3; Написать программу для робота; Произвести отладку программы; Наметить пути дальнейшего усовершенствования робота.   </vt:lpstr>
      <vt:lpstr>Актуальность проекта: В данное время исследователи глубин или моряки не всегда имеют возможность произвести ремонт подлодки или дистанционный осмотр корпуса субмарины для выявления повреждений. Данный проект должен решить эту проблему.</vt:lpstr>
      <vt:lpstr>Ход работ: 1 Этап: Создание робота 2 Этап: Создание программы для погружения/всплытия, движения в подводном и надводном положении. </vt:lpstr>
      <vt:lpstr>Процесс изготовления модели:</vt:lpstr>
      <vt:lpstr>Фрагмент программы отвечающий за контроль глубины погружения в подводном положении:</vt:lpstr>
      <vt:lpstr>Конечный результат:</vt:lpstr>
      <vt:lpstr>Презентация PowerPoint</vt:lpstr>
      <vt:lpstr>В дальнейшем мне бы хотелось предать конструкции более обтекаемую форму, оптимизировать некоторые процессы и сделать систему автопилота на ev3.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Прототип полу-автономной  подводной лодки</dc:title>
  <dc:creator>Илья</dc:creator>
  <cp:lastModifiedBy>Сазонов Сергей</cp:lastModifiedBy>
  <cp:revision>20</cp:revision>
  <dcterms:created xsi:type="dcterms:W3CDTF">2022-03-23T12:59:21Z</dcterms:created>
  <dcterms:modified xsi:type="dcterms:W3CDTF">2022-03-30T08:18:54Z</dcterms:modified>
</cp:coreProperties>
</file>