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FF75D-3233-42E2-979D-6AE0C916F7EB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8AA2-B4F0-49FD-B99C-A285AE508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0"/>
            <a:ext cx="3714776" cy="12858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 задачи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5214974" cy="185738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робототехническую систему, которая позволяет облегчить уход за растениями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Горшки с автополивом в ваше отсутствие позаботятся о цветах | Огородни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3639" y="1214422"/>
            <a:ext cx="3840361" cy="20941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2844" y="3357562"/>
            <a:ext cx="864399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514350" indent="-514350" algn="just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интернет источники и литературу по теме</a:t>
            </a:r>
          </a:p>
          <a:p>
            <a:pPr marL="514350" indent="-514350" algn="just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аналоги</a:t>
            </a:r>
          </a:p>
          <a:p>
            <a:pPr marL="514350" indent="-514350" algn="just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и создать систему, которая будет выполнять: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автополив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предоставлять ультрафиолетовое освещение, подачу удобрений, измерение влажности в почве</a:t>
            </a:r>
          </a:p>
          <a:p>
            <a:pPr marL="514350" indent="-514350" algn="just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Запрограммировать, протестировать и отладить</a:t>
            </a:r>
          </a:p>
          <a:p>
            <a:pPr marL="514350" indent="-514350" algn="just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экономические расчеты и рекламу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ru-RU" sz="3200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Аналоги и функционал</a:t>
            </a:r>
            <a:br>
              <a:rPr lang="ru-RU" sz="3200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785794"/>
            <a:ext cx="3214710" cy="2214567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Плюсы 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Смарт-горшка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SCAM”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Небольшая </a:t>
            </a:r>
            <a:r>
              <a:rPr lang="ru-RU" sz="1800" dirty="0" err="1" smtClean="0">
                <a:solidFill>
                  <a:schemeClr val="tx1"/>
                </a:solidFill>
              </a:rPr>
              <a:t>габаритность</a:t>
            </a:r>
            <a:r>
              <a:rPr lang="ru-RU" sz="1800" dirty="0" smtClean="0">
                <a:solidFill>
                  <a:schemeClr val="tx1"/>
                </a:solidFill>
              </a:rPr>
              <a:t> горшка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Средний </a:t>
            </a:r>
            <a:r>
              <a:rPr lang="ru-RU" sz="1800" dirty="0" smtClean="0">
                <a:solidFill>
                  <a:schemeClr val="tx1"/>
                </a:solidFill>
              </a:rPr>
              <a:t>ценовой диапазон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Н</a:t>
            </a:r>
            <a:r>
              <a:rPr lang="ru-RU" sz="1800" dirty="0" smtClean="0">
                <a:solidFill>
                  <a:schemeClr val="tx1"/>
                </a:solidFill>
              </a:rPr>
              <a:t>еповторимый </a:t>
            </a:r>
            <a:r>
              <a:rPr lang="ru-RU" sz="1800" dirty="0" smtClean="0">
                <a:solidFill>
                  <a:schemeClr val="tx1"/>
                </a:solidFill>
              </a:rPr>
              <a:t>дизайн</a:t>
            </a:r>
          </a:p>
          <a:p>
            <a:pPr marL="457200" indent="-457200"/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9124" y="785794"/>
            <a:ext cx="454566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Полив растений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Поддержание комфортной температуры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Подсветка в темное время суток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Подача удобрений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3214686"/>
          <a:ext cx="8286776" cy="3369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430"/>
                <a:gridCol w="2232430"/>
                <a:gridCol w="2107404"/>
                <a:gridCol w="1714512"/>
              </a:tblGrid>
              <a:tr h="36576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Плюсы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Минусы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Цена</a:t>
                      </a:r>
                      <a:endParaRPr lang="ru-RU" dirty="0"/>
                    </a:p>
                  </a:txBody>
                  <a:tcPr/>
                </a:tc>
              </a:tr>
              <a:tr h="15403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Parrot Pot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1)  Приложение </a:t>
                      </a:r>
                      <a:r>
                        <a:rPr lang="en-US" sz="1800" dirty="0" smtClean="0"/>
                        <a:t>Flower Power</a:t>
                      </a: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2)  Оснащён</a:t>
                      </a:r>
                      <a:r>
                        <a:rPr lang="ru-RU" sz="1800" baseline="0" dirty="0" smtClean="0"/>
                        <a:t> 4 датчиками для подробного анализа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dirty="0" smtClean="0"/>
                        <a:t>Ошибки в приложении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dirty="0" smtClean="0"/>
                        <a:t>Цена</a:t>
                      </a:r>
                      <a:r>
                        <a:rPr lang="ru-RU" baseline="0" dirty="0" smtClean="0"/>
                        <a:t> выше среднего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7 990 рублей</a:t>
                      </a:r>
                      <a:endParaRPr lang="ru-RU" dirty="0"/>
                    </a:p>
                  </a:txBody>
                  <a:tcPr/>
                </a:tc>
              </a:tr>
              <a:tr h="1446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err="1" smtClean="0"/>
                        <a:t>AeroGarden</a:t>
                      </a:r>
                      <a:endParaRPr lang="ru-RU" sz="2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ru-RU" sz="1800" baseline="0" dirty="0" smtClean="0"/>
                        <a:t>Большой функционал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ru-RU" sz="1800" baseline="0" dirty="0" smtClean="0"/>
                        <a:t>Выращивание габаритных растений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1) Большая габаритность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2) Высокая цена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16 090 рублей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14810" y="214290"/>
            <a:ext cx="4786314" cy="4357718"/>
          </a:xfrm>
        </p:spPr>
        <p:txBody>
          <a:bodyPr>
            <a:normAutofit fontScale="25000" lnSpcReduction="20000"/>
          </a:bodyPr>
          <a:lstStyle/>
          <a:p>
            <a:pPr marL="457200" indent="-457200"/>
            <a:r>
              <a:rPr lang="ru-RU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Линейные функции</a:t>
            </a:r>
          </a:p>
          <a:p>
            <a:pPr marL="457200" indent="-457200">
              <a:buAutoNum type="arabicPeriod"/>
            </a:pPr>
            <a:r>
              <a:rPr lang="ru-RU" sz="6400" dirty="0" smtClean="0">
                <a:solidFill>
                  <a:schemeClr val="tx1"/>
                </a:solidFill>
              </a:rPr>
              <a:t>Если почва сухая (датчик влажности почвы), то загорается лампочка</a:t>
            </a:r>
          </a:p>
          <a:p>
            <a:pPr marL="457200" indent="-457200">
              <a:buAutoNum type="arabicPeriod"/>
            </a:pPr>
            <a:r>
              <a:rPr lang="ru-RU" sz="6400" dirty="0" smtClean="0">
                <a:solidFill>
                  <a:schemeClr val="tx1"/>
                </a:solidFill>
              </a:rPr>
              <a:t>Если в баке с водой закончилась вода (датчик уровня воды), то включается сигнализация(зуммер)</a:t>
            </a:r>
          </a:p>
          <a:p>
            <a:pPr marL="457200" indent="-457200">
              <a:buAutoNum type="arabicPeriod"/>
            </a:pPr>
            <a:r>
              <a:rPr lang="ru-RU" sz="6400" dirty="0" smtClean="0">
                <a:solidFill>
                  <a:schemeClr val="tx1"/>
                </a:solidFill>
              </a:rPr>
              <a:t>Если в помещении недостаточно  света (датчик света), то включается лампочка</a:t>
            </a:r>
          </a:p>
          <a:p>
            <a:pPr marL="457200" indent="-457200">
              <a:buAutoNum type="arabicPeriod"/>
            </a:pPr>
            <a:r>
              <a:rPr lang="ru-RU" sz="6400" dirty="0" smtClean="0">
                <a:solidFill>
                  <a:schemeClr val="tx1"/>
                </a:solidFill>
              </a:rPr>
              <a:t>Если в помещении холодно (герметичный датчик температуры), то включается элемент Пельтье</a:t>
            </a:r>
          </a:p>
          <a:p>
            <a:pPr marL="457200" indent="-457200">
              <a:buAutoNum type="arabicPeriod"/>
            </a:pPr>
            <a:r>
              <a:rPr lang="ru-RU" sz="6400" dirty="0" smtClean="0">
                <a:solidFill>
                  <a:schemeClr val="tx1"/>
                </a:solidFill>
              </a:rPr>
              <a:t>Если на растение попадает достаточно естественного света (датчик освещенности), то выключается лампочка</a:t>
            </a:r>
          </a:p>
          <a:p>
            <a:pPr marL="1143000" indent="-1143000"/>
            <a:endParaRPr lang="ru-RU" sz="6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142984"/>
            <a:ext cx="428624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Многофакторные функции </a:t>
            </a:r>
          </a:p>
          <a:p>
            <a:pPr marL="1143000">
              <a:buFont typeface="+mj-lt"/>
              <a:buAutoNum type="arabicPeriod"/>
            </a:pPr>
            <a:r>
              <a:rPr lang="ru-RU" sz="1400" dirty="0" smtClean="0"/>
              <a:t>      Если </a:t>
            </a:r>
            <a:r>
              <a:rPr lang="ru-RU" sz="1400" dirty="0" smtClean="0"/>
              <a:t>почва сухая (датчик влажности почвы) и поблизости никого нет</a:t>
            </a:r>
          </a:p>
          <a:p>
            <a:pPr marL="1143000"/>
            <a:r>
              <a:rPr lang="ru-RU" sz="1400" dirty="0" smtClean="0"/>
              <a:t>(ультразвуковой датчик), то включается </a:t>
            </a:r>
            <a:r>
              <a:rPr lang="ru-RU" sz="1400" dirty="0" err="1" smtClean="0"/>
              <a:t>погружная</a:t>
            </a:r>
            <a:r>
              <a:rPr lang="ru-RU" sz="1400" dirty="0" smtClean="0"/>
              <a:t> помпа с трубкой</a:t>
            </a:r>
          </a:p>
          <a:p>
            <a:pPr marL="1143000"/>
            <a:r>
              <a:rPr lang="ru-RU" sz="1400" dirty="0" smtClean="0"/>
              <a:t>2. </a:t>
            </a:r>
            <a:r>
              <a:rPr lang="ru-RU" sz="1400" dirty="0" smtClean="0"/>
              <a:t>     </a:t>
            </a:r>
            <a:r>
              <a:rPr lang="ru-RU" sz="1400" dirty="0" smtClean="0"/>
              <a:t>Если в помещении нет естественного света (датчик освещенности) и в помещении</a:t>
            </a:r>
          </a:p>
          <a:p>
            <a:pPr marL="1143000"/>
            <a:r>
              <a:rPr lang="ru-RU" sz="1400" dirty="0" smtClean="0"/>
              <a:t>холодно (герметичный датчик температуры), то включается свет и элемент Пельтье</a:t>
            </a:r>
          </a:p>
          <a:p>
            <a:pPr marL="1143000"/>
            <a:r>
              <a:rPr lang="ru-RU" sz="1400" dirty="0" smtClean="0"/>
              <a:t>3. </a:t>
            </a:r>
            <a:r>
              <a:rPr lang="ru-RU" sz="1400" dirty="0" smtClean="0"/>
              <a:t>    Если </a:t>
            </a:r>
            <a:r>
              <a:rPr lang="ru-RU" sz="1400" dirty="0" smtClean="0"/>
              <a:t>помещение перегрето (герметичный датчик температуры) и вода не течет из</a:t>
            </a:r>
          </a:p>
          <a:p>
            <a:pPr marL="1143000"/>
            <a:r>
              <a:rPr lang="ru-RU" sz="1400" dirty="0" smtClean="0"/>
              <a:t>бака по аварийной причине (датчик влажности почвы), то выключается элемент</a:t>
            </a:r>
          </a:p>
          <a:p>
            <a:pPr marL="1143000"/>
            <a:r>
              <a:rPr lang="ru-RU" sz="1400" dirty="0" smtClean="0"/>
              <a:t>Пельтье и включается </a:t>
            </a:r>
            <a:r>
              <a:rPr lang="ru-RU" sz="1400" dirty="0" err="1" smtClean="0"/>
              <a:t>кулер</a:t>
            </a:r>
            <a:r>
              <a:rPr lang="ru-RU" sz="1400" dirty="0" smtClean="0"/>
              <a:t> (вентилятор </a:t>
            </a:r>
            <a:r>
              <a:rPr lang="ru-RU" sz="1400" dirty="0" err="1" smtClean="0"/>
              <a:t>охлажения</a:t>
            </a:r>
            <a:r>
              <a:rPr lang="ru-RU" sz="1400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Датчики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71546"/>
            <a:ext cx="7772400" cy="3286137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rabicPeriod"/>
            </a:pPr>
            <a:r>
              <a:rPr lang="ru-RU" sz="8000" dirty="0" err="1" smtClean="0">
                <a:solidFill>
                  <a:schemeClr val="tx1"/>
                </a:solidFill>
              </a:rPr>
              <a:t>Микросервопривод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</a:rPr>
              <a:t>Feeteech</a:t>
            </a:r>
            <a:r>
              <a:rPr lang="en-US" sz="8000" dirty="0" smtClean="0">
                <a:solidFill>
                  <a:schemeClr val="tx1"/>
                </a:solidFill>
              </a:rPr>
              <a:t> FS90</a:t>
            </a:r>
          </a:p>
          <a:p>
            <a:pPr marL="457200" indent="-457200">
              <a:buAutoNum type="arabicPeriod"/>
            </a:pPr>
            <a:r>
              <a:rPr lang="ru-RU" sz="8000" dirty="0" smtClean="0">
                <a:solidFill>
                  <a:schemeClr val="tx1"/>
                </a:solidFill>
              </a:rPr>
              <a:t>Ультразвуковой дальномер </a:t>
            </a:r>
            <a:r>
              <a:rPr lang="en-US" sz="8000" dirty="0" smtClean="0">
                <a:solidFill>
                  <a:schemeClr val="tx1"/>
                </a:solidFill>
              </a:rPr>
              <a:t>HC-SR04</a:t>
            </a:r>
          </a:p>
          <a:p>
            <a:pPr marL="457200" indent="-457200">
              <a:buAutoNum type="arabicPeriod"/>
            </a:pPr>
            <a:r>
              <a:rPr lang="ru-RU" sz="8000" dirty="0" smtClean="0">
                <a:solidFill>
                  <a:schemeClr val="tx1"/>
                </a:solidFill>
              </a:rPr>
              <a:t>Датчик освещённости и приближения</a:t>
            </a:r>
          </a:p>
          <a:p>
            <a:pPr marL="457200" indent="-457200">
              <a:buAutoNum type="arabicPeriod"/>
            </a:pPr>
            <a:r>
              <a:rPr lang="ru-RU" sz="8000" dirty="0" err="1" smtClean="0">
                <a:solidFill>
                  <a:schemeClr val="tx1"/>
                </a:solidFill>
              </a:rPr>
              <a:t>Резистый</a:t>
            </a:r>
            <a:r>
              <a:rPr lang="ru-RU" sz="8000" dirty="0" smtClean="0">
                <a:solidFill>
                  <a:schemeClr val="tx1"/>
                </a:solidFill>
              </a:rPr>
              <a:t> датчик влажности почвы</a:t>
            </a:r>
          </a:p>
          <a:p>
            <a:pPr marL="457200" indent="-457200">
              <a:buAutoNum type="arabicPeriod"/>
            </a:pPr>
            <a:r>
              <a:rPr lang="ru-RU" sz="8000" dirty="0" smtClean="0">
                <a:solidFill>
                  <a:schemeClr val="tx1"/>
                </a:solidFill>
              </a:rPr>
              <a:t>Герметичный датчик температуры </a:t>
            </a:r>
            <a:r>
              <a:rPr lang="en-US" sz="8000" dirty="0" smtClean="0">
                <a:solidFill>
                  <a:schemeClr val="tx1"/>
                </a:solidFill>
              </a:rPr>
              <a:t>DS18B20</a:t>
            </a:r>
          </a:p>
          <a:p>
            <a:pPr marL="457200" indent="-457200">
              <a:buAutoNum type="arabicPeriod"/>
            </a:pPr>
            <a:r>
              <a:rPr lang="ru-RU" sz="8000" dirty="0" smtClean="0">
                <a:solidFill>
                  <a:schemeClr val="tx1"/>
                </a:solidFill>
              </a:rPr>
              <a:t>Датчик уровня воды</a:t>
            </a:r>
          </a:p>
          <a:p>
            <a:pPr marL="457200" indent="-457200" algn="ctr"/>
            <a:r>
              <a:rPr lang="ru-RU" sz="14400" b="1" dirty="0" smtClean="0">
                <a:solidFill>
                  <a:schemeClr val="tx1"/>
                </a:solidFill>
              </a:rPr>
              <a:t>Исполнительные элементы</a:t>
            </a:r>
          </a:p>
          <a:p>
            <a:pPr marL="1371600" indent="-1371600">
              <a:buAutoNum type="arabicPeriod"/>
            </a:pPr>
            <a:r>
              <a:rPr lang="ru-RU" sz="8000" dirty="0" err="1" smtClean="0">
                <a:solidFill>
                  <a:schemeClr val="tx1"/>
                </a:solidFill>
              </a:rPr>
              <a:t>Погружная</a:t>
            </a:r>
            <a:r>
              <a:rPr lang="ru-RU" sz="8000" dirty="0" smtClean="0">
                <a:solidFill>
                  <a:schemeClr val="tx1"/>
                </a:solidFill>
              </a:rPr>
              <a:t> помпа с трубкой </a:t>
            </a:r>
          </a:p>
          <a:p>
            <a:pPr marL="1371600" indent="-1371600">
              <a:buAutoNum type="arabicPeriod"/>
            </a:pPr>
            <a:r>
              <a:rPr lang="ru-RU" sz="8000" dirty="0" smtClean="0">
                <a:solidFill>
                  <a:schemeClr val="tx1"/>
                </a:solidFill>
              </a:rPr>
              <a:t>Элемент Пельтье</a:t>
            </a:r>
          </a:p>
          <a:p>
            <a:pPr marL="1371600" indent="-1371600">
              <a:buAutoNum type="arabicPeriod"/>
            </a:pPr>
            <a:r>
              <a:rPr lang="ru-RU" sz="8000" dirty="0" smtClean="0">
                <a:solidFill>
                  <a:schemeClr val="tx1"/>
                </a:solidFill>
              </a:rPr>
              <a:t>Вентилятор охлаждения</a:t>
            </a:r>
            <a:endParaRPr lang="ru-RU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Экономические расчеты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928670"/>
          <a:ext cx="8786873" cy="581344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370091"/>
                <a:gridCol w="981388"/>
                <a:gridCol w="853980"/>
                <a:gridCol w="1581414"/>
              </a:tblGrid>
              <a:tr h="508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Название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Цена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Кол-во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Сумма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528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Зуммер (Troyka-модуль)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Герметичный датчик температуры DS18B20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Ультразвуковой дальномер HC-SR04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640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Светодиод «Пиранья» (Troyka-модуль)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170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МикросервоприводFeetech</a:t>
                      </a:r>
                      <a:r>
                        <a:rPr lang="ru-RU" sz="1800" dirty="0"/>
                        <a:t> FS90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390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390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Погружная</a:t>
                      </a:r>
                      <a:r>
                        <a:rPr lang="ru-RU" sz="1800" dirty="0"/>
                        <a:t> помпа с трубкой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10</a:t>
                      </a:r>
                      <a:r>
                        <a:rPr lang="ru-RU" sz="1800" dirty="0" smtClean="0"/>
                        <a:t>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Импульсный блок питания </a:t>
                      </a:r>
                      <a:r>
                        <a:rPr lang="ru-RU" sz="1800" dirty="0" err="1"/>
                        <a:t>Robiton</a:t>
                      </a:r>
                      <a:r>
                        <a:rPr lang="ru-RU" sz="1800" dirty="0"/>
                        <a:t> TN2000S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1390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1390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Вентилятор охлаждения (30×30×8 мм)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290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290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5284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Цифровой датчик температуры и влажности (Troyka-модуль)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310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Датчик уровня воды (прямой)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Горшок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400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400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Контейнер</a:t>
                      </a:r>
                      <a:r>
                        <a:rPr lang="ru-RU" sz="1800" baseline="0" dirty="0" smtClean="0"/>
                        <a:t> для воды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400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400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Элемент Пельтье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640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640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 smtClean="0"/>
                        <a:t>Микросервопривод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en-US" sz="1800" baseline="0" dirty="0" err="1" smtClean="0"/>
                        <a:t>Feteech</a:t>
                      </a:r>
                      <a:r>
                        <a:rPr lang="en-US" sz="1800" baseline="0" dirty="0" smtClean="0"/>
                        <a:t> FS90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390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390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Плата </a:t>
                      </a:r>
                      <a:r>
                        <a:rPr lang="en-US" sz="1800" dirty="0" smtClean="0"/>
                        <a:t>“</a:t>
                      </a:r>
                      <a:r>
                        <a:rPr lang="en-US" sz="1800" dirty="0" err="1" smtClean="0"/>
                        <a:t>Strela</a:t>
                      </a:r>
                      <a:r>
                        <a:rPr lang="en-US" sz="1800" dirty="0" smtClean="0"/>
                        <a:t>”</a:t>
                      </a:r>
                      <a:r>
                        <a:rPr lang="ru-RU" sz="1800" dirty="0" smtClean="0"/>
                        <a:t>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3090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3090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Провод</a:t>
                      </a:r>
                      <a:r>
                        <a:rPr lang="ru-RU" sz="1800" baseline="0" dirty="0" smtClean="0"/>
                        <a:t> мама-папа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150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</a:tr>
              <a:tr h="276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ИТОГО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10 290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439</Words>
  <Application>Microsoft Office PowerPoint</Application>
  <PresentationFormat>Экран (4:3)</PresentationFormat>
  <Paragraphs>131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 Цель и задачи</vt:lpstr>
      <vt:lpstr>Аналоги и функционал </vt:lpstr>
      <vt:lpstr>Функционал</vt:lpstr>
      <vt:lpstr>Датчики </vt:lpstr>
      <vt:lpstr>Экономические расчеты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</cp:revision>
  <dcterms:created xsi:type="dcterms:W3CDTF">2022-04-18T05:07:56Z</dcterms:created>
  <dcterms:modified xsi:type="dcterms:W3CDTF">2022-04-18T07:42:52Z</dcterms:modified>
</cp:coreProperties>
</file>