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 /><Relationship Id="rId9" Type="http://schemas.openxmlformats.org/officeDocument/2006/relationships/tableStyles" Target="tableStyles.xml" /><Relationship Id="rId1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79766D-6721-4AD8-822D-C4391F57DB4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C749CE-60B7-44B5-BEF9-7F14647D4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79766D-6721-4AD8-822D-C4391F57DB4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C749CE-60B7-44B5-BEF9-7F14647D4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79766D-6721-4AD8-822D-C4391F57DB4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C749CE-60B7-44B5-BEF9-7F14647D4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79766D-6721-4AD8-822D-C4391F57DB4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C749CE-60B7-44B5-BEF9-7F14647D4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79766D-6721-4AD8-822D-C4391F57DB4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C749CE-60B7-44B5-BEF9-7F14647D4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79766D-6721-4AD8-822D-C4391F57DB4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C749CE-60B7-44B5-BEF9-7F14647D4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79766D-6721-4AD8-822D-C4391F57DB4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C749CE-60B7-44B5-BEF9-7F14647D4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79766D-6721-4AD8-822D-C4391F57DB44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C749CE-60B7-44B5-BEF9-7F14647D4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79766D-6721-4AD8-822D-C4391F57DB44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C749CE-60B7-44B5-BEF9-7F14647D4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79766D-6721-4AD8-822D-C4391F57DB4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C749CE-60B7-44B5-BEF9-7F14647D4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3179766D-6721-4AD8-822D-C4391F57DB4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5CC749CE-60B7-44B5-BEF9-7F14647D4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79766D-6721-4AD8-822D-C4391F57DB4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C749CE-60B7-44B5-BEF9-7F14647D4B0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6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4915" y="0"/>
            <a:ext cx="4572347" cy="6858000"/>
          </a:xfrm>
          <a:prstGeom prst="rect">
            <a:avLst/>
          </a:prstGeom>
        </p:spPr>
      </p:pic>
      <p:sp>
        <p:nvSpPr>
          <p:cNvPr id="9" name="Заголовок 8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372100" y="84221"/>
            <a:ext cx="5981700" cy="5197642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ru-RU"/>
            </a:br>
            <a:endParaRPr lang="ru-RU"/>
          </a:p>
        </p:txBody>
      </p:sp>
      <p:sp>
        <p:nvSpPr>
          <p:cNvPr id="14" name="Объект 11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52474" y="517358"/>
            <a:ext cx="7297152" cy="565960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/>
          <a:p>
            <a:pPr marL="0" indent="0">
              <a:buNone/>
              <a:defRPr/>
            </a:pPr>
            <a:r>
              <a:rPr lang="ru-RU" sz="4500">
                <a:latin typeface="Times New Roman"/>
              </a:rPr>
              <a:t>          </a:t>
            </a:r>
            <a:r>
              <a:rPr lang="ru-RU" sz="5200">
                <a:latin typeface="Times New Roman"/>
              </a:rPr>
              <a:t>Даниил </a:t>
            </a:r>
            <a:r>
              <a:rPr lang="ru-RU" sz="5200">
                <a:latin typeface="Times New Roman"/>
              </a:rPr>
              <a:t>Паздерин</a:t>
            </a:r>
            <a:r>
              <a:rPr lang="ru-RU" sz="5200">
                <a:latin typeface="Times New Roman"/>
              </a:rPr>
              <a:t>, 9 лет</a:t>
            </a:r>
            <a:endParaRPr/>
          </a:p>
          <a:p>
            <a:pPr marL="0" indent="0">
              <a:buNone/>
              <a:defRPr/>
            </a:pPr>
            <a:endParaRPr lang="ru-RU" sz="4500">
              <a:latin typeface="Times New Roman"/>
            </a:endParaRPr>
          </a:p>
          <a:p>
            <a:pPr marL="0" indent="0">
              <a:buNone/>
              <a:defRPr/>
            </a:pPr>
            <a:r>
              <a:rPr lang="ru-RU" sz="4500">
                <a:latin typeface="Times New Roman"/>
              </a:rPr>
              <a:t>         </a:t>
            </a:r>
            <a:endParaRPr/>
          </a:p>
          <a:p>
            <a:pPr marL="0" indent="0" algn="ctr">
              <a:buNone/>
              <a:defRPr/>
            </a:pPr>
            <a:r>
              <a:rPr lang="ru-RU" sz="4500">
                <a:latin typeface="Times New Roman"/>
              </a:rPr>
              <a:t>             Представляет проект:          	         Настольная игра </a:t>
            </a:r>
            <a:endParaRPr/>
          </a:p>
          <a:p>
            <a:pPr marL="0" indent="0">
              <a:buNone/>
              <a:defRPr/>
            </a:pPr>
            <a:r>
              <a:rPr lang="ru-RU" sz="4500">
                <a:latin typeface="Times New Roman"/>
              </a:rPr>
              <a:t>	         «</a:t>
            </a:r>
            <a:r>
              <a:rPr lang="ru-RU" sz="4500">
                <a:latin typeface="Times New Roman"/>
              </a:rPr>
              <a:t>Робо</a:t>
            </a:r>
            <a:r>
              <a:rPr lang="ru-RU" sz="4500">
                <a:latin typeface="Times New Roman"/>
              </a:rPr>
              <a:t>-боулинг»</a:t>
            </a:r>
            <a:endParaRPr/>
          </a:p>
          <a:p>
            <a:pPr marL="0" indent="0">
              <a:buNone/>
              <a:defRPr/>
            </a:pPr>
            <a:r>
              <a:rPr lang="ru-RU" sz="4500">
                <a:latin typeface="Times New Roman"/>
              </a:rPr>
              <a:t>				</a:t>
            </a:r>
            <a:endParaRPr lang="ru-RU" sz="4500">
              <a:latin typeface="Times New Roman"/>
            </a:endParaRPr>
          </a:p>
          <a:p>
            <a:pPr marL="0" indent="0">
              <a:buNone/>
              <a:defRPr/>
            </a:pPr>
            <a:endParaRPr/>
          </a:p>
          <a:p>
            <a:pPr marL="0" indent="0" algn="r">
              <a:buNone/>
              <a:defRPr/>
            </a:pPr>
            <a:r>
              <a:rPr lang="ru-RU" sz="3200">
                <a:latin typeface="Times New Roman"/>
              </a:rPr>
              <a:t>                                   Руководитель: 		</a:t>
            </a:r>
            <a:r>
              <a:rPr lang="ru-RU" sz="3200">
                <a:latin typeface="Times New Roman"/>
              </a:rPr>
              <a:t>Ванаг</a:t>
            </a:r>
            <a:r>
              <a:rPr lang="ru-RU" sz="3200">
                <a:latin typeface="Times New Roman"/>
              </a:rPr>
              <a:t> Светлана </a:t>
            </a:r>
            <a:r>
              <a:rPr lang="ru-RU" sz="3200">
                <a:latin typeface="Times New Roman"/>
              </a:rPr>
              <a:t>Имантовна</a:t>
            </a:r>
            <a:endParaRPr lang="ru-RU" sz="3200">
              <a:latin typeface="Times New Roman"/>
            </a:endParaRPr>
          </a:p>
          <a:p>
            <a:pPr marL="0" indent="0">
              <a:buNone/>
              <a:defRPr/>
            </a:pPr>
            <a:endParaRPr lang="ru-RU" sz="3200">
              <a:latin typeface="Times New Roman"/>
            </a:endParaRPr>
          </a:p>
          <a:p>
            <a:pPr marL="0" indent="0">
              <a:buNone/>
              <a:defRPr/>
            </a:pPr>
            <a:r>
              <a:rPr lang="ru-RU" sz="4500">
                <a:latin typeface="Times New Roman"/>
              </a:rPr>
              <a:t>                  </a:t>
            </a:r>
            <a:r>
              <a:rPr lang="ru-RU" sz="2400">
                <a:latin typeface="Times New Roman"/>
              </a:rPr>
              <a:t>г. Петрозаводск, 2022</a:t>
            </a:r>
            <a:endParaRPr/>
          </a:p>
        </p:txBody>
      </p:sp>
      <p:grpSp>
        <p:nvGrpSpPr>
          <p:cNvPr id="36" name="Группа 35" hidden="0"/>
          <p:cNvGrpSpPr/>
          <p:nvPr isPhoto="0" userDrawn="0"/>
        </p:nvGrpSpPr>
        <p:grpSpPr bwMode="auto">
          <a:xfrm>
            <a:off x="5251595" y="1762437"/>
            <a:ext cx="42480" cy="18360"/>
            <a:chOff x="5251595" y="1762437"/>
            <a:chExt cx="42480" cy="18360"/>
          </a:xfrm>
        </p:grpSpPr>
        <p:pic>
          <p:nvPicPr>
            <p:cNvPr id="19" name="Рукописный ввод 18" hidden="0"/>
            <p:cNvPicPr/>
            <p:nvPr isPhoto="0" userDrawn="0"/>
          </p:nvPicPr>
          <p:blipFill>
            <a:blip r:embed="rId3"/>
            <a:stretch/>
          </p:blipFill>
          <p:spPr bwMode="auto">
            <a:xfrm>
              <a:off x="5275715" y="1672437"/>
              <a:ext cx="36000" cy="216000"/>
            </a:xfrm>
            <a:prstGeom prst="rect">
              <a:avLst/>
            </a:prstGeom>
          </p:spPr>
        </p:pic>
        <p:pic>
          <p:nvPicPr>
            <p:cNvPr id="20" name="Рукописный ввод 19" hidden="0"/>
            <p:cNvPicPr/>
            <p:nvPr isPhoto="0" userDrawn="0"/>
          </p:nvPicPr>
          <p:blipFill>
            <a:blip r:embed="rId4"/>
            <a:stretch/>
          </p:blipFill>
          <p:spPr bwMode="auto">
            <a:xfrm>
              <a:off x="5233595" y="1654437"/>
              <a:ext cx="42120" cy="216000"/>
            </a:xfrm>
            <a:prstGeom prst="rect">
              <a:avLst/>
            </a:prstGeom>
          </p:spPr>
        </p:pic>
      </p:grpSp>
      <p:grpSp>
        <p:nvGrpSpPr>
          <p:cNvPr id="35" name="Группа 34" hidden="0"/>
          <p:cNvGrpSpPr/>
          <p:nvPr isPhoto="0" userDrawn="0"/>
        </p:nvGrpSpPr>
        <p:grpSpPr bwMode="auto">
          <a:xfrm>
            <a:off x="4974755" y="378597"/>
            <a:ext cx="360" cy="360"/>
            <a:chOff x="4974755" y="378597"/>
            <a:chExt cx="360" cy="360"/>
          </a:xfrm>
        </p:grpSpPr>
        <p:pic>
          <p:nvPicPr>
            <p:cNvPr id="21" name="Рукописный ввод 20" hidden="0"/>
            <p:cNvPicPr/>
            <p:nvPr isPhoto="0" userDrawn="0"/>
          </p:nvPicPr>
          <p:blipFill>
            <a:blip r:embed="rId5"/>
            <a:stretch/>
          </p:blipFill>
          <p:spPr bwMode="auto">
            <a:xfrm>
              <a:off x="4957115" y="270957"/>
              <a:ext cx="36000" cy="216000"/>
            </a:xfrm>
            <a:prstGeom prst="rect">
              <a:avLst/>
            </a:prstGeom>
          </p:spPr>
        </p:pic>
        <p:pic>
          <p:nvPicPr>
            <p:cNvPr id="22" name="Рукописный ввод 21" hidden="0"/>
            <p:cNvPicPr/>
            <p:nvPr isPhoto="0" userDrawn="0"/>
          </p:nvPicPr>
          <p:blipFill>
            <a:blip r:embed="rId5"/>
            <a:stretch/>
          </p:blipFill>
          <p:spPr bwMode="auto">
            <a:xfrm>
              <a:off x="4957115" y="270957"/>
              <a:ext cx="36000" cy="216000"/>
            </a:xfrm>
            <a:prstGeom prst="rect">
              <a:avLst/>
            </a:prstGeom>
          </p:spPr>
        </p:pic>
      </p:grpSp>
      <p:grpSp>
        <p:nvGrpSpPr>
          <p:cNvPr id="34" name="Группа 33" hidden="0"/>
          <p:cNvGrpSpPr/>
          <p:nvPr isPhoto="0" userDrawn="0"/>
        </p:nvGrpSpPr>
        <p:grpSpPr bwMode="auto">
          <a:xfrm>
            <a:off x="4765955" y="204100"/>
            <a:ext cx="22680" cy="6376"/>
            <a:chOff x="4765955" y="204100"/>
            <a:chExt cx="22680" cy="6376"/>
          </a:xfrm>
        </p:grpSpPr>
        <p:pic>
          <p:nvPicPr>
            <p:cNvPr id="23" name="Рукописный ввод 22" hidden="0"/>
            <p:cNvPicPr/>
            <p:nvPr isPhoto="0" userDrawn="0"/>
          </p:nvPicPr>
          <p:blipFill>
            <a:blip r:embed="rId6"/>
            <a:stretch/>
          </p:blipFill>
          <p:spPr bwMode="auto">
            <a:xfrm>
              <a:off x="4768115" y="102477"/>
              <a:ext cx="38520" cy="216000"/>
            </a:xfrm>
            <a:prstGeom prst="rect">
              <a:avLst/>
            </a:prstGeom>
          </p:spPr>
        </p:pic>
        <p:pic>
          <p:nvPicPr>
            <p:cNvPr id="24" name="Рукописный ввод 23" hidden="0"/>
            <p:cNvPicPr/>
            <p:nvPr isPhoto="0" userDrawn="0"/>
          </p:nvPicPr>
          <p:blipFill>
            <a:blip r:embed="rId7"/>
            <a:stretch/>
          </p:blipFill>
          <p:spPr bwMode="auto">
            <a:xfrm>
              <a:off x="4748315" y="96461"/>
              <a:ext cx="52200" cy="216000"/>
            </a:xfrm>
            <a:prstGeom prst="rect">
              <a:avLst/>
            </a:prstGeom>
          </p:spPr>
        </p:pic>
      </p:grpSp>
      <p:grpSp>
        <p:nvGrpSpPr>
          <p:cNvPr id="33" name="Группа 32" hidden="0"/>
          <p:cNvGrpSpPr/>
          <p:nvPr isPhoto="0" userDrawn="0"/>
        </p:nvGrpSpPr>
        <p:grpSpPr bwMode="auto">
          <a:xfrm>
            <a:off x="4794395" y="553045"/>
            <a:ext cx="6120" cy="24480"/>
            <a:chOff x="4794395" y="553045"/>
            <a:chExt cx="6120" cy="24480"/>
          </a:xfrm>
        </p:grpSpPr>
        <p:pic>
          <p:nvPicPr>
            <p:cNvPr id="26" name="Рукописный ввод 25" hidden="0"/>
            <p:cNvPicPr/>
            <p:nvPr isPhoto="0" userDrawn="0"/>
          </p:nvPicPr>
          <p:blipFill>
            <a:blip r:embed="rId8"/>
            <a:stretch/>
          </p:blipFill>
          <p:spPr bwMode="auto">
            <a:xfrm>
              <a:off x="4777835" y="445405"/>
              <a:ext cx="40679" cy="222120"/>
            </a:xfrm>
            <a:prstGeom prst="rect">
              <a:avLst/>
            </a:prstGeom>
          </p:spPr>
        </p:pic>
        <p:pic>
          <p:nvPicPr>
            <p:cNvPr id="27" name="Рукописный ввод 26" hidden="0"/>
            <p:cNvPicPr/>
            <p:nvPr isPhoto="0" userDrawn="0"/>
          </p:nvPicPr>
          <p:blipFill>
            <a:blip r:embed="rId9"/>
            <a:stretch/>
          </p:blipFill>
          <p:spPr bwMode="auto">
            <a:xfrm>
              <a:off x="4776395" y="469525"/>
              <a:ext cx="36000" cy="216000"/>
            </a:xfrm>
            <a:prstGeom prst="rect">
              <a:avLst/>
            </a:prstGeom>
          </p:spPr>
        </p:pic>
      </p:grpSp>
      <p:pic>
        <p:nvPicPr>
          <p:cNvPr id="28" name="Рукописный ввод 27" hidden="0"/>
          <p:cNvPicPr/>
          <p:nvPr isPhoto="0" userDrawn="0"/>
        </p:nvPicPr>
        <p:blipFill>
          <a:blip r:embed="rId10"/>
          <a:stretch/>
        </p:blipFill>
        <p:spPr bwMode="auto">
          <a:xfrm>
            <a:off x="4596035" y="198805"/>
            <a:ext cx="36000" cy="216000"/>
          </a:xfrm>
          <a:prstGeom prst="rect">
            <a:avLst/>
          </a:prstGeom>
        </p:spPr>
      </p:pic>
      <p:grpSp>
        <p:nvGrpSpPr>
          <p:cNvPr id="32" name="Группа 31" hidden="0"/>
          <p:cNvGrpSpPr/>
          <p:nvPr isPhoto="0" userDrawn="0"/>
        </p:nvGrpSpPr>
        <p:grpSpPr bwMode="auto">
          <a:xfrm>
            <a:off x="5503955" y="4806085"/>
            <a:ext cx="6480" cy="6480"/>
            <a:chOff x="5503955" y="4806085"/>
            <a:chExt cx="6480" cy="6480"/>
          </a:xfrm>
        </p:grpSpPr>
        <p:pic>
          <p:nvPicPr>
            <p:cNvPr id="29" name="Рукописный ввод 28" hidden="0"/>
            <p:cNvPicPr/>
            <p:nvPr isPhoto="0" userDrawn="0"/>
          </p:nvPicPr>
          <p:blipFill>
            <a:blip r:embed="rId11"/>
            <a:stretch/>
          </p:blipFill>
          <p:spPr bwMode="auto">
            <a:xfrm>
              <a:off x="5486315" y="4698445"/>
              <a:ext cx="36000" cy="216000"/>
            </a:xfrm>
            <a:prstGeom prst="rect">
              <a:avLst/>
            </a:prstGeom>
          </p:spPr>
        </p:pic>
        <p:pic>
          <p:nvPicPr>
            <p:cNvPr id="30" name="Рукописный ввод 29" hidden="0"/>
            <p:cNvPicPr/>
            <p:nvPr isPhoto="0" userDrawn="0"/>
          </p:nvPicPr>
          <p:blipFill>
            <a:blip r:embed="rId12"/>
            <a:stretch/>
          </p:blipFill>
          <p:spPr bwMode="auto">
            <a:xfrm>
              <a:off x="5486315" y="4704565"/>
              <a:ext cx="36000" cy="216000"/>
            </a:xfrm>
            <a:prstGeom prst="rect">
              <a:avLst/>
            </a:prstGeom>
          </p:spPr>
        </p:pic>
        <p:pic>
          <p:nvPicPr>
            <p:cNvPr id="31" name="Рукописный ввод 30" hidden="0"/>
            <p:cNvPicPr/>
            <p:nvPr isPhoto="0" userDrawn="0"/>
          </p:nvPicPr>
          <p:blipFill>
            <a:blip r:embed="rId13"/>
            <a:stretch/>
          </p:blipFill>
          <p:spPr bwMode="auto">
            <a:xfrm>
              <a:off x="5492435" y="4704565"/>
              <a:ext cx="36000" cy="216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6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9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 flipH="0" flipV="0">
            <a:off x="6316049" y="711768"/>
            <a:ext cx="5875949" cy="560245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>
              <a:defRPr/>
            </a:pPr>
            <a:r>
              <a:rPr lang="ru-RU"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Наша семья очень любит играть в настольные игры. Но очень часто родители  находятся на работе, а мне одному хочется поиграть. И тогда родилась идея – а не сделать ли мне настольную игру? </a:t>
            </a:r>
            <a:endParaRPr/>
          </a:p>
          <a:p>
            <a:pPr>
              <a:defRPr/>
            </a:pPr>
            <a:r>
              <a:rPr lang="ru-RU"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Но что она из себя будет представлять? </a:t>
            </a:r>
            <a:endParaRPr/>
          </a:p>
          <a:p>
            <a:pPr>
              <a:defRPr/>
            </a:pPr>
            <a:r>
              <a:rPr lang="ru-RU"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И что мне для этого нужно?</a:t>
            </a:r>
            <a:endParaRPr/>
          </a:p>
        </p:txBody>
      </p:sp>
      <p:pic>
        <p:nvPicPr>
          <p:cNvPr id="8" name="Объект 7" hidden="0"/>
          <p:cNvPicPr>
            <a:picLocks noChangeAspect="1" noGrp="1"/>
          </p:cNvPicPr>
          <p:nvPr isPhoto="0" userDrawn="0">
            <p:ph idx="4294967295" hasCustomPrompt="0"/>
          </p:nvPr>
        </p:nvPicPr>
        <p:blipFill>
          <a:blip r:embed="rId2"/>
          <a:stretch/>
        </p:blipFill>
        <p:spPr bwMode="auto">
          <a:xfrm>
            <a:off x="76199" y="654617"/>
            <a:ext cx="6189260" cy="5472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6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61923" y="76199"/>
            <a:ext cx="3481001" cy="2203449"/>
          </a:xfrm>
          <a:prstGeom prst="rect">
            <a:avLst/>
          </a:prstGeom>
        </p:spPr>
      </p:pic>
      <p:pic>
        <p:nvPicPr>
          <p:cNvPr id="7" name="Рисунок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61923" y="2355849"/>
            <a:ext cx="3481001" cy="2082799"/>
          </a:xfrm>
          <a:prstGeom prst="rect">
            <a:avLst/>
          </a:prstGeom>
        </p:spPr>
      </p:pic>
      <p:pic>
        <p:nvPicPr>
          <p:cNvPr id="9" name="Рисунок 8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61923" y="4500733"/>
            <a:ext cx="5016500" cy="2279650"/>
          </a:xfrm>
          <a:prstGeom prst="rect">
            <a:avLst/>
          </a:prstGeom>
        </p:spPr>
      </p:pic>
      <p:sp>
        <p:nvSpPr>
          <p:cNvPr id="10" name="Текст 2" hidden="0"/>
          <p:cNvSpPr txBox="1"/>
          <p:nvPr isPhoto="0" userDrawn="0"/>
        </p:nvSpPr>
        <p:spPr bwMode="auto">
          <a:xfrm flipH="0" flipV="0">
            <a:off x="3799687" y="250483"/>
            <a:ext cx="1830562" cy="4000497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Мне пришла в голову мысль – а не изобрести ли боулинг? Для этого сначала я сделал небольшое поле и кегли, сконструировал жёлоб, взял готовые шарики. Но оказалось слишком просто самому кидать шарики руками. </a:t>
            </a:r>
            <a:endParaRPr lang="ru-RU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Рисунок 13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5902807" y="133349"/>
            <a:ext cx="3455384" cy="2847974"/>
          </a:xfrm>
          <a:prstGeom prst="rect">
            <a:avLst/>
          </a:prstGeom>
        </p:spPr>
      </p:pic>
      <p:sp>
        <p:nvSpPr>
          <p:cNvPr id="21" name="Текст 2" hidden="0"/>
          <p:cNvSpPr txBox="1"/>
          <p:nvPr isPhoto="0" userDrawn="0"/>
        </p:nvSpPr>
        <p:spPr bwMode="auto">
          <a:xfrm flipH="0" flipV="0">
            <a:off x="9545025" y="250483"/>
            <a:ext cx="2352726" cy="6529900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5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Я подумал, а не сделать ли мне клюшку, по принципу, как в гольфе? </a:t>
            </a:r>
            <a:endParaRPr/>
          </a:p>
          <a:p>
            <a:pPr>
              <a:defRPr/>
            </a:pPr>
            <a:r>
              <a:rPr lang="ru-RU" sz="15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А потом я решил ещё усложнить задачу. Клюшка должна сама запускаться, как только мячик окажется </a:t>
            </a:r>
            <a:r>
              <a:rPr lang="ru-RU" sz="15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на поле. </a:t>
            </a:r>
            <a:endParaRPr lang="ru-RU" sz="15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/>
          </a:p>
          <a:p>
            <a:pPr>
              <a:defRPr/>
            </a:pPr>
            <a:endParaRPr lang="ru-RU" sz="15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 sz="15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 sz="15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 sz="15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 sz="15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r>
              <a:rPr lang="ru-RU" sz="150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И чтобы было интереснее – клюшка должна автоматически запускаться с помощью датчика расстояния. </a:t>
            </a:r>
            <a:endParaRPr lang="ru-RU" sz="150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pic>
        <p:nvPicPr>
          <p:cNvPr id="196070330" name="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 flipH="0" flipV="0">
            <a:off x="5544524" y="3852176"/>
            <a:ext cx="3904274" cy="2928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6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Текст 7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 flipH="0" flipV="0">
            <a:off x="7087574" y="156949"/>
            <a:ext cx="4657725" cy="654864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l">
              <a:defRPr/>
            </a:pPr>
            <a:r>
              <a:rPr lang="ru-RU" sz="3000"/>
              <a:t>В результате моего творчества появилась настольная игра под названием </a:t>
            </a:r>
            <a:r>
              <a:rPr lang="ru-RU" sz="3000"/>
              <a:t>«</a:t>
            </a:r>
            <a:r>
              <a:rPr lang="ru-RU" sz="3000"/>
              <a:t>робо</a:t>
            </a:r>
            <a:r>
              <a:rPr lang="ru-RU" sz="3000"/>
              <a:t>-боулинг». </a:t>
            </a:r>
            <a:endParaRPr lang="ru-RU" sz="3000"/>
          </a:p>
          <a:p>
            <a:pPr algn="l">
              <a:defRPr/>
            </a:pPr>
            <a:endParaRPr lang="ru-RU" sz="3000"/>
          </a:p>
          <a:p>
            <a:pPr algn="l">
              <a:defRPr/>
            </a:pPr>
            <a:r>
              <a:rPr lang="ru-RU" sz="3000"/>
              <a:t>В эту игру можно играть одному, с семьёй или друзьями. И замечательно и весело проводить время.</a:t>
            </a:r>
            <a:endParaRPr lang="ru-RU" sz="3000"/>
          </a:p>
        </p:txBody>
      </p:sp>
      <p:pic>
        <p:nvPicPr>
          <p:cNvPr id="15" name="Рисунок 1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76787" y="103638"/>
            <a:ext cx="6449200" cy="6601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6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Текст 6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518616" y="423082"/>
            <a:ext cx="11170692" cy="38554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>
                <a:latin typeface="Times New Roman"/>
              </a:rPr>
              <a:t>Цель моего проекта – было создание настольной игры. </a:t>
            </a:r>
            <a:endParaRPr/>
          </a:p>
          <a:p>
            <a:pPr>
              <a:defRPr/>
            </a:pPr>
            <a:endParaRPr lang="ru-RU" sz="3000">
              <a:latin typeface="Times New Roman"/>
            </a:endParaRPr>
          </a:p>
          <a:p>
            <a:pPr>
              <a:defRPr/>
            </a:pPr>
            <a:r>
              <a:rPr lang="ru-RU" sz="3000">
                <a:latin typeface="Times New Roman"/>
              </a:rPr>
              <a:t>Считаю</a:t>
            </a:r>
            <a:r>
              <a:rPr lang="ru-RU" sz="3000">
                <a:latin typeface="Times New Roman"/>
              </a:rPr>
              <a:t>, что с данной </a:t>
            </a:r>
            <a:r>
              <a:rPr lang="ru-RU" sz="3000">
                <a:latin typeface="Times New Roman"/>
              </a:rPr>
              <a:t>целью я </a:t>
            </a:r>
            <a:r>
              <a:rPr lang="ru-RU" sz="3000">
                <a:latin typeface="Times New Roman"/>
              </a:rPr>
              <a:t>справился, так как получилась замечательная настольная игра, которую я назвал «</a:t>
            </a:r>
            <a:r>
              <a:rPr lang="ru-RU" sz="3000">
                <a:latin typeface="Times New Roman"/>
              </a:rPr>
              <a:t>робо</a:t>
            </a:r>
            <a:r>
              <a:rPr lang="ru-RU" sz="3000">
                <a:latin typeface="Times New Roman"/>
              </a:rPr>
              <a:t>-боулинг». </a:t>
            </a:r>
            <a:endParaRPr lang="ru-RU" sz="3000">
              <a:latin typeface="Times New Roman"/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lang="ru-RU" sz="3000">
                <a:latin typeface="Times New Roman"/>
              </a:rPr>
              <a:t>В данном изобретении я применил свои знания в робототехнике и программировании.</a:t>
            </a:r>
            <a:endParaRPr lang="ru-RU" sz="3000">
              <a:latin typeface="Times New Roman"/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lang="ru-RU" sz="3000">
                <a:latin typeface="Times New Roman"/>
              </a:rPr>
              <a:t>В дальнейшем планирую усовершенствовать свою модель «</a:t>
            </a:r>
            <a:r>
              <a:rPr lang="ru-RU" sz="3000">
                <a:latin typeface="Times New Roman"/>
              </a:rPr>
              <a:t>робо</a:t>
            </a:r>
            <a:r>
              <a:rPr lang="ru-RU" sz="3000">
                <a:latin typeface="Times New Roman"/>
              </a:rPr>
              <a:t>-боулинга» автоматическим запуском шарика и автоматической постановкой кеглей на поле. </a:t>
            </a:r>
            <a:endParaRPr lang="ru-RU" sz="3000">
              <a:latin typeface="Times New Roman"/>
            </a:endParaRPr>
          </a:p>
          <a:p>
            <a:pPr>
              <a:defRPr/>
            </a:pPr>
            <a:endParaRPr lang="ru-RU" sz="3000">
              <a:latin typeface="Times New Roman"/>
            </a:endParaRPr>
          </a:p>
          <a:p>
            <a:pPr>
              <a:defRPr/>
            </a:pPr>
            <a:r>
              <a:rPr lang="ru-RU" sz="3000">
                <a:latin typeface="Times New Roman"/>
              </a:rPr>
              <a:t>				</a:t>
            </a:r>
            <a:r>
              <a:rPr lang="ru-RU" sz="3000">
                <a:latin typeface="Times New Roman"/>
              </a:rPr>
              <a:t>Спасибо за внимание!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R7-Office/7.0.1.62</Application>
  <DocSecurity>0</DocSecurity>
  <PresentationFormat>Широкоэкранный</PresentationFormat>
  <Paragraphs>0</Paragraphs>
  <Slides>5</Slides>
  <Notes>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 1</vt:lpstr>
      <vt:lpstr>Slide 1</vt:lpstr>
      <vt:lpstr>Slide 2</vt:lpstr>
      <vt:lpstr>Slide 3</vt:lpstr>
      <vt:lpstr>Slide 4</vt:lpstr>
      <vt:lpstr>Slide 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cp:keywords/>
  <dc:description/>
  <dc:identifier/>
  <dc:language/>
  <cp:lastModifiedBy>Светлана Ванаг</cp:lastModifiedBy>
  <cp:revision>5</cp:revision>
  <dcterms:created xsi:type="dcterms:W3CDTF">2022-04-19T18:12:44Z</dcterms:created>
  <dcterms:modified xsi:type="dcterms:W3CDTF">2022-04-20T21:45:12Z</dcterms:modified>
  <cp:category/>
  <cp:contentStatus/>
  <cp:version/>
</cp:coreProperties>
</file>