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7" r:id="rId2"/>
    <p:sldId id="269" r:id="rId3"/>
    <p:sldId id="280" r:id="rId4"/>
    <p:sldId id="262" r:id="rId5"/>
    <p:sldId id="272" r:id="rId6"/>
    <p:sldId id="275" r:id="rId7"/>
    <p:sldId id="258" r:id="rId8"/>
    <p:sldId id="289"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53"/>
  </p:normalViewPr>
  <p:slideViewPr>
    <p:cSldViewPr snapToGrid="0" snapToObjects="1">
      <p:cViewPr varScale="1">
        <p:scale>
          <a:sx n="57" d="100"/>
          <a:sy n="57" d="100"/>
        </p:scale>
        <p:origin x="270" y="10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endParaRPr/>
          </a:p>
        </p:txBody>
      </p:sp>
      <p:sp>
        <p:nvSpPr>
          <p:cNvPr id="27" name="Shape 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Рисунок 2">
            <a:extLst>
              <a:ext uri="{FF2B5EF4-FFF2-40B4-BE49-F238E27FC236}">
                <a16:creationId xmlns:a16="http://schemas.microsoft.com/office/drawing/2014/main" id="{8D36E33F-58A3-2C41-B672-6E3E68DA1A48}"/>
              </a:ext>
            </a:extLst>
          </p:cNvPr>
          <p:cNvSpPr>
            <a:spLocks noGrp="1"/>
          </p:cNvSpPr>
          <p:nvPr>
            <p:ph type="pic" sz="quarter" idx="10" hasCustomPrompt="1"/>
          </p:nvPr>
        </p:nvSpPr>
        <p:spPr>
          <a:xfrm>
            <a:off x="2843213" y="2524401"/>
            <a:ext cx="2862262" cy="2862263"/>
          </a:xfrm>
          <a:solidFill>
            <a:schemeClr val="bg2"/>
          </a:solidFill>
        </p:spPr>
        <p:txBody>
          <a:bodyPr/>
          <a:lstStyle>
            <a:lvl1pPr marL="0" indent="0">
              <a:buNone/>
              <a:defRPr/>
            </a:lvl1pPr>
          </a:lstStyle>
          <a:p>
            <a:r>
              <a:rPr lang="en-US" dirty="0" err="1"/>
              <a:t>img</a:t>
            </a:r>
            <a:endParaRPr lang="en-US" dirty="0"/>
          </a:p>
        </p:txBody>
      </p:sp>
      <p:sp>
        <p:nvSpPr>
          <p:cNvPr id="5" name="Рисунок 2">
            <a:extLst>
              <a:ext uri="{FF2B5EF4-FFF2-40B4-BE49-F238E27FC236}">
                <a16:creationId xmlns:a16="http://schemas.microsoft.com/office/drawing/2014/main" id="{F47CD3BD-A387-7F40-ACF5-2B1B39BE1E86}"/>
              </a:ext>
            </a:extLst>
          </p:cNvPr>
          <p:cNvSpPr>
            <a:spLocks noGrp="1"/>
          </p:cNvSpPr>
          <p:nvPr>
            <p:ph type="pic" sz="quarter" idx="11" hasCustomPrompt="1"/>
          </p:nvPr>
        </p:nvSpPr>
        <p:spPr>
          <a:xfrm>
            <a:off x="6096621" y="2524400"/>
            <a:ext cx="2862262" cy="2862263"/>
          </a:xfrm>
          <a:solidFill>
            <a:schemeClr val="bg2"/>
          </a:solidFill>
        </p:spPr>
        <p:txBody>
          <a:bodyPr/>
          <a:lstStyle>
            <a:lvl1pPr marL="0" indent="0">
              <a:buNone/>
              <a:defRPr/>
            </a:lvl1pPr>
          </a:lstStyle>
          <a:p>
            <a:r>
              <a:rPr lang="en-US" dirty="0" err="1"/>
              <a:t>img</a:t>
            </a:r>
            <a:endParaRPr lang="en-US" dirty="0"/>
          </a:p>
        </p:txBody>
      </p:sp>
      <p:sp>
        <p:nvSpPr>
          <p:cNvPr id="6" name="Рисунок 2">
            <a:extLst>
              <a:ext uri="{FF2B5EF4-FFF2-40B4-BE49-F238E27FC236}">
                <a16:creationId xmlns:a16="http://schemas.microsoft.com/office/drawing/2014/main" id="{B8396492-B780-D240-829F-00D97E67965D}"/>
              </a:ext>
            </a:extLst>
          </p:cNvPr>
          <p:cNvSpPr>
            <a:spLocks noGrp="1"/>
          </p:cNvSpPr>
          <p:nvPr>
            <p:ph type="pic" sz="quarter" idx="12" hasCustomPrompt="1"/>
          </p:nvPr>
        </p:nvSpPr>
        <p:spPr>
          <a:xfrm>
            <a:off x="9350029" y="2524401"/>
            <a:ext cx="2862262" cy="2862263"/>
          </a:xfrm>
          <a:solidFill>
            <a:schemeClr val="bg2"/>
          </a:solidFill>
        </p:spPr>
        <p:txBody>
          <a:bodyPr/>
          <a:lstStyle>
            <a:lvl1pPr marL="0" indent="0">
              <a:buNone/>
              <a:defRPr/>
            </a:lvl1pPr>
          </a:lstStyle>
          <a:p>
            <a:r>
              <a:rPr lang="en-US" dirty="0" err="1"/>
              <a:t>img</a:t>
            </a:r>
            <a:endParaRPr lang="en-US" dirty="0"/>
          </a:p>
        </p:txBody>
      </p:sp>
      <p:sp>
        <p:nvSpPr>
          <p:cNvPr id="7" name="Рисунок 2">
            <a:extLst>
              <a:ext uri="{FF2B5EF4-FFF2-40B4-BE49-F238E27FC236}">
                <a16:creationId xmlns:a16="http://schemas.microsoft.com/office/drawing/2014/main" id="{861B9A0E-31C6-9346-9D37-EF10F3CAFF97}"/>
              </a:ext>
            </a:extLst>
          </p:cNvPr>
          <p:cNvSpPr>
            <a:spLocks noGrp="1"/>
          </p:cNvSpPr>
          <p:nvPr>
            <p:ph type="pic" sz="quarter" idx="13" hasCustomPrompt="1"/>
          </p:nvPr>
        </p:nvSpPr>
        <p:spPr>
          <a:xfrm>
            <a:off x="12603437" y="2524400"/>
            <a:ext cx="2862262" cy="2862263"/>
          </a:xfrm>
          <a:solidFill>
            <a:schemeClr val="bg2"/>
          </a:solidFill>
        </p:spPr>
        <p:txBody>
          <a:bodyPr/>
          <a:lstStyle>
            <a:lvl1pPr marL="0" indent="0">
              <a:buNone/>
              <a:defRPr/>
            </a:lvl1pPr>
          </a:lstStyle>
          <a:p>
            <a:r>
              <a:rPr lang="en-US" dirty="0" err="1"/>
              <a:t>img</a:t>
            </a:r>
            <a:endParaRPr lang="en-US" dirty="0"/>
          </a:p>
        </p:txBody>
      </p:sp>
      <p:sp>
        <p:nvSpPr>
          <p:cNvPr id="8" name="Рисунок 2">
            <a:extLst>
              <a:ext uri="{FF2B5EF4-FFF2-40B4-BE49-F238E27FC236}">
                <a16:creationId xmlns:a16="http://schemas.microsoft.com/office/drawing/2014/main" id="{36143BAE-5E2C-7F41-BC81-09098781A6FE}"/>
              </a:ext>
            </a:extLst>
          </p:cNvPr>
          <p:cNvSpPr>
            <a:spLocks noGrp="1"/>
          </p:cNvSpPr>
          <p:nvPr>
            <p:ph type="pic" sz="quarter" idx="14" hasCustomPrompt="1"/>
          </p:nvPr>
        </p:nvSpPr>
        <p:spPr>
          <a:xfrm>
            <a:off x="15856845" y="2524400"/>
            <a:ext cx="2862262" cy="2862263"/>
          </a:xfrm>
          <a:solidFill>
            <a:schemeClr val="bg2"/>
          </a:solidFill>
        </p:spPr>
        <p:txBody>
          <a:bodyPr/>
          <a:lstStyle>
            <a:lvl1pPr marL="0" indent="0">
              <a:buNone/>
              <a:defRPr/>
            </a:lvl1pPr>
          </a:lstStyle>
          <a:p>
            <a:r>
              <a:rPr lang="en-US" dirty="0" err="1"/>
              <a:t>img</a:t>
            </a:r>
            <a:endParaRPr lang="en-US" dirty="0"/>
          </a:p>
        </p:txBody>
      </p:sp>
      <p:sp>
        <p:nvSpPr>
          <p:cNvPr id="9" name="Рисунок 2">
            <a:extLst>
              <a:ext uri="{FF2B5EF4-FFF2-40B4-BE49-F238E27FC236}">
                <a16:creationId xmlns:a16="http://schemas.microsoft.com/office/drawing/2014/main" id="{8C8D1548-9593-4C43-A993-E2E4FC2FDFC4}"/>
              </a:ext>
            </a:extLst>
          </p:cNvPr>
          <p:cNvSpPr>
            <a:spLocks noGrp="1"/>
          </p:cNvSpPr>
          <p:nvPr>
            <p:ph type="pic" sz="quarter" idx="15" hasCustomPrompt="1"/>
          </p:nvPr>
        </p:nvSpPr>
        <p:spPr>
          <a:xfrm>
            <a:off x="19110253" y="2524399"/>
            <a:ext cx="2862262" cy="2862263"/>
          </a:xfrm>
          <a:solidFill>
            <a:schemeClr val="bg2"/>
          </a:solidFill>
        </p:spPr>
        <p:txBody>
          <a:bodyPr/>
          <a:lstStyle>
            <a:lvl1pPr marL="0" indent="0">
              <a:buNone/>
              <a:defRPr/>
            </a:lvl1pPr>
          </a:lstStyle>
          <a:p>
            <a:r>
              <a:rPr lang="en-US" dirty="0" err="1"/>
              <a:t>img</a:t>
            </a:r>
            <a:endParaRPr lang="en-US" dirty="0"/>
          </a:p>
        </p:txBody>
      </p:sp>
      <p:sp>
        <p:nvSpPr>
          <p:cNvPr id="10" name="Рисунок 2">
            <a:extLst>
              <a:ext uri="{FF2B5EF4-FFF2-40B4-BE49-F238E27FC236}">
                <a16:creationId xmlns:a16="http://schemas.microsoft.com/office/drawing/2014/main" id="{DA6B0B96-6DA7-6A44-BF0F-324E5C36EAD4}"/>
              </a:ext>
            </a:extLst>
          </p:cNvPr>
          <p:cNvSpPr>
            <a:spLocks noGrp="1"/>
          </p:cNvSpPr>
          <p:nvPr>
            <p:ph type="pic" sz="quarter" idx="16" hasCustomPrompt="1"/>
          </p:nvPr>
        </p:nvSpPr>
        <p:spPr>
          <a:xfrm>
            <a:off x="2843213" y="5738053"/>
            <a:ext cx="2862262" cy="2862263"/>
          </a:xfrm>
          <a:solidFill>
            <a:schemeClr val="bg2"/>
          </a:solidFill>
        </p:spPr>
        <p:txBody>
          <a:bodyPr/>
          <a:lstStyle>
            <a:lvl1pPr marL="0" indent="0">
              <a:buNone/>
              <a:defRPr/>
            </a:lvl1pPr>
          </a:lstStyle>
          <a:p>
            <a:r>
              <a:rPr lang="en-US" dirty="0" err="1"/>
              <a:t>img</a:t>
            </a:r>
            <a:endParaRPr lang="en-US" dirty="0"/>
          </a:p>
        </p:txBody>
      </p:sp>
      <p:sp>
        <p:nvSpPr>
          <p:cNvPr id="11" name="Рисунок 2">
            <a:extLst>
              <a:ext uri="{FF2B5EF4-FFF2-40B4-BE49-F238E27FC236}">
                <a16:creationId xmlns:a16="http://schemas.microsoft.com/office/drawing/2014/main" id="{FDD7233C-789B-F645-9A93-0902FD37E3F5}"/>
              </a:ext>
            </a:extLst>
          </p:cNvPr>
          <p:cNvSpPr>
            <a:spLocks noGrp="1"/>
          </p:cNvSpPr>
          <p:nvPr>
            <p:ph type="pic" sz="quarter" idx="17" hasCustomPrompt="1"/>
          </p:nvPr>
        </p:nvSpPr>
        <p:spPr>
          <a:xfrm>
            <a:off x="6096621" y="5738052"/>
            <a:ext cx="2862262" cy="2862263"/>
          </a:xfrm>
          <a:solidFill>
            <a:schemeClr val="bg2"/>
          </a:solidFill>
        </p:spPr>
        <p:txBody>
          <a:bodyPr/>
          <a:lstStyle>
            <a:lvl1pPr marL="0" indent="0">
              <a:buNone/>
              <a:defRPr/>
            </a:lvl1pPr>
          </a:lstStyle>
          <a:p>
            <a:r>
              <a:rPr lang="en-US" dirty="0" err="1"/>
              <a:t>img</a:t>
            </a:r>
            <a:endParaRPr lang="en-US" dirty="0"/>
          </a:p>
        </p:txBody>
      </p:sp>
      <p:sp>
        <p:nvSpPr>
          <p:cNvPr id="12" name="Рисунок 2">
            <a:extLst>
              <a:ext uri="{FF2B5EF4-FFF2-40B4-BE49-F238E27FC236}">
                <a16:creationId xmlns:a16="http://schemas.microsoft.com/office/drawing/2014/main" id="{D930F49C-53E0-C34B-A26B-D3B43ED98E32}"/>
              </a:ext>
            </a:extLst>
          </p:cNvPr>
          <p:cNvSpPr>
            <a:spLocks noGrp="1"/>
          </p:cNvSpPr>
          <p:nvPr>
            <p:ph type="pic" sz="quarter" idx="18" hasCustomPrompt="1"/>
          </p:nvPr>
        </p:nvSpPr>
        <p:spPr>
          <a:xfrm>
            <a:off x="9350029" y="5738053"/>
            <a:ext cx="2862262" cy="2862263"/>
          </a:xfrm>
          <a:solidFill>
            <a:schemeClr val="bg2"/>
          </a:solidFill>
        </p:spPr>
        <p:txBody>
          <a:bodyPr/>
          <a:lstStyle>
            <a:lvl1pPr marL="0" indent="0">
              <a:buNone/>
              <a:defRPr/>
            </a:lvl1pPr>
          </a:lstStyle>
          <a:p>
            <a:r>
              <a:rPr lang="en-US" dirty="0" err="1"/>
              <a:t>img</a:t>
            </a:r>
            <a:endParaRPr lang="en-US" dirty="0"/>
          </a:p>
        </p:txBody>
      </p:sp>
      <p:sp>
        <p:nvSpPr>
          <p:cNvPr id="13" name="Рисунок 2">
            <a:extLst>
              <a:ext uri="{FF2B5EF4-FFF2-40B4-BE49-F238E27FC236}">
                <a16:creationId xmlns:a16="http://schemas.microsoft.com/office/drawing/2014/main" id="{5F6CE79E-0A3F-7B4A-9BE6-2ADCFAD4BDFE}"/>
              </a:ext>
            </a:extLst>
          </p:cNvPr>
          <p:cNvSpPr>
            <a:spLocks noGrp="1"/>
          </p:cNvSpPr>
          <p:nvPr>
            <p:ph type="pic" sz="quarter" idx="19" hasCustomPrompt="1"/>
          </p:nvPr>
        </p:nvSpPr>
        <p:spPr>
          <a:xfrm>
            <a:off x="12603437" y="5738052"/>
            <a:ext cx="2862262" cy="2862263"/>
          </a:xfrm>
          <a:solidFill>
            <a:schemeClr val="bg2"/>
          </a:solidFill>
        </p:spPr>
        <p:txBody>
          <a:bodyPr/>
          <a:lstStyle>
            <a:lvl1pPr marL="0" indent="0">
              <a:buNone/>
              <a:defRPr/>
            </a:lvl1pPr>
          </a:lstStyle>
          <a:p>
            <a:r>
              <a:rPr lang="en-US" dirty="0" err="1"/>
              <a:t>img</a:t>
            </a:r>
            <a:endParaRPr lang="en-US" dirty="0"/>
          </a:p>
        </p:txBody>
      </p:sp>
      <p:sp>
        <p:nvSpPr>
          <p:cNvPr id="14" name="Рисунок 2">
            <a:extLst>
              <a:ext uri="{FF2B5EF4-FFF2-40B4-BE49-F238E27FC236}">
                <a16:creationId xmlns:a16="http://schemas.microsoft.com/office/drawing/2014/main" id="{83E167CB-CF06-A64A-9F6D-FD99857D6488}"/>
              </a:ext>
            </a:extLst>
          </p:cNvPr>
          <p:cNvSpPr>
            <a:spLocks noGrp="1"/>
          </p:cNvSpPr>
          <p:nvPr>
            <p:ph type="pic" sz="quarter" idx="20" hasCustomPrompt="1"/>
          </p:nvPr>
        </p:nvSpPr>
        <p:spPr>
          <a:xfrm>
            <a:off x="15856845" y="5738052"/>
            <a:ext cx="2862262" cy="2862263"/>
          </a:xfrm>
          <a:solidFill>
            <a:schemeClr val="bg2"/>
          </a:solidFill>
        </p:spPr>
        <p:txBody>
          <a:bodyPr/>
          <a:lstStyle>
            <a:lvl1pPr marL="0" indent="0">
              <a:buNone/>
              <a:defRPr/>
            </a:lvl1pPr>
          </a:lstStyle>
          <a:p>
            <a:r>
              <a:rPr lang="en-US" dirty="0" err="1"/>
              <a:t>img</a:t>
            </a:r>
            <a:endParaRPr lang="en-US" dirty="0"/>
          </a:p>
        </p:txBody>
      </p:sp>
      <p:sp>
        <p:nvSpPr>
          <p:cNvPr id="15" name="Рисунок 2">
            <a:extLst>
              <a:ext uri="{FF2B5EF4-FFF2-40B4-BE49-F238E27FC236}">
                <a16:creationId xmlns:a16="http://schemas.microsoft.com/office/drawing/2014/main" id="{6632B09F-922C-7547-AEFA-D41EE26742DA}"/>
              </a:ext>
            </a:extLst>
          </p:cNvPr>
          <p:cNvSpPr>
            <a:spLocks noGrp="1"/>
          </p:cNvSpPr>
          <p:nvPr>
            <p:ph type="pic" sz="quarter" idx="21" hasCustomPrompt="1"/>
          </p:nvPr>
        </p:nvSpPr>
        <p:spPr>
          <a:xfrm>
            <a:off x="19110253" y="5738051"/>
            <a:ext cx="2862262" cy="2862263"/>
          </a:xfrm>
          <a:solidFill>
            <a:schemeClr val="bg2"/>
          </a:solidFill>
        </p:spPr>
        <p:txBody>
          <a:bodyPr/>
          <a:lstStyle>
            <a:lvl1pPr marL="0" indent="0">
              <a:buNone/>
              <a:defRPr/>
            </a:lvl1pPr>
          </a:lstStyle>
          <a:p>
            <a:r>
              <a:rPr lang="en-US" dirty="0" err="1"/>
              <a:t>img</a:t>
            </a:r>
            <a:endParaRPr lang="en-US" dirty="0"/>
          </a:p>
        </p:txBody>
      </p:sp>
    </p:spTree>
    <p:extLst>
      <p:ext uri="{BB962C8B-B14F-4D97-AF65-F5344CB8AC3E}">
        <p14:creationId xmlns:p14="http://schemas.microsoft.com/office/powerpoint/2010/main" val="4000463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Рисунок 2">
            <a:extLst>
              <a:ext uri="{FF2B5EF4-FFF2-40B4-BE49-F238E27FC236}">
                <a16:creationId xmlns:a16="http://schemas.microsoft.com/office/drawing/2014/main" id="{8D36E33F-58A3-2C41-B672-6E3E68DA1A48}"/>
              </a:ext>
            </a:extLst>
          </p:cNvPr>
          <p:cNvSpPr>
            <a:spLocks noGrp="1"/>
          </p:cNvSpPr>
          <p:nvPr>
            <p:ph type="pic" sz="quarter" idx="10" hasCustomPrompt="1"/>
          </p:nvPr>
        </p:nvSpPr>
        <p:spPr>
          <a:xfrm>
            <a:off x="342162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7" name="Рисунок 2">
            <a:extLst>
              <a:ext uri="{FF2B5EF4-FFF2-40B4-BE49-F238E27FC236}">
                <a16:creationId xmlns:a16="http://schemas.microsoft.com/office/drawing/2014/main" id="{3B2B5356-D75D-4F42-BCA3-3EA90378412F}"/>
              </a:ext>
            </a:extLst>
          </p:cNvPr>
          <p:cNvSpPr>
            <a:spLocks noGrp="1"/>
          </p:cNvSpPr>
          <p:nvPr>
            <p:ph type="pic" sz="quarter" idx="11" hasCustomPrompt="1"/>
          </p:nvPr>
        </p:nvSpPr>
        <p:spPr>
          <a:xfrm>
            <a:off x="636675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8" name="Рисунок 2">
            <a:extLst>
              <a:ext uri="{FF2B5EF4-FFF2-40B4-BE49-F238E27FC236}">
                <a16:creationId xmlns:a16="http://schemas.microsoft.com/office/drawing/2014/main" id="{837EB3C7-4AD3-4741-AF17-C9D8B4CE4C88}"/>
              </a:ext>
            </a:extLst>
          </p:cNvPr>
          <p:cNvSpPr>
            <a:spLocks noGrp="1"/>
          </p:cNvSpPr>
          <p:nvPr>
            <p:ph type="pic" sz="quarter" idx="12" hasCustomPrompt="1"/>
          </p:nvPr>
        </p:nvSpPr>
        <p:spPr>
          <a:xfrm>
            <a:off x="931188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9" name="Рисунок 2">
            <a:extLst>
              <a:ext uri="{FF2B5EF4-FFF2-40B4-BE49-F238E27FC236}">
                <a16:creationId xmlns:a16="http://schemas.microsoft.com/office/drawing/2014/main" id="{1C67F7C5-10B0-744C-AE47-1BB7F2C46321}"/>
              </a:ext>
            </a:extLst>
          </p:cNvPr>
          <p:cNvSpPr>
            <a:spLocks noGrp="1"/>
          </p:cNvSpPr>
          <p:nvPr>
            <p:ph type="pic" sz="quarter" idx="13" hasCustomPrompt="1"/>
          </p:nvPr>
        </p:nvSpPr>
        <p:spPr>
          <a:xfrm>
            <a:off x="1225701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1" name="Рисунок 2">
            <a:extLst>
              <a:ext uri="{FF2B5EF4-FFF2-40B4-BE49-F238E27FC236}">
                <a16:creationId xmlns:a16="http://schemas.microsoft.com/office/drawing/2014/main" id="{032A1A0A-E2A3-F845-BBC3-793DD16C0F6A}"/>
              </a:ext>
            </a:extLst>
          </p:cNvPr>
          <p:cNvSpPr>
            <a:spLocks noGrp="1"/>
          </p:cNvSpPr>
          <p:nvPr>
            <p:ph type="pic" sz="quarter" idx="14" hasCustomPrompt="1"/>
          </p:nvPr>
        </p:nvSpPr>
        <p:spPr>
          <a:xfrm>
            <a:off x="1520214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2" name="Рисунок 2">
            <a:extLst>
              <a:ext uri="{FF2B5EF4-FFF2-40B4-BE49-F238E27FC236}">
                <a16:creationId xmlns:a16="http://schemas.microsoft.com/office/drawing/2014/main" id="{FE1C41BC-E172-B044-8023-5C089A56879E}"/>
              </a:ext>
            </a:extLst>
          </p:cNvPr>
          <p:cNvSpPr>
            <a:spLocks noGrp="1"/>
          </p:cNvSpPr>
          <p:nvPr>
            <p:ph type="pic" sz="quarter" idx="15" hasCustomPrompt="1"/>
          </p:nvPr>
        </p:nvSpPr>
        <p:spPr>
          <a:xfrm>
            <a:off x="1814727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3" name="Рисунок 2">
            <a:extLst>
              <a:ext uri="{FF2B5EF4-FFF2-40B4-BE49-F238E27FC236}">
                <a16:creationId xmlns:a16="http://schemas.microsoft.com/office/drawing/2014/main" id="{B6C615F0-3A31-C240-997E-FEC17ECFE1B3}"/>
              </a:ext>
            </a:extLst>
          </p:cNvPr>
          <p:cNvSpPr>
            <a:spLocks noGrp="1"/>
          </p:cNvSpPr>
          <p:nvPr>
            <p:ph type="pic" sz="quarter" idx="16" hasCustomPrompt="1"/>
          </p:nvPr>
        </p:nvSpPr>
        <p:spPr>
          <a:xfrm>
            <a:off x="342162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4" name="Рисунок 2">
            <a:extLst>
              <a:ext uri="{FF2B5EF4-FFF2-40B4-BE49-F238E27FC236}">
                <a16:creationId xmlns:a16="http://schemas.microsoft.com/office/drawing/2014/main" id="{3881F6F7-9883-E140-9C25-C7AB0977C9EE}"/>
              </a:ext>
            </a:extLst>
          </p:cNvPr>
          <p:cNvSpPr>
            <a:spLocks noGrp="1"/>
          </p:cNvSpPr>
          <p:nvPr>
            <p:ph type="pic" sz="quarter" idx="17" hasCustomPrompt="1"/>
          </p:nvPr>
        </p:nvSpPr>
        <p:spPr>
          <a:xfrm>
            <a:off x="636675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5" name="Рисунок 2">
            <a:extLst>
              <a:ext uri="{FF2B5EF4-FFF2-40B4-BE49-F238E27FC236}">
                <a16:creationId xmlns:a16="http://schemas.microsoft.com/office/drawing/2014/main" id="{B1F31A74-229A-EF4C-BCE8-7DE84B4ADB20}"/>
              </a:ext>
            </a:extLst>
          </p:cNvPr>
          <p:cNvSpPr>
            <a:spLocks noGrp="1"/>
          </p:cNvSpPr>
          <p:nvPr>
            <p:ph type="pic" sz="quarter" idx="18" hasCustomPrompt="1"/>
          </p:nvPr>
        </p:nvSpPr>
        <p:spPr>
          <a:xfrm>
            <a:off x="931188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6" name="Рисунок 2">
            <a:extLst>
              <a:ext uri="{FF2B5EF4-FFF2-40B4-BE49-F238E27FC236}">
                <a16:creationId xmlns:a16="http://schemas.microsoft.com/office/drawing/2014/main" id="{3CD5F662-C087-A148-B3BF-1557D6696A0A}"/>
              </a:ext>
            </a:extLst>
          </p:cNvPr>
          <p:cNvSpPr>
            <a:spLocks noGrp="1"/>
          </p:cNvSpPr>
          <p:nvPr>
            <p:ph type="pic" sz="quarter" idx="19" hasCustomPrompt="1"/>
          </p:nvPr>
        </p:nvSpPr>
        <p:spPr>
          <a:xfrm>
            <a:off x="1225701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7" name="Рисунок 2">
            <a:extLst>
              <a:ext uri="{FF2B5EF4-FFF2-40B4-BE49-F238E27FC236}">
                <a16:creationId xmlns:a16="http://schemas.microsoft.com/office/drawing/2014/main" id="{AEE8F5D1-FA84-E849-A0F8-194E15C7AF6D}"/>
              </a:ext>
            </a:extLst>
          </p:cNvPr>
          <p:cNvSpPr>
            <a:spLocks noGrp="1"/>
          </p:cNvSpPr>
          <p:nvPr>
            <p:ph type="pic" sz="quarter" idx="20" hasCustomPrompt="1"/>
          </p:nvPr>
        </p:nvSpPr>
        <p:spPr>
          <a:xfrm>
            <a:off x="1520214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8" name="Рисунок 2">
            <a:extLst>
              <a:ext uri="{FF2B5EF4-FFF2-40B4-BE49-F238E27FC236}">
                <a16:creationId xmlns:a16="http://schemas.microsoft.com/office/drawing/2014/main" id="{203EBA19-EF70-4C44-ACAC-C6E2CA4D8768}"/>
              </a:ext>
            </a:extLst>
          </p:cNvPr>
          <p:cNvSpPr>
            <a:spLocks noGrp="1"/>
          </p:cNvSpPr>
          <p:nvPr>
            <p:ph type="pic" sz="quarter" idx="21" hasCustomPrompt="1"/>
          </p:nvPr>
        </p:nvSpPr>
        <p:spPr>
          <a:xfrm>
            <a:off x="1814727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9" name="Рисунок 2">
            <a:extLst>
              <a:ext uri="{FF2B5EF4-FFF2-40B4-BE49-F238E27FC236}">
                <a16:creationId xmlns:a16="http://schemas.microsoft.com/office/drawing/2014/main" id="{091600B4-215C-B64B-99D1-199C5DDA2454}"/>
              </a:ext>
            </a:extLst>
          </p:cNvPr>
          <p:cNvSpPr>
            <a:spLocks noGrp="1"/>
          </p:cNvSpPr>
          <p:nvPr>
            <p:ph type="pic" sz="quarter" idx="22" hasCustomPrompt="1"/>
          </p:nvPr>
        </p:nvSpPr>
        <p:spPr>
          <a:xfrm>
            <a:off x="342162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0" name="Рисунок 2">
            <a:extLst>
              <a:ext uri="{FF2B5EF4-FFF2-40B4-BE49-F238E27FC236}">
                <a16:creationId xmlns:a16="http://schemas.microsoft.com/office/drawing/2014/main" id="{64C4E337-ADD3-BB41-B198-45738D967EF0}"/>
              </a:ext>
            </a:extLst>
          </p:cNvPr>
          <p:cNvSpPr>
            <a:spLocks noGrp="1"/>
          </p:cNvSpPr>
          <p:nvPr>
            <p:ph type="pic" sz="quarter" idx="23" hasCustomPrompt="1"/>
          </p:nvPr>
        </p:nvSpPr>
        <p:spPr>
          <a:xfrm>
            <a:off x="636675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1" name="Рисунок 2">
            <a:extLst>
              <a:ext uri="{FF2B5EF4-FFF2-40B4-BE49-F238E27FC236}">
                <a16:creationId xmlns:a16="http://schemas.microsoft.com/office/drawing/2014/main" id="{27E259D7-419F-444C-90F8-75E8BCA89F3E}"/>
              </a:ext>
            </a:extLst>
          </p:cNvPr>
          <p:cNvSpPr>
            <a:spLocks noGrp="1"/>
          </p:cNvSpPr>
          <p:nvPr>
            <p:ph type="pic" sz="quarter" idx="24" hasCustomPrompt="1"/>
          </p:nvPr>
        </p:nvSpPr>
        <p:spPr>
          <a:xfrm>
            <a:off x="931188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2" name="Рисунок 2">
            <a:extLst>
              <a:ext uri="{FF2B5EF4-FFF2-40B4-BE49-F238E27FC236}">
                <a16:creationId xmlns:a16="http://schemas.microsoft.com/office/drawing/2014/main" id="{45C8F71B-F599-8849-AEEB-43D51CE9CC06}"/>
              </a:ext>
            </a:extLst>
          </p:cNvPr>
          <p:cNvSpPr>
            <a:spLocks noGrp="1"/>
          </p:cNvSpPr>
          <p:nvPr>
            <p:ph type="pic" sz="quarter" idx="25" hasCustomPrompt="1"/>
          </p:nvPr>
        </p:nvSpPr>
        <p:spPr>
          <a:xfrm>
            <a:off x="1225701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3" name="Рисунок 2">
            <a:extLst>
              <a:ext uri="{FF2B5EF4-FFF2-40B4-BE49-F238E27FC236}">
                <a16:creationId xmlns:a16="http://schemas.microsoft.com/office/drawing/2014/main" id="{F02BDC7C-1317-2148-AB84-D5A5F5B7F93B}"/>
              </a:ext>
            </a:extLst>
          </p:cNvPr>
          <p:cNvSpPr>
            <a:spLocks noGrp="1"/>
          </p:cNvSpPr>
          <p:nvPr>
            <p:ph type="pic" sz="quarter" idx="26" hasCustomPrompt="1"/>
          </p:nvPr>
        </p:nvSpPr>
        <p:spPr>
          <a:xfrm>
            <a:off x="1520214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4" name="Рисунок 2">
            <a:extLst>
              <a:ext uri="{FF2B5EF4-FFF2-40B4-BE49-F238E27FC236}">
                <a16:creationId xmlns:a16="http://schemas.microsoft.com/office/drawing/2014/main" id="{6B685AEF-9E1D-084E-868D-7D14C94FA1EB}"/>
              </a:ext>
            </a:extLst>
          </p:cNvPr>
          <p:cNvSpPr>
            <a:spLocks noGrp="1"/>
          </p:cNvSpPr>
          <p:nvPr>
            <p:ph type="pic" sz="quarter" idx="27" hasCustomPrompt="1"/>
          </p:nvPr>
        </p:nvSpPr>
        <p:spPr>
          <a:xfrm>
            <a:off x="1814727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Tree>
    <p:extLst>
      <p:ext uri="{BB962C8B-B14F-4D97-AF65-F5344CB8AC3E}">
        <p14:creationId xmlns:p14="http://schemas.microsoft.com/office/powerpoint/2010/main" val="63026858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 name="Номер слайда"/>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34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Montserrat Medium" panose="00000600000000000000" pitchFamily="2" charset="-52"/>
          <a:ea typeface="Open Sans"/>
          <a:cs typeface="Open Sans"/>
          <a:sym typeface="Open Sans"/>
        </a:defRPr>
      </a:lvl1pPr>
      <a:lvl2pPr marL="97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Montserrat Medium" panose="00000600000000000000" pitchFamily="2" charset="-52"/>
          <a:ea typeface="Open Sans"/>
          <a:cs typeface="Open Sans"/>
          <a:sym typeface="Open Sans"/>
        </a:defRPr>
      </a:lvl2pPr>
      <a:lvl3pPr marL="161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Montserrat Medium" panose="00000600000000000000" pitchFamily="2" charset="-52"/>
          <a:ea typeface="Open Sans"/>
          <a:cs typeface="Open Sans"/>
          <a:sym typeface="Open Sans"/>
        </a:defRPr>
      </a:lvl3pPr>
      <a:lvl4pPr marL="224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Montserrat Medium" panose="00000600000000000000" pitchFamily="2" charset="-52"/>
          <a:ea typeface="Open Sans"/>
          <a:cs typeface="Open Sans"/>
          <a:sym typeface="Open Sans"/>
        </a:defRPr>
      </a:lvl4pPr>
      <a:lvl5pPr marL="288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Montserrat Medium" panose="00000600000000000000" pitchFamily="2" charset="-52"/>
          <a:ea typeface="Open Sans"/>
          <a:cs typeface="Open Sans"/>
          <a:sym typeface="Open Sans"/>
        </a:defRPr>
      </a:lvl5pPr>
      <a:lvl6pPr marL="351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6pPr>
      <a:lvl7pPr marL="415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7pPr>
      <a:lvl8pPr marL="478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8pPr>
      <a:lvl9pPr marL="542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A36B660-002C-47C2-B0F3-9A9E0F839B0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404" b="14404"/>
          <a:stretch>
            <a:fillRect/>
          </a:stretch>
        </p:blipFill>
        <p:spPr>
          <a:xfrm>
            <a:off x="2781300" y="1333500"/>
            <a:ext cx="27590750" cy="11049000"/>
          </a:xfrm>
          <a:prstGeom prst="roundRect">
            <a:avLst>
              <a:gd name="adj" fmla="val 50000"/>
            </a:avLst>
          </a:prstGeom>
        </p:spPr>
      </p:pic>
      <p:sp>
        <p:nvSpPr>
          <p:cNvPr id="38" name="Кружок"/>
          <p:cNvSpPr/>
          <p:nvPr/>
        </p:nvSpPr>
        <p:spPr>
          <a:xfrm>
            <a:off x="3706961" y="2119477"/>
            <a:ext cx="9400878" cy="9400879"/>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0" name="Radiance"/>
          <p:cNvSpPr txBox="1"/>
          <p:nvPr/>
        </p:nvSpPr>
        <p:spPr>
          <a:xfrm>
            <a:off x="3392652" y="3621214"/>
            <a:ext cx="10029496" cy="4165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8000" b="0">
                <a:solidFill>
                  <a:srgbClr val="31333E"/>
                </a:solidFill>
                <a:latin typeface="Maven Pro Bold"/>
                <a:ea typeface="Maven Pro Bold"/>
                <a:cs typeface="Maven Pro Bold"/>
                <a:sym typeface="Maven Pro Bold"/>
              </a:defRPr>
            </a:lvl1pPr>
          </a:lstStyle>
          <a:p>
            <a:r>
              <a:rPr lang="ru" sz="6600" dirty="0">
                <a:ln w="0"/>
                <a:solidFill>
                  <a:schemeClr val="accent5">
                    <a:lumMod val="25000"/>
                  </a:schemeClr>
                </a:solidFill>
                <a:effectLst>
                  <a:outerShdw blurRad="38100" dist="25400" dir="5400000" algn="ctr" rotWithShape="0">
                    <a:srgbClr val="6E747A">
                      <a:alpha val="43000"/>
                    </a:srgbClr>
                  </a:outerShdw>
                </a:effectLst>
                <a:latin typeface="Montserrat ExtraBold" panose="00000900000000000000" pitchFamily="2" charset="-52"/>
              </a:rPr>
              <a:t>Создание устройства для автоматического наливания воды</a:t>
            </a:r>
            <a:endParaRPr sz="6600" dirty="0">
              <a:solidFill>
                <a:schemeClr val="accent5">
                  <a:lumMod val="25000"/>
                </a:schemeClr>
              </a:solidFill>
              <a:latin typeface="Montserrat ExtraBold" panose="00000900000000000000" pitchFamily="2" charset="-52"/>
            </a:endParaRPr>
          </a:p>
        </p:txBody>
      </p:sp>
      <p:sp>
        <p:nvSpPr>
          <p:cNvPr id="41" name="Premium PowerPoint, Keynote, Google Slides Template"/>
          <p:cNvSpPr txBox="1"/>
          <p:nvPr/>
        </p:nvSpPr>
        <p:spPr>
          <a:xfrm>
            <a:off x="6158740" y="8821122"/>
            <a:ext cx="4497319" cy="991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000" b="0">
                <a:solidFill>
                  <a:srgbClr val="646979"/>
                </a:solidFill>
                <a:latin typeface="OpenSans-Regular"/>
                <a:ea typeface="OpenSans-Regular"/>
                <a:cs typeface="OpenSans-Regular"/>
                <a:sym typeface="OpenSans-Regular"/>
              </a:defRPr>
            </a:lvl1pPr>
          </a:lstStyle>
          <a:p>
            <a:pPr marL="0" lvl="0" indent="0" rtl="0">
              <a:lnSpc>
                <a:spcPct val="80000"/>
              </a:lnSpc>
              <a:spcBef>
                <a:spcPts val="0"/>
              </a:spcBef>
              <a:spcAft>
                <a:spcPts val="0"/>
              </a:spcAft>
              <a:buSzPts val="605"/>
              <a:buNone/>
            </a:pPr>
            <a:r>
              <a:rPr lang="ru-RU" sz="2400" dirty="0">
                <a:solidFill>
                  <a:schemeClr val="bg1">
                    <a:lumMod val="50000"/>
                  </a:schemeClr>
                </a:solidFill>
                <a:latin typeface="Montserrat Medium" panose="00000600000000000000" pitchFamily="2" charset="-52"/>
              </a:rPr>
              <a:t>Попов Матвей</a:t>
            </a:r>
          </a:p>
          <a:p>
            <a:pPr marL="0" lvl="0" indent="0" rtl="0">
              <a:lnSpc>
                <a:spcPct val="80000"/>
              </a:lnSpc>
              <a:spcBef>
                <a:spcPts val="0"/>
              </a:spcBef>
              <a:spcAft>
                <a:spcPts val="0"/>
              </a:spcAft>
              <a:buSzPts val="605"/>
              <a:buNone/>
            </a:pPr>
            <a:r>
              <a:rPr lang="ru-RU" sz="2400" dirty="0">
                <a:solidFill>
                  <a:schemeClr val="bg1">
                    <a:lumMod val="50000"/>
                  </a:schemeClr>
                </a:solidFill>
                <a:latin typeface="Montserrat Medium" panose="00000600000000000000" pitchFamily="2" charset="-52"/>
              </a:rPr>
              <a:t>Стерхов Артем</a:t>
            </a:r>
          </a:p>
          <a:p>
            <a:pPr marL="0" lvl="0" indent="0" rtl="0">
              <a:lnSpc>
                <a:spcPct val="80000"/>
              </a:lnSpc>
              <a:spcBef>
                <a:spcPts val="0"/>
              </a:spcBef>
              <a:spcAft>
                <a:spcPts val="0"/>
              </a:spcAft>
              <a:buSzPts val="605"/>
              <a:buNone/>
            </a:pPr>
            <a:r>
              <a:rPr lang="ru-RU" sz="2400" dirty="0">
                <a:solidFill>
                  <a:schemeClr val="bg1">
                    <a:lumMod val="50000"/>
                  </a:schemeClr>
                </a:solidFill>
                <a:latin typeface="Montserrat Medium" panose="00000600000000000000" pitchFamily="2" charset="-52"/>
              </a:rPr>
              <a:t>Петров Михаил</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heel(1)">
                                      <p:cBhvr>
                                        <p:cTn id="12" dur="500"/>
                                        <p:tgtEl>
                                          <p:spTgt spid="38"/>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heel(1)">
                                      <p:cBhvr>
                                        <p:cTn id="15" dur="500"/>
                                        <p:tgtEl>
                                          <p:spTgt spid="4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Icon list slides"/>
          <p:cNvSpPr txBox="1"/>
          <p:nvPr/>
        </p:nvSpPr>
        <p:spPr>
          <a:xfrm>
            <a:off x="1703021" y="1162318"/>
            <a:ext cx="8527436"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dirty="0">
                <a:latin typeface="Montserrat ExtraBold" panose="00000900000000000000" pitchFamily="2" charset="-52"/>
              </a:rPr>
              <a:t>Цели и задачи</a:t>
            </a:r>
            <a:endParaRPr lang="en-US" dirty="0">
              <a:latin typeface="Montserrat ExtraBold" panose="00000900000000000000" pitchFamily="2" charset="-52"/>
            </a:endParaRPr>
          </a:p>
        </p:txBody>
      </p:sp>
      <p:sp>
        <p:nvSpPr>
          <p:cNvPr id="182" name="Фигура"/>
          <p:cNvSpPr/>
          <p:nvPr/>
        </p:nvSpPr>
        <p:spPr>
          <a:xfrm>
            <a:off x="1784826" y="293642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83" name="Lorem ipsum dolor sit amet, consectetur adipiscing elit, sed do eiusmod tempor incididunt ut labore et dolore magna aliqua. Ut enim ad minim veniam, quis nostrud"/>
          <p:cNvSpPr txBox="1"/>
          <p:nvPr/>
        </p:nvSpPr>
        <p:spPr>
          <a:xfrm>
            <a:off x="2725026" y="7663460"/>
            <a:ext cx="7505431" cy="902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nSpc>
                <a:spcPct val="100000"/>
              </a:lnSpc>
              <a:spcBef>
                <a:spcPts val="1000"/>
              </a:spcBef>
            </a:pPr>
            <a:r>
              <a:rPr lang="ru-RU" dirty="0">
                <a:solidFill>
                  <a:schemeClr val="tx2">
                    <a:lumMod val="50000"/>
                  </a:schemeClr>
                </a:solidFill>
                <a:latin typeface="Montserrat Medium" panose="00000600000000000000" pitchFamily="2" charset="-52"/>
              </a:rPr>
              <a:t>Создать устройство для автоматического наливания воды</a:t>
            </a:r>
          </a:p>
        </p:txBody>
      </p:sp>
      <p:sp>
        <p:nvSpPr>
          <p:cNvPr id="184" name="Subtitle text about project"/>
          <p:cNvSpPr txBox="1"/>
          <p:nvPr/>
        </p:nvSpPr>
        <p:spPr>
          <a:xfrm>
            <a:off x="2713763" y="6821787"/>
            <a:ext cx="687917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ru-RU" dirty="0">
                <a:latin typeface="Montserrat ExtraBold" panose="00000900000000000000" pitchFamily="2" charset="-52"/>
              </a:rPr>
              <a:t>Цель</a:t>
            </a:r>
            <a:endParaRPr lang="en-US" dirty="0">
              <a:latin typeface="Montserrat ExtraBold" panose="00000900000000000000" pitchFamily="2" charset="-52"/>
            </a:endParaRPr>
          </a:p>
        </p:txBody>
      </p:sp>
      <p:sp>
        <p:nvSpPr>
          <p:cNvPr id="187" name="Lorem ipsum dolor sit amet, consectetur adipiscing elit, sed do eiusmod tempor incididunt ut labore et dolore magna aliqua. Ut enim ad minim veniam, quis nostrud"/>
          <p:cNvSpPr txBox="1"/>
          <p:nvPr/>
        </p:nvSpPr>
        <p:spPr>
          <a:xfrm>
            <a:off x="2530759" y="10078147"/>
            <a:ext cx="8659336" cy="2616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marL="457200" indent="-457200">
              <a:lnSpc>
                <a:spcPct val="100000"/>
              </a:lnSpc>
              <a:spcBef>
                <a:spcPts val="1000"/>
              </a:spcBef>
              <a:buFont typeface="Arial" panose="020B0604020202020204" pitchFamily="34" charset="0"/>
              <a:buChar char="•"/>
            </a:pPr>
            <a:r>
              <a:rPr lang="ru-RU" dirty="0">
                <a:solidFill>
                  <a:schemeClr val="tx2">
                    <a:lumMod val="50000"/>
                  </a:schemeClr>
                </a:solidFill>
                <a:latin typeface="Montserrat Medium" panose="00000600000000000000" pitchFamily="2" charset="-52"/>
              </a:rPr>
              <a:t>Изучить аналоги</a:t>
            </a:r>
          </a:p>
          <a:p>
            <a:pPr marL="457200" indent="-457200">
              <a:lnSpc>
                <a:spcPct val="100000"/>
              </a:lnSpc>
              <a:spcBef>
                <a:spcPts val="1000"/>
              </a:spcBef>
              <a:buFont typeface="Arial" panose="020B0604020202020204" pitchFamily="34" charset="0"/>
              <a:buChar char="•"/>
            </a:pPr>
            <a:r>
              <a:rPr lang="ru-RU" dirty="0">
                <a:solidFill>
                  <a:schemeClr val="tx2">
                    <a:lumMod val="50000"/>
                  </a:schemeClr>
                </a:solidFill>
                <a:latin typeface="Montserrat Medium" panose="00000600000000000000" pitchFamily="2" charset="-52"/>
              </a:rPr>
              <a:t>Создать чертеж и смету будущего устройства</a:t>
            </a:r>
          </a:p>
          <a:p>
            <a:pPr marL="457200" indent="-457200">
              <a:lnSpc>
                <a:spcPct val="100000"/>
              </a:lnSpc>
              <a:spcBef>
                <a:spcPts val="1000"/>
              </a:spcBef>
              <a:buFont typeface="Arial" panose="020B0604020202020204" pitchFamily="34" charset="0"/>
              <a:buChar char="•"/>
            </a:pPr>
            <a:r>
              <a:rPr lang="ru-RU" dirty="0">
                <a:solidFill>
                  <a:schemeClr val="tx2">
                    <a:lumMod val="50000"/>
                  </a:schemeClr>
                </a:solidFill>
                <a:latin typeface="Montserrat Medium" panose="00000600000000000000" pitchFamily="2" charset="-52"/>
              </a:rPr>
              <a:t>Подобрать оптимальные комплектующие</a:t>
            </a:r>
            <a:endParaRPr lang="en-US" dirty="0">
              <a:solidFill>
                <a:schemeClr val="tx2">
                  <a:lumMod val="50000"/>
                </a:schemeClr>
              </a:solidFill>
              <a:latin typeface="Montserrat Medium" panose="00000600000000000000" pitchFamily="2" charset="-52"/>
            </a:endParaRPr>
          </a:p>
          <a:p>
            <a:pPr marL="457200" indent="-457200">
              <a:lnSpc>
                <a:spcPct val="100000"/>
              </a:lnSpc>
              <a:spcBef>
                <a:spcPts val="1000"/>
              </a:spcBef>
              <a:buFont typeface="Arial" panose="020B0604020202020204" pitchFamily="34" charset="0"/>
              <a:buChar char="•"/>
            </a:pPr>
            <a:r>
              <a:rPr lang="ru-RU" dirty="0">
                <a:solidFill>
                  <a:schemeClr val="tx2">
                    <a:lumMod val="50000"/>
                  </a:schemeClr>
                </a:solidFill>
                <a:latin typeface="Montserrat Medium" panose="00000600000000000000" pitchFamily="2" charset="-52"/>
              </a:rPr>
              <a:t>Собрать всё в единый корпус</a:t>
            </a:r>
          </a:p>
          <a:p>
            <a:pPr marL="457200" indent="-457200">
              <a:lnSpc>
                <a:spcPct val="100000"/>
              </a:lnSpc>
              <a:spcBef>
                <a:spcPts val="1000"/>
              </a:spcBef>
              <a:buFont typeface="Arial" panose="020B0604020202020204" pitchFamily="34" charset="0"/>
              <a:buChar char="•"/>
            </a:pPr>
            <a:r>
              <a:rPr lang="ru-RU" dirty="0">
                <a:solidFill>
                  <a:schemeClr val="tx2">
                    <a:lumMod val="50000"/>
                  </a:schemeClr>
                </a:solidFill>
                <a:latin typeface="Montserrat Medium" panose="00000600000000000000" pitchFamily="2" charset="-52"/>
              </a:rPr>
              <a:t>Провести апробацию устройства</a:t>
            </a:r>
          </a:p>
        </p:txBody>
      </p:sp>
      <p:sp>
        <p:nvSpPr>
          <p:cNvPr id="188" name="Subtitle text about project"/>
          <p:cNvSpPr txBox="1"/>
          <p:nvPr/>
        </p:nvSpPr>
        <p:spPr>
          <a:xfrm>
            <a:off x="2519495" y="9006680"/>
            <a:ext cx="687917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ru-RU" dirty="0">
                <a:latin typeface="Montserrat ExtraBold" panose="00000900000000000000" pitchFamily="2" charset="-52"/>
              </a:rPr>
              <a:t>Задачи</a:t>
            </a:r>
            <a:endParaRPr dirty="0">
              <a:latin typeface="Montserrat ExtraBold" panose="00000900000000000000" pitchFamily="2" charset="-52"/>
            </a:endParaRPr>
          </a:p>
        </p:txBody>
      </p:sp>
      <p:sp>
        <p:nvSpPr>
          <p:cNvPr id="192" name="Freeform 21"/>
          <p:cNvSpPr/>
          <p:nvPr/>
        </p:nvSpPr>
        <p:spPr>
          <a:xfrm>
            <a:off x="1738024" y="6905666"/>
            <a:ext cx="630976" cy="602619"/>
          </a:xfrm>
          <a:custGeom>
            <a:avLst/>
            <a:gdLst/>
            <a:ahLst/>
            <a:cxnLst>
              <a:cxn ang="0">
                <a:pos x="wd2" y="hd2"/>
              </a:cxn>
              <a:cxn ang="5400000">
                <a:pos x="wd2" y="hd2"/>
              </a:cxn>
              <a:cxn ang="10800000">
                <a:pos x="wd2" y="hd2"/>
              </a:cxn>
              <a:cxn ang="16200000">
                <a:pos x="wd2" y="hd2"/>
              </a:cxn>
            </a:cxnLst>
            <a:rect l="0" t="0" r="r" b="b"/>
            <a:pathLst>
              <a:path w="21600" h="21600" extrusionOk="0">
                <a:moveTo>
                  <a:pt x="8262" y="4327"/>
                </a:moveTo>
                <a:cubicBezTo>
                  <a:pt x="8262" y="1850"/>
                  <a:pt x="6401" y="0"/>
                  <a:pt x="4131" y="0"/>
                </a:cubicBezTo>
                <a:cubicBezTo>
                  <a:pt x="1860" y="0"/>
                  <a:pt x="0" y="1949"/>
                  <a:pt x="0" y="4327"/>
                </a:cubicBezTo>
                <a:cubicBezTo>
                  <a:pt x="0" y="6672"/>
                  <a:pt x="1766" y="8620"/>
                  <a:pt x="4131" y="8620"/>
                </a:cubicBezTo>
                <a:cubicBezTo>
                  <a:pt x="4730" y="8620"/>
                  <a:pt x="5298" y="8422"/>
                  <a:pt x="5707" y="8224"/>
                </a:cubicBezTo>
                <a:lnTo>
                  <a:pt x="8262" y="10701"/>
                </a:lnTo>
                <a:lnTo>
                  <a:pt x="5707" y="13376"/>
                </a:lnTo>
                <a:cubicBezTo>
                  <a:pt x="5298" y="12947"/>
                  <a:pt x="4730" y="12947"/>
                  <a:pt x="4131" y="12947"/>
                </a:cubicBezTo>
                <a:cubicBezTo>
                  <a:pt x="1766" y="12947"/>
                  <a:pt x="0" y="14895"/>
                  <a:pt x="0" y="17273"/>
                </a:cubicBezTo>
                <a:cubicBezTo>
                  <a:pt x="0" y="19618"/>
                  <a:pt x="1860" y="21600"/>
                  <a:pt x="4131" y="21600"/>
                </a:cubicBezTo>
                <a:cubicBezTo>
                  <a:pt x="6401" y="21600"/>
                  <a:pt x="8262" y="19519"/>
                  <a:pt x="8262" y="17273"/>
                </a:cubicBezTo>
                <a:cubicBezTo>
                  <a:pt x="8262" y="16646"/>
                  <a:pt x="8072" y="16018"/>
                  <a:pt x="7852" y="15424"/>
                </a:cubicBezTo>
                <a:lnTo>
                  <a:pt x="10217" y="12947"/>
                </a:lnTo>
                <a:lnTo>
                  <a:pt x="17469" y="20345"/>
                </a:lnTo>
                <a:lnTo>
                  <a:pt x="21600" y="20345"/>
                </a:lnTo>
                <a:lnTo>
                  <a:pt x="7852" y="5945"/>
                </a:lnTo>
                <a:cubicBezTo>
                  <a:pt x="8072" y="5549"/>
                  <a:pt x="8262" y="4921"/>
                  <a:pt x="8262" y="4327"/>
                </a:cubicBezTo>
                <a:close/>
                <a:moveTo>
                  <a:pt x="4131" y="6374"/>
                </a:moveTo>
                <a:cubicBezTo>
                  <a:pt x="2964" y="6374"/>
                  <a:pt x="2176" y="5549"/>
                  <a:pt x="2176" y="4327"/>
                </a:cubicBezTo>
                <a:cubicBezTo>
                  <a:pt x="2176" y="3072"/>
                  <a:pt x="2964" y="2048"/>
                  <a:pt x="4131" y="2048"/>
                </a:cubicBezTo>
                <a:cubicBezTo>
                  <a:pt x="5298" y="2048"/>
                  <a:pt x="6086" y="3072"/>
                  <a:pt x="6086" y="4327"/>
                </a:cubicBezTo>
                <a:cubicBezTo>
                  <a:pt x="6086" y="5549"/>
                  <a:pt x="5298" y="6374"/>
                  <a:pt x="4131" y="6374"/>
                </a:cubicBezTo>
                <a:close/>
                <a:moveTo>
                  <a:pt x="4131" y="19321"/>
                </a:moveTo>
                <a:cubicBezTo>
                  <a:pt x="2964" y="19321"/>
                  <a:pt x="2176" y="18396"/>
                  <a:pt x="2176" y="17273"/>
                </a:cubicBezTo>
                <a:cubicBezTo>
                  <a:pt x="2176" y="16150"/>
                  <a:pt x="2964" y="14994"/>
                  <a:pt x="4131" y="14994"/>
                </a:cubicBezTo>
                <a:cubicBezTo>
                  <a:pt x="5298" y="14994"/>
                  <a:pt x="6086" y="16150"/>
                  <a:pt x="6086" y="17273"/>
                </a:cubicBezTo>
                <a:cubicBezTo>
                  <a:pt x="6086" y="18396"/>
                  <a:pt x="5298" y="19321"/>
                  <a:pt x="4131" y="19321"/>
                </a:cubicBezTo>
                <a:close/>
                <a:moveTo>
                  <a:pt x="10217" y="10272"/>
                </a:moveTo>
                <a:cubicBezTo>
                  <a:pt x="10627" y="10272"/>
                  <a:pt x="10816" y="10371"/>
                  <a:pt x="10816" y="10701"/>
                </a:cubicBezTo>
                <a:cubicBezTo>
                  <a:pt x="10816" y="10998"/>
                  <a:pt x="10500" y="11295"/>
                  <a:pt x="10217" y="11295"/>
                </a:cubicBezTo>
                <a:cubicBezTo>
                  <a:pt x="9933" y="11295"/>
                  <a:pt x="9838" y="10998"/>
                  <a:pt x="9838" y="10701"/>
                </a:cubicBezTo>
                <a:cubicBezTo>
                  <a:pt x="9838" y="10371"/>
                  <a:pt x="10027" y="10272"/>
                  <a:pt x="10217" y="10272"/>
                </a:cubicBezTo>
                <a:close/>
                <a:moveTo>
                  <a:pt x="21600" y="1024"/>
                </a:moveTo>
                <a:lnTo>
                  <a:pt x="17469" y="1024"/>
                </a:lnTo>
                <a:lnTo>
                  <a:pt x="11383" y="7596"/>
                </a:lnTo>
                <a:lnTo>
                  <a:pt x="13370" y="9644"/>
                </a:lnTo>
                <a:lnTo>
                  <a:pt x="21600" y="1024"/>
                </a:lnTo>
                <a:close/>
              </a:path>
            </a:pathLst>
          </a:custGeom>
          <a:gradFill>
            <a:gsLst>
              <a:gs pos="0">
                <a:schemeClr val="accent2"/>
              </a:gs>
              <a:gs pos="100000">
                <a:schemeClr val="accent1"/>
              </a:gs>
            </a:gsLst>
            <a:lin ang="5400000"/>
          </a:gradFill>
          <a:ln w="12700">
            <a:miter lim="400000"/>
          </a:ln>
        </p:spPr>
        <p:txBody>
          <a:bodyPr lIns="45719" rIns="45719" anchor="ctr"/>
          <a:lstStyle/>
          <a:p>
            <a:pPr algn="l" defTabSz="914400">
              <a:defRPr sz="1800" b="0">
                <a:latin typeface="Roboto"/>
                <a:ea typeface="Roboto"/>
                <a:cs typeface="Roboto"/>
                <a:sym typeface="Roboto"/>
              </a:defRPr>
            </a:pPr>
            <a:endParaRPr/>
          </a:p>
        </p:txBody>
      </p:sp>
      <p:sp>
        <p:nvSpPr>
          <p:cNvPr id="193" name="Freeform 22"/>
          <p:cNvSpPr/>
          <p:nvPr/>
        </p:nvSpPr>
        <p:spPr>
          <a:xfrm>
            <a:off x="1703021" y="9036088"/>
            <a:ext cx="537814" cy="659330"/>
          </a:xfrm>
          <a:custGeom>
            <a:avLst/>
            <a:gdLst/>
            <a:ahLst/>
            <a:cxnLst>
              <a:cxn ang="0">
                <a:pos x="wd2" y="hd2"/>
              </a:cxn>
              <a:cxn ang="5400000">
                <a:pos x="wd2" y="hd2"/>
              </a:cxn>
              <a:cxn ang="10800000">
                <a:pos x="wd2" y="hd2"/>
              </a:cxn>
              <a:cxn ang="16200000">
                <a:pos x="wd2" y="hd2"/>
              </a:cxn>
            </a:cxnLst>
            <a:rect l="0" t="0" r="r" b="b"/>
            <a:pathLst>
              <a:path w="21600" h="21600" extrusionOk="0">
                <a:moveTo>
                  <a:pt x="19052" y="1870"/>
                </a:moveTo>
                <a:lnTo>
                  <a:pt x="13994" y="1870"/>
                </a:lnTo>
                <a:cubicBezTo>
                  <a:pt x="13551" y="754"/>
                  <a:pt x="12406" y="0"/>
                  <a:pt x="10782" y="0"/>
                </a:cubicBezTo>
                <a:cubicBezTo>
                  <a:pt x="9194" y="0"/>
                  <a:pt x="7791" y="754"/>
                  <a:pt x="7348" y="1870"/>
                </a:cubicBezTo>
                <a:lnTo>
                  <a:pt x="2289" y="1870"/>
                </a:lnTo>
                <a:cubicBezTo>
                  <a:pt x="886" y="1870"/>
                  <a:pt x="0" y="2806"/>
                  <a:pt x="0" y="3922"/>
                </a:cubicBezTo>
                <a:lnTo>
                  <a:pt x="0" y="19518"/>
                </a:lnTo>
                <a:cubicBezTo>
                  <a:pt x="0" y="20665"/>
                  <a:pt x="886" y="21600"/>
                  <a:pt x="2289" y="21600"/>
                </a:cubicBezTo>
                <a:lnTo>
                  <a:pt x="19052" y="21600"/>
                </a:lnTo>
                <a:cubicBezTo>
                  <a:pt x="20455" y="21600"/>
                  <a:pt x="21600" y="20665"/>
                  <a:pt x="21600" y="19518"/>
                </a:cubicBezTo>
                <a:lnTo>
                  <a:pt x="21600" y="3922"/>
                </a:lnTo>
                <a:cubicBezTo>
                  <a:pt x="21600" y="2806"/>
                  <a:pt x="20455" y="1870"/>
                  <a:pt x="19052" y="1870"/>
                </a:cubicBezTo>
                <a:close/>
                <a:moveTo>
                  <a:pt x="10782" y="1870"/>
                </a:moveTo>
                <a:cubicBezTo>
                  <a:pt x="11483" y="1870"/>
                  <a:pt x="11926" y="2142"/>
                  <a:pt x="11926" y="2806"/>
                </a:cubicBezTo>
                <a:cubicBezTo>
                  <a:pt x="11926" y="3469"/>
                  <a:pt x="11483" y="3922"/>
                  <a:pt x="10782" y="3922"/>
                </a:cubicBezTo>
                <a:cubicBezTo>
                  <a:pt x="10117" y="3922"/>
                  <a:pt x="9637" y="3469"/>
                  <a:pt x="9637" y="2806"/>
                </a:cubicBezTo>
                <a:cubicBezTo>
                  <a:pt x="9637" y="2142"/>
                  <a:pt x="10117" y="1870"/>
                  <a:pt x="10782" y="1870"/>
                </a:cubicBezTo>
                <a:close/>
                <a:moveTo>
                  <a:pt x="19052" y="19518"/>
                </a:moveTo>
                <a:lnTo>
                  <a:pt x="2289" y="19518"/>
                </a:lnTo>
                <a:lnTo>
                  <a:pt x="2289" y="3922"/>
                </a:lnTo>
                <a:lnTo>
                  <a:pt x="4800" y="3922"/>
                </a:lnTo>
                <a:lnTo>
                  <a:pt x="4800" y="6758"/>
                </a:lnTo>
                <a:lnTo>
                  <a:pt x="16763" y="6758"/>
                </a:lnTo>
                <a:lnTo>
                  <a:pt x="16763" y="3922"/>
                </a:lnTo>
                <a:lnTo>
                  <a:pt x="19052" y="3922"/>
                </a:lnTo>
                <a:lnTo>
                  <a:pt x="19052" y="19518"/>
                </a:lnTo>
                <a:close/>
              </a:path>
            </a:pathLst>
          </a:custGeom>
          <a:gradFill>
            <a:gsLst>
              <a:gs pos="0">
                <a:schemeClr val="accent2"/>
              </a:gs>
              <a:gs pos="100000">
                <a:schemeClr val="accent1"/>
              </a:gs>
            </a:gsLst>
            <a:lin ang="5400000"/>
          </a:gradFill>
          <a:ln w="12700">
            <a:miter lim="400000"/>
          </a:ln>
        </p:spPr>
        <p:txBody>
          <a:bodyPr lIns="45719" rIns="45719" anchor="ctr"/>
          <a:lstStyle/>
          <a:p>
            <a:pPr algn="l" defTabSz="914400">
              <a:defRPr sz="1800" b="0">
                <a:latin typeface="Roboto"/>
                <a:ea typeface="Roboto"/>
                <a:cs typeface="Roboto"/>
                <a:sym typeface="Roboto"/>
              </a:defRPr>
            </a:pPr>
            <a:endParaRPr/>
          </a:p>
        </p:txBody>
      </p:sp>
      <p:pic>
        <p:nvPicPr>
          <p:cNvPr id="21" name="Рисунок 20">
            <a:extLst>
              <a:ext uri="{FF2B5EF4-FFF2-40B4-BE49-F238E27FC236}">
                <a16:creationId xmlns:a16="http://schemas.microsoft.com/office/drawing/2014/main" id="{00E9D84E-79B0-41B5-9FC6-36E3610B4969}"/>
              </a:ext>
            </a:extLst>
          </p:cNvPr>
          <p:cNvPicPr>
            <a:picLocks noChangeAspect="1"/>
          </p:cNvPicPr>
          <p:nvPr/>
        </p:nvPicPr>
        <p:blipFill>
          <a:blip r:embed="rId2" cstate="print">
            <a:extLst>
              <a:ext uri="{28A0092B-C50C-407E-A947-70E740481C1C}">
                <a14:useLocalDpi xmlns:a14="http://schemas.microsoft.com/office/drawing/2010/main" val="0"/>
              </a:ext>
            </a:extLst>
          </a:blip>
          <a:srcRect l="6903" b="598"/>
          <a:stretch>
            <a:fillRect/>
          </a:stretch>
        </p:blipFill>
        <p:spPr>
          <a:xfrm>
            <a:off x="12347276" y="2628490"/>
            <a:ext cx="15117068" cy="9079272"/>
          </a:xfrm>
          <a:custGeom>
            <a:avLst/>
            <a:gdLst>
              <a:gd name="connsiteX0" fmla="*/ 4525564 w 15117068"/>
              <a:gd name="connsiteY0" fmla="*/ 0 h 9079272"/>
              <a:gd name="connsiteX1" fmla="*/ 15117068 w 15117068"/>
              <a:gd name="connsiteY1" fmla="*/ 0 h 9079272"/>
              <a:gd name="connsiteX2" fmla="*/ 15117068 w 15117068"/>
              <a:gd name="connsiteY2" fmla="*/ 9079272 h 9079272"/>
              <a:gd name="connsiteX3" fmla="*/ 4525564 w 15117068"/>
              <a:gd name="connsiteY3" fmla="*/ 9079272 h 9079272"/>
              <a:gd name="connsiteX4" fmla="*/ 0 w 15117068"/>
              <a:gd name="connsiteY4" fmla="*/ 4553709 h 9079272"/>
              <a:gd name="connsiteX5" fmla="*/ 0 w 15117068"/>
              <a:gd name="connsiteY5" fmla="*/ 4525563 h 9079272"/>
              <a:gd name="connsiteX6" fmla="*/ 4525564 w 15117068"/>
              <a:gd name="connsiteY6" fmla="*/ 0 h 907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17068" h="9079272">
                <a:moveTo>
                  <a:pt x="4525564" y="0"/>
                </a:moveTo>
                <a:lnTo>
                  <a:pt x="15117068" y="0"/>
                </a:lnTo>
                <a:lnTo>
                  <a:pt x="15117068" y="9079272"/>
                </a:lnTo>
                <a:lnTo>
                  <a:pt x="4525564" y="9079272"/>
                </a:lnTo>
                <a:cubicBezTo>
                  <a:pt x="2026164" y="9079272"/>
                  <a:pt x="0" y="7053108"/>
                  <a:pt x="0" y="4553709"/>
                </a:cubicBezTo>
                <a:lnTo>
                  <a:pt x="0" y="4525563"/>
                </a:lnTo>
                <a:cubicBezTo>
                  <a:pt x="0" y="2026164"/>
                  <a:pt x="2026164" y="0"/>
                  <a:pt x="4525564" y="0"/>
                </a:cubicBezTo>
                <a:close/>
              </a:path>
            </a:pathLst>
          </a:custGeom>
        </p:spPr>
      </p:pic>
      <p:sp>
        <p:nvSpPr>
          <p:cNvPr id="12" name="TextBox 11">
            <a:extLst>
              <a:ext uri="{FF2B5EF4-FFF2-40B4-BE49-F238E27FC236}">
                <a16:creationId xmlns:a16="http://schemas.microsoft.com/office/drawing/2014/main" id="{70B87858-182C-4FC7-8C04-E15279299D0A}"/>
              </a:ext>
            </a:extLst>
          </p:cNvPr>
          <p:cNvSpPr txBox="1"/>
          <p:nvPr/>
        </p:nvSpPr>
        <p:spPr>
          <a:xfrm>
            <a:off x="2594949" y="4821066"/>
            <a:ext cx="9441776" cy="1292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00000"/>
              </a:lnSpc>
              <a:spcBef>
                <a:spcPts val="1000"/>
              </a:spcBef>
            </a:pPr>
            <a:r>
              <a:rPr lang="ru-RU" sz="2600" b="0" dirty="0">
                <a:solidFill>
                  <a:schemeClr val="tx2">
                    <a:lumMod val="50000"/>
                  </a:schemeClr>
                </a:solidFill>
                <a:latin typeface="Montserrat Medium" panose="00000600000000000000" pitchFamily="2" charset="-52"/>
                <a:ea typeface="Open Sans"/>
                <a:cs typeface="Open Sans"/>
                <a:sym typeface="Open Sans"/>
              </a:rPr>
              <a:t>многие люди использую ручную помпу для наливания воды. При использовании этой помпы затрачивается много сил и энергии</a:t>
            </a:r>
          </a:p>
        </p:txBody>
      </p:sp>
      <p:sp>
        <p:nvSpPr>
          <p:cNvPr id="13" name="Freeform 23">
            <a:extLst>
              <a:ext uri="{FF2B5EF4-FFF2-40B4-BE49-F238E27FC236}">
                <a16:creationId xmlns:a16="http://schemas.microsoft.com/office/drawing/2014/main" id="{6DB13386-4970-4272-ABD1-9FC6765DCF2F}"/>
              </a:ext>
            </a:extLst>
          </p:cNvPr>
          <p:cNvSpPr/>
          <p:nvPr/>
        </p:nvSpPr>
        <p:spPr>
          <a:xfrm>
            <a:off x="1830380" y="4129452"/>
            <a:ext cx="534831" cy="535057"/>
          </a:xfrm>
          <a:custGeom>
            <a:avLst/>
            <a:gdLst/>
            <a:ahLst/>
            <a:cxnLst>
              <a:cxn ang="0">
                <a:pos x="wd2" y="hd2"/>
              </a:cxn>
              <a:cxn ang="5400000">
                <a:pos x="wd2" y="hd2"/>
              </a:cxn>
              <a:cxn ang="10800000">
                <a:pos x="wd2" y="hd2"/>
              </a:cxn>
              <a:cxn ang="16200000">
                <a:pos x="wd2" y="hd2"/>
              </a:cxn>
            </a:cxnLst>
            <a:rect l="0" t="0" r="r" b="b"/>
            <a:pathLst>
              <a:path w="21480" h="21489" extrusionOk="0">
                <a:moveTo>
                  <a:pt x="0" y="17132"/>
                </a:moveTo>
                <a:lnTo>
                  <a:pt x="0" y="21489"/>
                </a:lnTo>
                <a:lnTo>
                  <a:pt x="4608" y="21489"/>
                </a:lnTo>
                <a:lnTo>
                  <a:pt x="17693" y="8160"/>
                </a:lnTo>
                <a:lnTo>
                  <a:pt x="13085" y="3581"/>
                </a:lnTo>
                <a:lnTo>
                  <a:pt x="0" y="17132"/>
                </a:lnTo>
                <a:close/>
                <a:moveTo>
                  <a:pt x="21121" y="4726"/>
                </a:moveTo>
                <a:cubicBezTo>
                  <a:pt x="21600" y="4246"/>
                  <a:pt x="21600" y="3581"/>
                  <a:pt x="21121" y="3101"/>
                </a:cubicBezTo>
                <a:lnTo>
                  <a:pt x="18393" y="332"/>
                </a:lnTo>
                <a:cubicBezTo>
                  <a:pt x="17914" y="-111"/>
                  <a:pt x="17214" y="-111"/>
                  <a:pt x="16771" y="332"/>
                </a:cubicBezTo>
                <a:lnTo>
                  <a:pt x="14707" y="2400"/>
                </a:lnTo>
                <a:lnTo>
                  <a:pt x="19057" y="7015"/>
                </a:lnTo>
                <a:lnTo>
                  <a:pt x="21121" y="4726"/>
                </a:lnTo>
                <a:close/>
              </a:path>
            </a:pathLst>
          </a:custGeom>
          <a:gradFill>
            <a:gsLst>
              <a:gs pos="0">
                <a:schemeClr val="accent2"/>
              </a:gs>
              <a:gs pos="100000">
                <a:schemeClr val="accent1"/>
              </a:gs>
            </a:gsLst>
            <a:lin ang="5400000"/>
          </a:gradFill>
          <a:ln w="12700">
            <a:miter lim="400000"/>
          </a:ln>
        </p:spPr>
        <p:txBody>
          <a:bodyPr lIns="45719" rIns="45719" anchor="ctr"/>
          <a:lstStyle/>
          <a:p>
            <a:pPr algn="l" defTabSz="914400">
              <a:defRPr sz="1800" b="0">
                <a:latin typeface="Roboto"/>
                <a:ea typeface="Roboto"/>
                <a:cs typeface="Roboto"/>
                <a:sym typeface="Roboto"/>
              </a:defRPr>
            </a:pPr>
            <a:endParaRPr/>
          </a:p>
        </p:txBody>
      </p:sp>
      <p:sp>
        <p:nvSpPr>
          <p:cNvPr id="14" name="Subtitle text about project">
            <a:extLst>
              <a:ext uri="{FF2B5EF4-FFF2-40B4-BE49-F238E27FC236}">
                <a16:creationId xmlns:a16="http://schemas.microsoft.com/office/drawing/2014/main" id="{CCD0C4F9-D885-44CC-BE38-FEDFB41BD11E}"/>
              </a:ext>
            </a:extLst>
          </p:cNvPr>
          <p:cNvSpPr txBox="1"/>
          <p:nvPr/>
        </p:nvSpPr>
        <p:spPr>
          <a:xfrm>
            <a:off x="2542435" y="4023819"/>
            <a:ext cx="687917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ru-RU" dirty="0">
                <a:latin typeface="Montserrat ExtraBold" panose="00000900000000000000" pitchFamily="2" charset="-52"/>
              </a:rPr>
              <a:t>Проблема</a:t>
            </a:r>
            <a:endParaRPr lang="en-US" dirty="0">
              <a:latin typeface="Montserrat ExtraBold" panose="00000900000000000000" pitchFamily="2" charset="-5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wipe(left)">
                                      <p:cBhvr>
                                        <p:cTn id="7" dur="500"/>
                                        <p:tgtEl>
                                          <p:spTgt spid="18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wipe(left)">
                                      <p:cBhvr>
                                        <p:cTn id="10" dur="500"/>
                                        <p:tgtEl>
                                          <p:spTgt spid="18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3"/>
                                        </p:tgtEl>
                                        <p:attrNameLst>
                                          <p:attrName>style.visibility</p:attrName>
                                        </p:attrNameLst>
                                      </p:cBhvr>
                                      <p:to>
                                        <p:strVal val="visible"/>
                                      </p:to>
                                    </p:set>
                                    <p:animEffect transition="in" filter="wipe(left)">
                                      <p:cBhvr>
                                        <p:cTn id="13" dur="500"/>
                                        <p:tgtEl>
                                          <p:spTgt spid="18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4"/>
                                        </p:tgtEl>
                                        <p:attrNameLst>
                                          <p:attrName>style.visibility</p:attrName>
                                        </p:attrNameLst>
                                      </p:cBhvr>
                                      <p:to>
                                        <p:strVal val="visible"/>
                                      </p:to>
                                    </p:set>
                                    <p:animEffect transition="in" filter="wipe(left)">
                                      <p:cBhvr>
                                        <p:cTn id="16" dur="500"/>
                                        <p:tgtEl>
                                          <p:spTgt spid="18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
                                        </p:tgtEl>
                                        <p:attrNameLst>
                                          <p:attrName>style.visibility</p:attrName>
                                        </p:attrNameLst>
                                      </p:cBhvr>
                                      <p:to>
                                        <p:strVal val="visible"/>
                                      </p:to>
                                    </p:set>
                                    <p:animEffect transition="in" filter="wipe(left)">
                                      <p:cBhvr>
                                        <p:cTn id="19" dur="500"/>
                                        <p:tgtEl>
                                          <p:spTgt spid="19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wipe(left)">
                                      <p:cBhvr>
                                        <p:cTn id="22" dur="500"/>
                                        <p:tgtEl>
                                          <p:spTgt spid="18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3"/>
                                        </p:tgtEl>
                                        <p:attrNameLst>
                                          <p:attrName>style.visibility</p:attrName>
                                        </p:attrNameLst>
                                      </p:cBhvr>
                                      <p:to>
                                        <p:strVal val="visible"/>
                                      </p:to>
                                    </p:set>
                                    <p:animEffect transition="in" filter="wipe(left)">
                                      <p:cBhvr>
                                        <p:cTn id="25" dur="500"/>
                                        <p:tgtEl>
                                          <p:spTgt spid="19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7"/>
                                        </p:tgtEl>
                                        <p:attrNameLst>
                                          <p:attrName>style.visibility</p:attrName>
                                        </p:attrNameLst>
                                      </p:cBhvr>
                                      <p:to>
                                        <p:strVal val="visible"/>
                                      </p:to>
                                    </p:set>
                                    <p:animEffect transition="in" filter="wipe(left)">
                                      <p:cBhvr>
                                        <p:cTn id="28" dur="500"/>
                                        <p:tgtEl>
                                          <p:spTgt spid="187"/>
                                        </p:tgtEl>
                                      </p:cBhvr>
                                    </p:animEffect>
                                  </p:childTnLst>
                                </p:cTn>
                              </p:par>
                              <p:par>
                                <p:cTn id="29" presetID="2" presetClass="entr" presetSubtype="2"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2" grpId="0" animBg="1"/>
      <p:bldP spid="183" grpId="0" animBg="1"/>
      <p:bldP spid="184" grpId="0" animBg="1"/>
      <p:bldP spid="187" grpId="0" animBg="1"/>
      <p:bldP spid="188" grpId="0" animBg="1"/>
      <p:bldP spid="192" grpId="0" animBg="1"/>
      <p:bldP spid="19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ADED6FC9-4AB0-4321-AC8C-E07838AE1BAB}"/>
              </a:ext>
            </a:extLst>
          </p:cNvPr>
          <p:cNvPicPr>
            <a:picLocks noGrp="1" noChangeAspect="1"/>
          </p:cNvPicPr>
          <p:nvPr>
            <p:ph type="pic" sz="quarter" idx="10"/>
          </p:nvPr>
        </p:nvPicPr>
        <p:blipFill rotWithShape="1">
          <a:blip r:embed="rId2"/>
          <a:srcRect t="2290" b="2290"/>
          <a:stretch/>
        </p:blipFill>
        <p:spPr>
          <a:xfrm>
            <a:off x="2276475" y="3749675"/>
            <a:ext cx="4705350" cy="4422775"/>
          </a:xfrm>
          <a:prstGeom prst="roundRect">
            <a:avLst>
              <a:gd name="adj" fmla="val 0"/>
            </a:avLst>
          </a:prstGeom>
        </p:spPr>
      </p:pic>
      <p:pic>
        <p:nvPicPr>
          <p:cNvPr id="10" name="Рисунок 9">
            <a:extLst>
              <a:ext uri="{FF2B5EF4-FFF2-40B4-BE49-F238E27FC236}">
                <a16:creationId xmlns:a16="http://schemas.microsoft.com/office/drawing/2014/main" id="{7FFB8993-00EE-4DCF-A0FF-C8A5C75C3890}"/>
              </a:ext>
            </a:extLst>
          </p:cNvPr>
          <p:cNvPicPr>
            <a:picLocks noGrp="1" noChangeAspect="1"/>
          </p:cNvPicPr>
          <p:nvPr>
            <p:ph type="pic" sz="quarter" idx="11"/>
          </p:nvPr>
        </p:nvPicPr>
        <p:blipFill rotWithShape="1">
          <a:blip r:embed="rId3"/>
          <a:srcRect t="9112" b="9112"/>
          <a:stretch/>
        </p:blipFill>
        <p:spPr>
          <a:xfrm>
            <a:off x="9290050" y="3668713"/>
            <a:ext cx="4706938" cy="4521200"/>
          </a:xfrm>
          <a:prstGeom prst="roundRect">
            <a:avLst>
              <a:gd name="adj" fmla="val 0"/>
            </a:avLst>
          </a:prstGeom>
        </p:spPr>
      </p:pic>
      <p:pic>
        <p:nvPicPr>
          <p:cNvPr id="16" name="Рисунок 15">
            <a:extLst>
              <a:ext uri="{FF2B5EF4-FFF2-40B4-BE49-F238E27FC236}">
                <a16:creationId xmlns:a16="http://schemas.microsoft.com/office/drawing/2014/main" id="{0C60C56C-9183-45C2-948C-D9835B2374DB}"/>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0741" r="20741"/>
          <a:stretch>
            <a:fillRect/>
          </a:stretch>
        </p:blipFill>
        <p:spPr>
          <a:xfrm>
            <a:off x="16351250" y="3678238"/>
            <a:ext cx="4705350" cy="4487862"/>
          </a:xfrm>
          <a:prstGeom prst="roundRect">
            <a:avLst>
              <a:gd name="adj" fmla="val 8228"/>
            </a:avLst>
          </a:prstGeom>
        </p:spPr>
      </p:pic>
      <p:sp>
        <p:nvSpPr>
          <p:cNvPr id="689" name="Alice Stark"/>
          <p:cNvSpPr txBox="1"/>
          <p:nvPr/>
        </p:nvSpPr>
        <p:spPr>
          <a:xfrm>
            <a:off x="2222204" y="8435429"/>
            <a:ext cx="4705494" cy="13336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ru-RU" sz="4000" dirty="0">
                <a:latin typeface="Montserrat ExtraBold" panose="00000900000000000000" pitchFamily="2" charset="-52"/>
              </a:rPr>
              <a:t>Электрическая помпа</a:t>
            </a:r>
            <a:endParaRPr sz="4000" dirty="0">
              <a:latin typeface="Montserrat ExtraBold" panose="00000900000000000000" pitchFamily="2" charset="-52"/>
            </a:endParaRPr>
          </a:p>
        </p:txBody>
      </p:sp>
      <p:sp>
        <p:nvSpPr>
          <p:cNvPr id="690" name="Lorem ipsum sed dolor sit sed amet, consectetur adipiscing incididunt ut labore onsectetur adipiscing et dolo"/>
          <p:cNvSpPr txBox="1"/>
          <p:nvPr/>
        </p:nvSpPr>
        <p:spPr>
          <a:xfrm>
            <a:off x="2222204" y="10274275"/>
            <a:ext cx="5783519" cy="20183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dirty="0">
                <a:latin typeface="Montserrat Medium" panose="00000600000000000000" pitchFamily="2" charset="-52"/>
              </a:rPr>
              <a:t>Крепится к бутылке </a:t>
            </a:r>
          </a:p>
          <a:p>
            <a:r>
              <a:rPr lang="ru-RU" dirty="0">
                <a:latin typeface="Montserrat Medium" panose="00000600000000000000" pitchFamily="2" charset="-52"/>
              </a:rPr>
              <a:t>Стакан нужно держать в руках</a:t>
            </a:r>
          </a:p>
          <a:p>
            <a:r>
              <a:rPr lang="ru-RU" dirty="0">
                <a:latin typeface="Montserrat Medium" panose="00000600000000000000" pitchFamily="2" charset="-52"/>
              </a:rPr>
              <a:t>Работает от аккумулятора </a:t>
            </a:r>
            <a:endParaRPr dirty="0">
              <a:latin typeface="Montserrat Medium" panose="00000600000000000000" pitchFamily="2" charset="-52"/>
            </a:endParaRPr>
          </a:p>
        </p:txBody>
      </p:sp>
      <p:sp>
        <p:nvSpPr>
          <p:cNvPr id="702" name="Alex Lee"/>
          <p:cNvSpPr txBox="1"/>
          <p:nvPr/>
        </p:nvSpPr>
        <p:spPr>
          <a:xfrm>
            <a:off x="9360393" y="8127652"/>
            <a:ext cx="4705494" cy="1949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4000" b="0">
                <a:solidFill>
                  <a:srgbClr val="31333D"/>
                </a:solidFill>
                <a:latin typeface="Montserrat ExtraBold" panose="00000900000000000000" pitchFamily="2" charset="-52"/>
                <a:ea typeface="Maven Pro Medium"/>
                <a:cs typeface="Maven Pro Medium"/>
              </a:defRPr>
            </a:lvl1pPr>
          </a:lstStyle>
          <a:p>
            <a:r>
              <a:rPr lang="ru-RU" dirty="0"/>
              <a:t>Ручная помпа</a:t>
            </a:r>
            <a:endParaRPr dirty="0"/>
          </a:p>
        </p:txBody>
      </p:sp>
      <p:sp>
        <p:nvSpPr>
          <p:cNvPr id="703" name="Lorem ipsum sed dolor sit sed amet, consectetur adipiscing incididunt ut labore onsectetur adipiscing et dolo"/>
          <p:cNvSpPr txBox="1"/>
          <p:nvPr/>
        </p:nvSpPr>
        <p:spPr>
          <a:xfrm>
            <a:off x="9360393" y="10460542"/>
            <a:ext cx="5783519" cy="10252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dirty="0">
                <a:latin typeface="Montserrat Medium" panose="00000600000000000000" pitchFamily="2" charset="-52"/>
              </a:rPr>
              <a:t>Главный недостаток – физическая работа</a:t>
            </a:r>
            <a:endParaRPr dirty="0">
              <a:latin typeface="Montserrat Medium" panose="00000600000000000000" pitchFamily="2" charset="-52"/>
            </a:endParaRPr>
          </a:p>
        </p:txBody>
      </p:sp>
      <p:sp>
        <p:nvSpPr>
          <p:cNvPr id="715" name="Andy Fry"/>
          <p:cNvSpPr txBox="1"/>
          <p:nvPr/>
        </p:nvSpPr>
        <p:spPr>
          <a:xfrm>
            <a:off x="16352088" y="8127652"/>
            <a:ext cx="4705494" cy="1949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4000" b="0">
                <a:solidFill>
                  <a:srgbClr val="31333D"/>
                </a:solidFill>
                <a:latin typeface="Montserrat ExtraBold" panose="00000900000000000000" pitchFamily="2" charset="-52"/>
                <a:ea typeface="Maven Pro Medium"/>
                <a:cs typeface="Maven Pro Medium"/>
              </a:defRPr>
            </a:lvl1pPr>
          </a:lstStyle>
          <a:p>
            <a:r>
              <a:rPr lang="ru-RU" dirty="0"/>
              <a:t>Кулер для воды</a:t>
            </a:r>
            <a:endParaRPr dirty="0"/>
          </a:p>
        </p:txBody>
      </p:sp>
      <p:sp>
        <p:nvSpPr>
          <p:cNvPr id="716" name="Lorem ipsum sed dolor sit sed amet, consectetur adipiscing incididunt ut labore onsectetur adipiscing et dolo"/>
          <p:cNvSpPr txBox="1"/>
          <p:nvPr/>
        </p:nvSpPr>
        <p:spPr>
          <a:xfrm>
            <a:off x="16351250" y="10460542"/>
            <a:ext cx="5783519" cy="19854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dirty="0">
                <a:latin typeface="Montserrat Medium" panose="00000600000000000000" pitchFamily="2" charset="-52"/>
              </a:rPr>
              <a:t>Кулер является эффективным, но его цена превосходит цену нашего устройства в несколько раз</a:t>
            </a:r>
            <a:endParaRPr dirty="0">
              <a:latin typeface="Montserrat Medium" panose="00000600000000000000" pitchFamily="2" charset="-52"/>
            </a:endParaRPr>
          </a:p>
        </p:txBody>
      </p:sp>
      <p:sp>
        <p:nvSpPr>
          <p:cNvPr id="38" name="Icon list slides">
            <a:extLst>
              <a:ext uri="{FF2B5EF4-FFF2-40B4-BE49-F238E27FC236}">
                <a16:creationId xmlns:a16="http://schemas.microsoft.com/office/drawing/2014/main" id="{AB704474-D0AB-4A8E-96FB-54CD9FA9A8AC}"/>
              </a:ext>
            </a:extLst>
          </p:cNvPr>
          <p:cNvSpPr txBox="1"/>
          <p:nvPr/>
        </p:nvSpPr>
        <p:spPr>
          <a:xfrm>
            <a:off x="2394564" y="1657259"/>
            <a:ext cx="18992236"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dirty="0">
                <a:latin typeface="Montserrat ExtraBold" panose="00000900000000000000" pitchFamily="2" charset="-52"/>
              </a:rPr>
              <a:t>Альтернативы и их недостатки</a:t>
            </a:r>
            <a:endParaRPr lang="en-US" dirty="0">
              <a:latin typeface="Montserrat ExtraBold" panose="00000900000000000000" pitchFamily="2" charset="-52"/>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a:extLst>
              <a:ext uri="{FF2B5EF4-FFF2-40B4-BE49-F238E27FC236}">
                <a16:creationId xmlns:a16="http://schemas.microsoft.com/office/drawing/2014/main" id="{CB523012-D7E0-4ED5-B520-2DD5FC9A6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631" y="2324358"/>
            <a:ext cx="1991003" cy="1962424"/>
          </a:xfrm>
          <a:prstGeom prst="rect">
            <a:avLst/>
          </a:prstGeom>
        </p:spPr>
      </p:pic>
      <p:pic>
        <p:nvPicPr>
          <p:cNvPr id="32" name="Рисунок 31">
            <a:extLst>
              <a:ext uri="{FF2B5EF4-FFF2-40B4-BE49-F238E27FC236}">
                <a16:creationId xmlns:a16="http://schemas.microsoft.com/office/drawing/2014/main" id="{184CC008-DBC1-4769-B43A-47BF79E4C962}"/>
              </a:ext>
            </a:extLst>
          </p:cNvPr>
          <p:cNvPicPr>
            <a:picLocks noChangeAspect="1"/>
          </p:cNvPicPr>
          <p:nvPr/>
        </p:nvPicPr>
        <p:blipFill>
          <a:blip r:embed="rId3">
            <a:extLst>
              <a:ext uri="{28A0092B-C50C-407E-A947-70E740481C1C}">
                <a14:useLocalDpi xmlns:a14="http://schemas.microsoft.com/office/drawing/2010/main" val="0"/>
              </a:ext>
            </a:extLst>
          </a:blip>
          <a:srcRect l="1157" b="4559"/>
          <a:stretch>
            <a:fillRect/>
          </a:stretch>
        </p:blipFill>
        <p:spPr>
          <a:xfrm>
            <a:off x="2440747" y="1042062"/>
            <a:ext cx="2238871" cy="2270542"/>
          </a:xfrm>
          <a:custGeom>
            <a:avLst/>
            <a:gdLst>
              <a:gd name="connsiteX0" fmla="*/ 1609950 w 3182646"/>
              <a:gd name="connsiteY0" fmla="*/ 0 h 3227668"/>
              <a:gd name="connsiteX1" fmla="*/ 3147520 w 3182646"/>
              <a:gd name="connsiteY1" fmla="*/ 1133929 h 3227668"/>
              <a:gd name="connsiteX2" fmla="*/ 3182646 w 3182646"/>
              <a:gd name="connsiteY2" fmla="*/ 1270869 h 3227668"/>
              <a:gd name="connsiteX3" fmla="*/ 3182646 w 3182646"/>
              <a:gd name="connsiteY3" fmla="*/ 1956799 h 3227668"/>
              <a:gd name="connsiteX4" fmla="*/ 3147520 w 3182646"/>
              <a:gd name="connsiteY4" fmla="*/ 2093739 h 3227668"/>
              <a:gd name="connsiteX5" fmla="*/ 1609950 w 3182646"/>
              <a:gd name="connsiteY5" fmla="*/ 3227668 h 3227668"/>
              <a:gd name="connsiteX6" fmla="*/ 0 w 3182646"/>
              <a:gd name="connsiteY6" fmla="*/ 1613834 h 3227668"/>
              <a:gd name="connsiteX7" fmla="*/ 1609950 w 3182646"/>
              <a:gd name="connsiteY7" fmla="*/ 0 h 322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2646" h="3227668">
                <a:moveTo>
                  <a:pt x="1609950" y="0"/>
                </a:moveTo>
                <a:cubicBezTo>
                  <a:pt x="2332386" y="0"/>
                  <a:pt x="2943682" y="476988"/>
                  <a:pt x="3147520" y="1133929"/>
                </a:cubicBezTo>
                <a:lnTo>
                  <a:pt x="3182646" y="1270869"/>
                </a:lnTo>
                <a:lnTo>
                  <a:pt x="3182646" y="1956799"/>
                </a:lnTo>
                <a:lnTo>
                  <a:pt x="3147520" y="2093739"/>
                </a:lnTo>
                <a:cubicBezTo>
                  <a:pt x="2943682" y="2750680"/>
                  <a:pt x="2332386" y="3227668"/>
                  <a:pt x="1609950" y="3227668"/>
                </a:cubicBezTo>
                <a:cubicBezTo>
                  <a:pt x="720799" y="3227668"/>
                  <a:pt x="0" y="2505130"/>
                  <a:pt x="0" y="1613834"/>
                </a:cubicBezTo>
                <a:cubicBezTo>
                  <a:pt x="0" y="722538"/>
                  <a:pt x="720799" y="0"/>
                  <a:pt x="1609950" y="0"/>
                </a:cubicBezTo>
                <a:close/>
              </a:path>
            </a:pathLst>
          </a:custGeom>
        </p:spPr>
      </p:pic>
      <p:pic>
        <p:nvPicPr>
          <p:cNvPr id="4" name="Рисунок 3">
            <a:extLst>
              <a:ext uri="{FF2B5EF4-FFF2-40B4-BE49-F238E27FC236}">
                <a16:creationId xmlns:a16="http://schemas.microsoft.com/office/drawing/2014/main" id="{4AACB131-96E1-4DC3-A6F0-D6E67A3D2372}"/>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810" r="810"/>
          <a:stretch>
            <a:fillRect/>
          </a:stretch>
        </p:blipFill>
        <p:spPr>
          <a:xfrm>
            <a:off x="4903965" y="50800"/>
            <a:ext cx="4255097" cy="4253066"/>
          </a:xfrm>
          <a:prstGeom prst="ellipse">
            <a:avLst/>
          </a:prstGeom>
        </p:spPr>
      </p:pic>
      <p:pic>
        <p:nvPicPr>
          <p:cNvPr id="20" name="Рисунок 19">
            <a:extLst>
              <a:ext uri="{FF2B5EF4-FFF2-40B4-BE49-F238E27FC236}">
                <a16:creationId xmlns:a16="http://schemas.microsoft.com/office/drawing/2014/main" id="{896B56BC-2BD0-4574-B796-104C14F1CED3}"/>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17200" r="17200"/>
          <a:stretch>
            <a:fillRect/>
          </a:stretch>
        </p:blipFill>
        <p:spPr>
          <a:xfrm>
            <a:off x="6620306" y="7571384"/>
            <a:ext cx="6025568" cy="6027186"/>
          </a:xfrm>
          <a:prstGeom prst="ellipse">
            <a:avLst/>
          </a:prstGeom>
        </p:spPr>
      </p:pic>
      <p:pic>
        <p:nvPicPr>
          <p:cNvPr id="22" name="Рисунок 21">
            <a:extLst>
              <a:ext uri="{FF2B5EF4-FFF2-40B4-BE49-F238E27FC236}">
                <a16:creationId xmlns:a16="http://schemas.microsoft.com/office/drawing/2014/main" id="{3EE0752F-618D-4CC7-935B-AC304565CC53}"/>
              </a:ext>
            </a:extLst>
          </p:cNvPr>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l="9812" r="9812"/>
          <a:stretch>
            <a:fillRect/>
          </a:stretch>
        </p:blipFill>
        <p:spPr>
          <a:xfrm>
            <a:off x="7031513" y="4404229"/>
            <a:ext cx="2796189" cy="2796188"/>
          </a:xfrm>
          <a:prstGeom prst="ellipse">
            <a:avLst/>
          </a:prstGeom>
        </p:spPr>
      </p:pic>
      <p:pic>
        <p:nvPicPr>
          <p:cNvPr id="24" name="Рисунок 23">
            <a:extLst>
              <a:ext uri="{FF2B5EF4-FFF2-40B4-BE49-F238E27FC236}">
                <a16:creationId xmlns:a16="http://schemas.microsoft.com/office/drawing/2014/main" id="{C8739B5C-A14A-4804-B3F6-249A0EDF6158}"/>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l="8122" r="8122"/>
          <a:stretch>
            <a:fillRect/>
          </a:stretch>
        </p:blipFill>
        <p:spPr>
          <a:xfrm>
            <a:off x="-334965" y="3305570"/>
            <a:ext cx="7663759" cy="7707294"/>
          </a:xfrm>
          <a:prstGeom prst="ellipse">
            <a:avLst/>
          </a:prstGeom>
        </p:spPr>
      </p:pic>
      <p:sp>
        <p:nvSpPr>
          <p:cNvPr id="102" name="Фигура"/>
          <p:cNvSpPr/>
          <p:nvPr/>
        </p:nvSpPr>
        <p:spPr>
          <a:xfrm>
            <a:off x="-448891" y="-253839"/>
            <a:ext cx="13619769" cy="14223376"/>
          </a:xfrm>
          <a:custGeom>
            <a:avLst/>
            <a:gdLst/>
            <a:ahLst/>
            <a:cxnLst>
              <a:cxn ang="0">
                <a:pos x="wd2" y="hd2"/>
              </a:cxn>
              <a:cxn ang="5400000">
                <a:pos x="wd2" y="hd2"/>
              </a:cxn>
              <a:cxn ang="10800000">
                <a:pos x="wd2" y="hd2"/>
              </a:cxn>
              <a:cxn ang="16200000">
                <a:pos x="wd2" y="hd2"/>
              </a:cxn>
            </a:cxnLst>
            <a:rect l="0" t="0" r="r" b="b"/>
            <a:pathLst>
              <a:path w="20498" h="21087" extrusionOk="0">
                <a:moveTo>
                  <a:pt x="11229" y="0"/>
                </a:moveTo>
                <a:cubicBezTo>
                  <a:pt x="10248" y="0"/>
                  <a:pt x="9267" y="369"/>
                  <a:pt x="8519" y="1106"/>
                </a:cubicBezTo>
                <a:cubicBezTo>
                  <a:pt x="8251" y="1370"/>
                  <a:pt x="8033" y="1664"/>
                  <a:pt x="7861" y="1976"/>
                </a:cubicBezTo>
                <a:cubicBezTo>
                  <a:pt x="7804" y="1905"/>
                  <a:pt x="7745" y="1835"/>
                  <a:pt x="7678" y="1769"/>
                </a:cubicBezTo>
                <a:cubicBezTo>
                  <a:pt x="6789" y="894"/>
                  <a:pt x="5348" y="894"/>
                  <a:pt x="4459" y="1769"/>
                </a:cubicBezTo>
                <a:cubicBezTo>
                  <a:pt x="3570" y="2645"/>
                  <a:pt x="3570" y="4065"/>
                  <a:pt x="4459" y="4941"/>
                </a:cubicBezTo>
                <a:cubicBezTo>
                  <a:pt x="4539" y="5020"/>
                  <a:pt x="4626" y="5090"/>
                  <a:pt x="4715" y="5155"/>
                </a:cubicBezTo>
                <a:cubicBezTo>
                  <a:pt x="3638" y="5396"/>
                  <a:pt x="2616" y="5929"/>
                  <a:pt x="1778" y="6754"/>
                </a:cubicBezTo>
                <a:cubicBezTo>
                  <a:pt x="-592" y="9088"/>
                  <a:pt x="-592" y="12873"/>
                  <a:pt x="1778" y="15207"/>
                </a:cubicBezTo>
                <a:cubicBezTo>
                  <a:pt x="3976" y="17372"/>
                  <a:pt x="7441" y="17527"/>
                  <a:pt x="9822" y="15674"/>
                </a:cubicBezTo>
                <a:cubicBezTo>
                  <a:pt x="9780" y="17071"/>
                  <a:pt x="10298" y="18482"/>
                  <a:pt x="11381" y="19548"/>
                </a:cubicBezTo>
                <a:cubicBezTo>
                  <a:pt x="13464" y="21600"/>
                  <a:pt x="16842" y="21600"/>
                  <a:pt x="18925" y="19548"/>
                </a:cubicBezTo>
                <a:cubicBezTo>
                  <a:pt x="21008" y="17496"/>
                  <a:pt x="21008" y="14169"/>
                  <a:pt x="18925" y="12117"/>
                </a:cubicBezTo>
                <a:cubicBezTo>
                  <a:pt x="18052" y="11257"/>
                  <a:pt x="16950" y="10759"/>
                  <a:pt x="15813" y="10620"/>
                </a:cubicBezTo>
                <a:cubicBezTo>
                  <a:pt x="16584" y="9532"/>
                  <a:pt x="16479" y="8024"/>
                  <a:pt x="15493" y="7053"/>
                </a:cubicBezTo>
                <a:cubicBezTo>
                  <a:pt x="15089" y="6655"/>
                  <a:pt x="14594" y="6405"/>
                  <a:pt x="14074" y="6297"/>
                </a:cubicBezTo>
                <a:cubicBezTo>
                  <a:pt x="15430" y="4815"/>
                  <a:pt x="15388" y="2533"/>
                  <a:pt x="13939" y="1106"/>
                </a:cubicBezTo>
                <a:cubicBezTo>
                  <a:pt x="13191" y="369"/>
                  <a:pt x="12210" y="0"/>
                  <a:pt x="11229" y="0"/>
                </a:cubicBezTo>
                <a:close/>
                <a:moveTo>
                  <a:pt x="11229" y="943"/>
                </a:moveTo>
                <a:cubicBezTo>
                  <a:pt x="11965" y="943"/>
                  <a:pt x="12701" y="1219"/>
                  <a:pt x="13262" y="1772"/>
                </a:cubicBezTo>
                <a:cubicBezTo>
                  <a:pt x="14386" y="2879"/>
                  <a:pt x="14386" y="4672"/>
                  <a:pt x="13262" y="5779"/>
                </a:cubicBezTo>
                <a:cubicBezTo>
                  <a:pt x="12139" y="6885"/>
                  <a:pt x="10319" y="6885"/>
                  <a:pt x="9196" y="5779"/>
                </a:cubicBezTo>
                <a:cubicBezTo>
                  <a:pt x="8072" y="4672"/>
                  <a:pt x="8072" y="2879"/>
                  <a:pt x="9196" y="1772"/>
                </a:cubicBezTo>
                <a:cubicBezTo>
                  <a:pt x="9757" y="1219"/>
                  <a:pt x="10493" y="943"/>
                  <a:pt x="11229" y="943"/>
                </a:cubicBezTo>
                <a:close/>
                <a:moveTo>
                  <a:pt x="6069" y="1830"/>
                </a:moveTo>
                <a:cubicBezTo>
                  <a:pt x="6465" y="1830"/>
                  <a:pt x="6861" y="1979"/>
                  <a:pt x="7164" y="2277"/>
                </a:cubicBezTo>
                <a:cubicBezTo>
                  <a:pt x="7768" y="2873"/>
                  <a:pt x="7768" y="3839"/>
                  <a:pt x="7164" y="4434"/>
                </a:cubicBezTo>
                <a:cubicBezTo>
                  <a:pt x="6559" y="5030"/>
                  <a:pt x="5578" y="5030"/>
                  <a:pt x="4973" y="4434"/>
                </a:cubicBezTo>
                <a:cubicBezTo>
                  <a:pt x="4369" y="3839"/>
                  <a:pt x="4369" y="2873"/>
                  <a:pt x="4973" y="2277"/>
                </a:cubicBezTo>
                <a:cubicBezTo>
                  <a:pt x="5276" y="1979"/>
                  <a:pt x="5672" y="1830"/>
                  <a:pt x="6069" y="1830"/>
                </a:cubicBezTo>
                <a:close/>
                <a:moveTo>
                  <a:pt x="18553" y="3277"/>
                </a:moveTo>
                <a:cubicBezTo>
                  <a:pt x="18055" y="3277"/>
                  <a:pt x="17557" y="3464"/>
                  <a:pt x="17177" y="3838"/>
                </a:cubicBezTo>
                <a:cubicBezTo>
                  <a:pt x="16417" y="4586"/>
                  <a:pt x="16417" y="5800"/>
                  <a:pt x="17177" y="6548"/>
                </a:cubicBezTo>
                <a:cubicBezTo>
                  <a:pt x="17937" y="7297"/>
                  <a:pt x="19169" y="7297"/>
                  <a:pt x="19929" y="6548"/>
                </a:cubicBezTo>
                <a:cubicBezTo>
                  <a:pt x="20689" y="5800"/>
                  <a:pt x="20689" y="4586"/>
                  <a:pt x="19929" y="3838"/>
                </a:cubicBezTo>
                <a:cubicBezTo>
                  <a:pt x="19549" y="3464"/>
                  <a:pt x="19051" y="3277"/>
                  <a:pt x="18553" y="3277"/>
                </a:cubicBezTo>
                <a:close/>
                <a:moveTo>
                  <a:pt x="18553" y="3888"/>
                </a:moveTo>
                <a:cubicBezTo>
                  <a:pt x="18893" y="3888"/>
                  <a:pt x="19232" y="4015"/>
                  <a:pt x="19490" y="4270"/>
                </a:cubicBezTo>
                <a:cubicBezTo>
                  <a:pt x="20008" y="4780"/>
                  <a:pt x="20008" y="5607"/>
                  <a:pt x="19490" y="6117"/>
                </a:cubicBezTo>
                <a:cubicBezTo>
                  <a:pt x="18973" y="6626"/>
                  <a:pt x="18133" y="6626"/>
                  <a:pt x="17616" y="6117"/>
                </a:cubicBezTo>
                <a:cubicBezTo>
                  <a:pt x="17098" y="5607"/>
                  <a:pt x="17098" y="4780"/>
                  <a:pt x="17616" y="4270"/>
                </a:cubicBezTo>
                <a:cubicBezTo>
                  <a:pt x="17874" y="4015"/>
                  <a:pt x="18214" y="3888"/>
                  <a:pt x="18553" y="3888"/>
                </a:cubicBezTo>
                <a:close/>
                <a:moveTo>
                  <a:pt x="6069" y="6179"/>
                </a:moveTo>
                <a:cubicBezTo>
                  <a:pt x="7316" y="6179"/>
                  <a:pt x="8563" y="6648"/>
                  <a:pt x="9515" y="7585"/>
                </a:cubicBezTo>
                <a:cubicBezTo>
                  <a:pt x="11419" y="9461"/>
                  <a:pt x="11419" y="12501"/>
                  <a:pt x="9515" y="14376"/>
                </a:cubicBezTo>
                <a:cubicBezTo>
                  <a:pt x="7611" y="16252"/>
                  <a:pt x="4525" y="16252"/>
                  <a:pt x="2621" y="14376"/>
                </a:cubicBezTo>
                <a:cubicBezTo>
                  <a:pt x="718" y="12501"/>
                  <a:pt x="718" y="9461"/>
                  <a:pt x="2621" y="7585"/>
                </a:cubicBezTo>
                <a:cubicBezTo>
                  <a:pt x="3573" y="6648"/>
                  <a:pt x="4821" y="6179"/>
                  <a:pt x="6069" y="6179"/>
                </a:cubicBezTo>
                <a:close/>
                <a:moveTo>
                  <a:pt x="13490" y="7070"/>
                </a:moveTo>
                <a:cubicBezTo>
                  <a:pt x="13998" y="7070"/>
                  <a:pt x="14507" y="7261"/>
                  <a:pt x="14895" y="7643"/>
                </a:cubicBezTo>
                <a:cubicBezTo>
                  <a:pt x="15671" y="8407"/>
                  <a:pt x="15671" y="9647"/>
                  <a:pt x="14895" y="10412"/>
                </a:cubicBezTo>
                <a:cubicBezTo>
                  <a:pt x="14119" y="11176"/>
                  <a:pt x="12860" y="11176"/>
                  <a:pt x="12084" y="10412"/>
                </a:cubicBezTo>
                <a:cubicBezTo>
                  <a:pt x="11308" y="9647"/>
                  <a:pt x="11308" y="8407"/>
                  <a:pt x="12084" y="7643"/>
                </a:cubicBezTo>
                <a:cubicBezTo>
                  <a:pt x="12472" y="7261"/>
                  <a:pt x="12981" y="7070"/>
                  <a:pt x="13490" y="7070"/>
                </a:cubicBezTo>
                <a:close/>
                <a:moveTo>
                  <a:pt x="15153" y="11700"/>
                </a:moveTo>
                <a:cubicBezTo>
                  <a:pt x="16227" y="11700"/>
                  <a:pt x="17300" y="12104"/>
                  <a:pt x="18119" y="12911"/>
                </a:cubicBezTo>
                <a:cubicBezTo>
                  <a:pt x="19758" y="14525"/>
                  <a:pt x="19758" y="17142"/>
                  <a:pt x="18119" y="18756"/>
                </a:cubicBezTo>
                <a:cubicBezTo>
                  <a:pt x="16481" y="20369"/>
                  <a:pt x="13825" y="20369"/>
                  <a:pt x="12187" y="18756"/>
                </a:cubicBezTo>
                <a:cubicBezTo>
                  <a:pt x="10549" y="17142"/>
                  <a:pt x="10549" y="14525"/>
                  <a:pt x="12187" y="12911"/>
                </a:cubicBezTo>
                <a:cubicBezTo>
                  <a:pt x="13006" y="12104"/>
                  <a:pt x="14080" y="11700"/>
                  <a:pt x="15153" y="11700"/>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05" name="Группа"/>
          <p:cNvGrpSpPr/>
          <p:nvPr/>
        </p:nvGrpSpPr>
        <p:grpSpPr>
          <a:xfrm>
            <a:off x="14284065" y="1042062"/>
            <a:ext cx="8587570" cy="11561435"/>
            <a:chOff x="-1" y="-634702"/>
            <a:chExt cx="8587568" cy="11561433"/>
          </a:xfrm>
        </p:grpSpPr>
        <p:sp>
          <p:nvSpPr>
            <p:cNvPr id="103" name="Title text slide"/>
            <p:cNvSpPr txBox="1"/>
            <p:nvPr/>
          </p:nvSpPr>
          <p:spPr>
            <a:xfrm>
              <a:off x="0" y="-634702"/>
              <a:ext cx="8587567" cy="25648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dirty="0">
                  <a:latin typeface="Montserrat ExtraBold" panose="00000900000000000000" pitchFamily="2" charset="-52"/>
                </a:rPr>
                <a:t>Смета компонентов</a:t>
              </a:r>
              <a:endParaRPr dirty="0">
                <a:latin typeface="Montserrat ExtraBold" panose="00000900000000000000" pitchFamily="2" charset="-52"/>
              </a:endParaRPr>
            </a:p>
          </p:txBody>
        </p:sp>
        <p:sp>
          <p:nvSpPr>
            <p:cNvPr id="104" name="Lorem ipsum dolor sit amet, consectetur adipisg elit, sed do eiusmod tempor incididunt ut labore et dolore magna aliqua. Ut enim ad minim vem, quis nostrud exercitation ullamco laboris nisi ut aliquip ex ea commo consequat. Duis aute irure dolor in reprehenderit in voluptate in velit esse cillum dolore eu fugiat nulla pariatur. Excepteur sint occaecat cupidatat non proident, sunt in culpa qui officia deserunt qui mollit anim id est natus error sit voluptatem accusantium doloue"/>
            <p:cNvSpPr txBox="1"/>
            <p:nvPr/>
          </p:nvSpPr>
          <p:spPr>
            <a:xfrm>
              <a:off x="-1" y="1930103"/>
              <a:ext cx="7611387" cy="89966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dirty="0">
                  <a:solidFill>
                    <a:schemeClr val="bg2">
                      <a:lumMod val="75000"/>
                    </a:schemeClr>
                  </a:solidFill>
                  <a:latin typeface="Montserrat Medium" panose="00000600000000000000" pitchFamily="2" charset="-52"/>
                </a:rPr>
                <a:t>Проведя анализ доступных материалов мы составили список электроники необходимой для создания нашего устройства:</a:t>
              </a:r>
            </a:p>
            <a:p>
              <a:pPr marL="457200" lvl="0" indent="-457200" algn="l" rtl="0">
                <a:spcBef>
                  <a:spcPts val="1200"/>
                </a:spcBef>
                <a:spcAft>
                  <a:spcPts val="0"/>
                </a:spcAft>
                <a:buFont typeface="Arial" panose="020B0604020202020204" pitchFamily="34" charset="0"/>
                <a:buChar char="•"/>
              </a:pPr>
              <a:r>
                <a:rPr lang="en-US" dirty="0">
                  <a:solidFill>
                    <a:schemeClr val="bg2">
                      <a:lumMod val="75000"/>
                    </a:schemeClr>
                  </a:solidFill>
                  <a:latin typeface="Montserrat Medium" panose="00000600000000000000" pitchFamily="2" charset="-52"/>
                </a:rPr>
                <a:t>C</a:t>
              </a:r>
              <a:r>
                <a:rPr lang="ru-RU" dirty="0" err="1">
                  <a:solidFill>
                    <a:schemeClr val="bg2">
                      <a:lumMod val="75000"/>
                    </a:schemeClr>
                  </a:solidFill>
                  <a:latin typeface="Montserrat Medium" panose="00000600000000000000" pitchFamily="2" charset="-52"/>
                </a:rPr>
                <a:t>ветодиоды</a:t>
              </a:r>
              <a:r>
                <a:rPr lang="ru-RU" dirty="0">
                  <a:solidFill>
                    <a:schemeClr val="bg2">
                      <a:lumMod val="75000"/>
                    </a:schemeClr>
                  </a:solidFill>
                  <a:latin typeface="Montserrat Medium" panose="00000600000000000000" pitchFamily="2" charset="-52"/>
                </a:rPr>
                <a:t> - 3 штуки - 15 (25) </a:t>
              </a:r>
              <a:r>
                <a:rPr lang="ru-RU" dirty="0" err="1">
                  <a:solidFill>
                    <a:schemeClr val="bg2">
                      <a:lumMod val="75000"/>
                    </a:schemeClr>
                  </a:solidFill>
                  <a:latin typeface="Montserrat Medium" panose="00000600000000000000" pitchFamily="2" charset="-52"/>
                </a:rPr>
                <a:t>руб</a:t>
              </a:r>
              <a:endParaRPr lang="ru-RU" dirty="0">
                <a:solidFill>
                  <a:schemeClr val="bg2">
                    <a:lumMod val="75000"/>
                  </a:schemeClr>
                </a:solidFill>
                <a:latin typeface="Montserrat Medium" panose="00000600000000000000" pitchFamily="2" charset="-52"/>
              </a:endParaRPr>
            </a:p>
            <a:p>
              <a:pPr marL="457200" lvl="0" indent="-457200" algn="l" rtl="0">
                <a:spcBef>
                  <a:spcPts val="1200"/>
                </a:spcBef>
                <a:spcAft>
                  <a:spcPts val="0"/>
                </a:spcAft>
                <a:buFont typeface="Arial" panose="020B0604020202020204" pitchFamily="34" charset="0"/>
                <a:buChar char="•"/>
              </a:pPr>
              <a:r>
                <a:rPr lang="ru-RU" dirty="0" err="1">
                  <a:solidFill>
                    <a:schemeClr val="bg2">
                      <a:lumMod val="75000"/>
                    </a:schemeClr>
                  </a:solidFill>
                  <a:latin typeface="Montserrat Medium" panose="00000600000000000000" pitchFamily="2" charset="-52"/>
                </a:rPr>
                <a:t>Ардуино</a:t>
              </a:r>
              <a:r>
                <a:rPr lang="ru-RU" dirty="0">
                  <a:solidFill>
                    <a:schemeClr val="bg2">
                      <a:lumMod val="75000"/>
                    </a:schemeClr>
                  </a:solidFill>
                  <a:latin typeface="Montserrat Medium" panose="00000600000000000000" pitchFamily="2" charset="-52"/>
                </a:rPr>
                <a:t> нано - 1 штука – 132 (650) </a:t>
              </a:r>
              <a:r>
                <a:rPr lang="ru-RU" dirty="0" err="1">
                  <a:solidFill>
                    <a:schemeClr val="bg2">
                      <a:lumMod val="75000"/>
                    </a:schemeClr>
                  </a:solidFill>
                  <a:latin typeface="Montserrat Medium" panose="00000600000000000000" pitchFamily="2" charset="-52"/>
                </a:rPr>
                <a:t>руб</a:t>
              </a:r>
              <a:endParaRPr lang="ru-RU" dirty="0">
                <a:solidFill>
                  <a:schemeClr val="bg2">
                    <a:lumMod val="75000"/>
                  </a:schemeClr>
                </a:solidFill>
                <a:latin typeface="Montserrat Medium" panose="00000600000000000000" pitchFamily="2" charset="-52"/>
              </a:endParaRPr>
            </a:p>
            <a:p>
              <a:pPr marL="457200" lvl="0" indent="-457200" algn="l" rtl="0">
                <a:spcBef>
                  <a:spcPts val="1200"/>
                </a:spcBef>
                <a:spcAft>
                  <a:spcPts val="0"/>
                </a:spcAft>
                <a:buFont typeface="Arial" panose="020B0604020202020204" pitchFamily="34" charset="0"/>
                <a:buChar char="•"/>
              </a:pPr>
              <a:r>
                <a:rPr lang="ru-RU" dirty="0" err="1">
                  <a:solidFill>
                    <a:schemeClr val="bg2">
                      <a:lumMod val="75000"/>
                    </a:schemeClr>
                  </a:solidFill>
                  <a:latin typeface="Montserrat Medium" panose="00000600000000000000" pitchFamily="2" charset="-52"/>
                </a:rPr>
                <a:t>Концевики</a:t>
              </a:r>
              <a:r>
                <a:rPr lang="ru-RU" dirty="0">
                  <a:solidFill>
                    <a:schemeClr val="bg2">
                      <a:lumMod val="75000"/>
                    </a:schemeClr>
                  </a:solidFill>
                  <a:latin typeface="Montserrat Medium" panose="00000600000000000000" pitchFamily="2" charset="-52"/>
                </a:rPr>
                <a:t> - 3 штуки – 24 (39) </a:t>
              </a:r>
              <a:r>
                <a:rPr lang="ru-RU" dirty="0" err="1">
                  <a:solidFill>
                    <a:schemeClr val="bg2">
                      <a:lumMod val="75000"/>
                    </a:schemeClr>
                  </a:solidFill>
                  <a:latin typeface="Montserrat Medium" panose="00000600000000000000" pitchFamily="2" charset="-52"/>
                </a:rPr>
                <a:t>руб</a:t>
              </a:r>
              <a:endParaRPr lang="ru-RU" dirty="0">
                <a:solidFill>
                  <a:schemeClr val="bg2">
                    <a:lumMod val="75000"/>
                  </a:schemeClr>
                </a:solidFill>
                <a:latin typeface="Montserrat Medium" panose="00000600000000000000" pitchFamily="2" charset="-52"/>
              </a:endParaRPr>
            </a:p>
            <a:p>
              <a:pPr marL="457200" lvl="0" indent="-457200" algn="l" rtl="0">
                <a:spcBef>
                  <a:spcPts val="1200"/>
                </a:spcBef>
                <a:spcAft>
                  <a:spcPts val="0"/>
                </a:spcAft>
                <a:buFont typeface="Arial" panose="020B0604020202020204" pitchFamily="34" charset="0"/>
                <a:buChar char="•"/>
              </a:pPr>
              <a:r>
                <a:rPr lang="ru-RU" dirty="0">
                  <a:solidFill>
                    <a:schemeClr val="bg2">
                      <a:lumMod val="75000"/>
                    </a:schemeClr>
                  </a:solidFill>
                  <a:latin typeface="Montserrat Medium" panose="00000600000000000000" pitchFamily="2" charset="-52"/>
                </a:rPr>
                <a:t>Дисплей - 1 штука – 44 (110) </a:t>
              </a:r>
              <a:r>
                <a:rPr lang="ru-RU" dirty="0" err="1">
                  <a:solidFill>
                    <a:schemeClr val="bg2">
                      <a:lumMod val="75000"/>
                    </a:schemeClr>
                  </a:solidFill>
                  <a:latin typeface="Montserrat Medium" panose="00000600000000000000" pitchFamily="2" charset="-52"/>
                </a:rPr>
                <a:t>руб</a:t>
              </a:r>
              <a:endParaRPr lang="ru-RU" dirty="0">
                <a:solidFill>
                  <a:schemeClr val="bg2">
                    <a:lumMod val="75000"/>
                  </a:schemeClr>
                </a:solidFill>
                <a:latin typeface="Montserrat Medium" panose="00000600000000000000" pitchFamily="2" charset="-52"/>
              </a:endParaRPr>
            </a:p>
            <a:p>
              <a:pPr marL="457200" lvl="0" indent="-457200" algn="l" rtl="0">
                <a:spcBef>
                  <a:spcPts val="1200"/>
                </a:spcBef>
                <a:spcAft>
                  <a:spcPts val="0"/>
                </a:spcAft>
                <a:buFont typeface="Arial" panose="020B0604020202020204" pitchFamily="34" charset="0"/>
                <a:buChar char="•"/>
              </a:pPr>
              <a:r>
                <a:rPr lang="ru-RU" dirty="0">
                  <a:solidFill>
                    <a:schemeClr val="bg2">
                      <a:lumMod val="75000"/>
                    </a:schemeClr>
                  </a:solidFill>
                  <a:latin typeface="Montserrat Medium" panose="00000600000000000000" pitchFamily="2" charset="-52"/>
                </a:rPr>
                <a:t>Кнопка- 1 штука – 26 (40) </a:t>
              </a:r>
              <a:r>
                <a:rPr lang="ru-RU" dirty="0" err="1">
                  <a:solidFill>
                    <a:schemeClr val="bg2">
                      <a:lumMod val="75000"/>
                    </a:schemeClr>
                  </a:solidFill>
                  <a:latin typeface="Montserrat Medium" panose="00000600000000000000" pitchFamily="2" charset="-52"/>
                </a:rPr>
                <a:t>руб</a:t>
              </a:r>
              <a:endParaRPr lang="ru-RU" dirty="0">
                <a:solidFill>
                  <a:schemeClr val="bg2">
                    <a:lumMod val="75000"/>
                  </a:schemeClr>
                </a:solidFill>
                <a:latin typeface="Montserrat Medium" panose="00000600000000000000" pitchFamily="2" charset="-52"/>
              </a:endParaRPr>
            </a:p>
            <a:p>
              <a:pPr marL="457200" lvl="0" indent="-457200" algn="l" rtl="0">
                <a:spcBef>
                  <a:spcPts val="1200"/>
                </a:spcBef>
                <a:spcAft>
                  <a:spcPts val="0"/>
                </a:spcAft>
                <a:buFont typeface="Arial" panose="020B0604020202020204" pitchFamily="34" charset="0"/>
                <a:buChar char="•"/>
              </a:pPr>
              <a:r>
                <a:rPr lang="ru-RU" dirty="0">
                  <a:solidFill>
                    <a:schemeClr val="bg2">
                      <a:lumMod val="75000"/>
                    </a:schemeClr>
                  </a:solidFill>
                  <a:latin typeface="Montserrat Medium" panose="00000600000000000000" pitchFamily="2" charset="-52"/>
                </a:rPr>
                <a:t>Помпа- 1 штука – </a:t>
              </a:r>
              <a:r>
                <a:rPr lang="en-US" dirty="0">
                  <a:solidFill>
                    <a:schemeClr val="bg2">
                      <a:lumMod val="75000"/>
                    </a:schemeClr>
                  </a:solidFill>
                  <a:latin typeface="Montserrat Medium" panose="00000600000000000000" pitchFamily="2" charset="-52"/>
                </a:rPr>
                <a:t>3</a:t>
              </a:r>
              <a:r>
                <a:rPr lang="ru-RU" dirty="0">
                  <a:solidFill>
                    <a:schemeClr val="bg2">
                      <a:lumMod val="75000"/>
                    </a:schemeClr>
                  </a:solidFill>
                  <a:latin typeface="Montserrat Medium" panose="00000600000000000000" pitchFamily="2" charset="-52"/>
                </a:rPr>
                <a:t>50</a:t>
              </a:r>
              <a:r>
                <a:rPr lang="en-US" dirty="0">
                  <a:solidFill>
                    <a:schemeClr val="bg2">
                      <a:lumMod val="75000"/>
                    </a:schemeClr>
                  </a:solidFill>
                  <a:latin typeface="Montserrat Medium" panose="00000600000000000000" pitchFamily="2" charset="-52"/>
                </a:rPr>
                <a:t> (600)</a:t>
              </a:r>
              <a:r>
                <a:rPr lang="ru-RU" dirty="0">
                  <a:solidFill>
                    <a:schemeClr val="bg2">
                      <a:lumMod val="75000"/>
                    </a:schemeClr>
                  </a:solidFill>
                  <a:latin typeface="Montserrat Medium" panose="00000600000000000000" pitchFamily="2" charset="-52"/>
                </a:rPr>
                <a:t> </a:t>
              </a:r>
              <a:r>
                <a:rPr lang="ru-RU" dirty="0" err="1">
                  <a:solidFill>
                    <a:schemeClr val="bg2">
                      <a:lumMod val="75000"/>
                    </a:schemeClr>
                  </a:solidFill>
                  <a:latin typeface="Montserrat Medium" panose="00000600000000000000" pitchFamily="2" charset="-52"/>
                </a:rPr>
                <a:t>руб</a:t>
              </a:r>
              <a:endParaRPr lang="ru-RU" dirty="0">
                <a:solidFill>
                  <a:schemeClr val="bg2">
                    <a:lumMod val="75000"/>
                  </a:schemeClr>
                </a:solidFill>
                <a:latin typeface="Montserrat Medium" panose="00000600000000000000" pitchFamily="2" charset="-52"/>
              </a:endParaRPr>
            </a:p>
            <a:p>
              <a:pPr marL="457200" lvl="0" indent="-457200" algn="l" rtl="0">
                <a:spcBef>
                  <a:spcPts val="1200"/>
                </a:spcBef>
                <a:spcAft>
                  <a:spcPts val="0"/>
                </a:spcAft>
                <a:buFont typeface="Arial" panose="020B0604020202020204" pitchFamily="34" charset="0"/>
                <a:buChar char="•"/>
              </a:pPr>
              <a:r>
                <a:rPr lang="ru-RU" dirty="0">
                  <a:solidFill>
                    <a:schemeClr val="bg2">
                      <a:lumMod val="75000"/>
                    </a:schemeClr>
                  </a:solidFill>
                  <a:latin typeface="Montserrat Medium" panose="00000600000000000000" pitchFamily="2" charset="-52"/>
                </a:rPr>
                <a:t>Сервопривод - 1 штука – 120 (180) </a:t>
              </a:r>
              <a:r>
                <a:rPr lang="ru-RU" dirty="0" err="1">
                  <a:solidFill>
                    <a:schemeClr val="bg2">
                      <a:lumMod val="75000"/>
                    </a:schemeClr>
                  </a:solidFill>
                  <a:latin typeface="Montserrat Medium" panose="00000600000000000000" pitchFamily="2" charset="-52"/>
                </a:rPr>
                <a:t>руб</a:t>
              </a:r>
              <a:endParaRPr lang="ru-RU" dirty="0">
                <a:solidFill>
                  <a:schemeClr val="bg2">
                    <a:lumMod val="75000"/>
                  </a:schemeClr>
                </a:solidFill>
                <a:latin typeface="Montserrat Medium" panose="00000600000000000000" pitchFamily="2" charset="-52"/>
              </a:endParaRPr>
            </a:p>
            <a:p>
              <a:pPr marL="457200" lvl="0" indent="-457200" algn="l" rtl="0">
                <a:spcBef>
                  <a:spcPts val="1200"/>
                </a:spcBef>
                <a:spcAft>
                  <a:spcPts val="0"/>
                </a:spcAft>
                <a:buFont typeface="Arial" panose="020B0604020202020204" pitchFamily="34" charset="0"/>
                <a:buChar char="•"/>
              </a:pPr>
              <a:r>
                <a:rPr lang="ru-RU" dirty="0">
                  <a:solidFill>
                    <a:schemeClr val="bg2">
                      <a:lumMod val="75000"/>
                    </a:schemeClr>
                  </a:solidFill>
                  <a:latin typeface="Montserrat Medium" panose="00000600000000000000" pitchFamily="2" charset="-52"/>
                </a:rPr>
                <a:t>Корпус - 1 штука – 40 (55) </a:t>
              </a:r>
              <a:r>
                <a:rPr lang="ru-RU" dirty="0" err="1">
                  <a:solidFill>
                    <a:schemeClr val="bg2">
                      <a:lumMod val="75000"/>
                    </a:schemeClr>
                  </a:solidFill>
                  <a:latin typeface="Montserrat Medium" panose="00000600000000000000" pitchFamily="2" charset="-52"/>
                </a:rPr>
                <a:t>руб</a:t>
              </a:r>
              <a:endParaRPr lang="ru-RU" dirty="0">
                <a:solidFill>
                  <a:schemeClr val="bg2">
                    <a:lumMod val="75000"/>
                  </a:schemeClr>
                </a:solidFill>
                <a:latin typeface="Montserrat Medium" panose="00000600000000000000" pitchFamily="2" charset="-52"/>
              </a:endParaRPr>
            </a:p>
            <a:p>
              <a:pPr marL="457200" lvl="0" indent="-457200" algn="l" rtl="0">
                <a:spcBef>
                  <a:spcPts val="1200"/>
                </a:spcBef>
                <a:spcAft>
                  <a:spcPts val="0"/>
                </a:spcAft>
                <a:buFont typeface="Arial" panose="020B0604020202020204" pitchFamily="34" charset="0"/>
                <a:buChar char="•"/>
              </a:pPr>
              <a:r>
                <a:rPr lang="ru-RU" dirty="0" err="1">
                  <a:solidFill>
                    <a:schemeClr val="bg2">
                      <a:lumMod val="75000"/>
                    </a:schemeClr>
                  </a:solidFill>
                  <a:latin typeface="Montserrat Medium" panose="00000600000000000000" pitchFamily="2" charset="-52"/>
                </a:rPr>
                <a:t>Энкодер</a:t>
              </a:r>
              <a:r>
                <a:rPr lang="ru-RU" dirty="0">
                  <a:solidFill>
                    <a:schemeClr val="bg2">
                      <a:lumMod val="75000"/>
                    </a:schemeClr>
                  </a:solidFill>
                  <a:latin typeface="Montserrat Medium" panose="00000600000000000000" pitchFamily="2" charset="-52"/>
                </a:rPr>
                <a:t>  - 1 штука - 56 (111) </a:t>
              </a:r>
              <a:r>
                <a:rPr lang="ru-RU" dirty="0" err="1">
                  <a:solidFill>
                    <a:schemeClr val="bg2">
                      <a:lumMod val="75000"/>
                    </a:schemeClr>
                  </a:solidFill>
                  <a:latin typeface="Montserrat Medium" panose="00000600000000000000" pitchFamily="2" charset="-52"/>
                </a:rPr>
                <a:t>руб</a:t>
              </a:r>
              <a:endParaRPr lang="ru-RU" dirty="0">
                <a:solidFill>
                  <a:schemeClr val="bg2">
                    <a:lumMod val="75000"/>
                  </a:schemeClr>
                </a:solidFill>
                <a:latin typeface="Montserrat Medium" panose="00000600000000000000" pitchFamily="2" charset="-52"/>
              </a:endParaRPr>
            </a:p>
            <a:p>
              <a:pPr>
                <a:spcBef>
                  <a:spcPts val="1200"/>
                </a:spcBef>
              </a:pPr>
              <a:r>
                <a:rPr lang="ru-RU" sz="2800" dirty="0">
                  <a:solidFill>
                    <a:schemeClr val="bg2">
                      <a:lumMod val="75000"/>
                    </a:schemeClr>
                  </a:solidFill>
                </a:rPr>
                <a:t>     ОБЩАЯ СУММА: 807 (1810) </a:t>
              </a:r>
              <a:r>
                <a:rPr lang="ru-RU" sz="2800" dirty="0" err="1">
                  <a:solidFill>
                    <a:schemeClr val="bg2">
                      <a:lumMod val="75000"/>
                    </a:schemeClr>
                  </a:solidFill>
                </a:rPr>
                <a:t>руб</a:t>
              </a:r>
              <a:r>
                <a:rPr lang="ru-RU" sz="2800" dirty="0">
                  <a:solidFill>
                    <a:schemeClr val="bg2">
                      <a:lumMod val="75000"/>
                    </a:schemeClr>
                  </a:solidFill>
                </a:rPr>
                <a:t> </a:t>
              </a:r>
            </a:p>
            <a:p>
              <a:pPr marL="457200" lvl="0" indent="-457200" algn="l" rtl="0">
                <a:spcBef>
                  <a:spcPts val="1200"/>
                </a:spcBef>
                <a:spcAft>
                  <a:spcPts val="0"/>
                </a:spcAft>
                <a:buFont typeface="Arial" panose="020B0604020202020204" pitchFamily="34" charset="0"/>
                <a:buChar char="•"/>
              </a:pPr>
              <a:endParaRPr lang="ru-RU" dirty="0">
                <a:latin typeface="Montserrat Medium" panose="00000600000000000000" pitchFamily="2" charset="-52"/>
              </a:endParaRP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99D31206-4BCD-4075-B04D-D002B442A01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945" b="5086"/>
          <a:stretch/>
        </p:blipFill>
        <p:spPr>
          <a:xfrm>
            <a:off x="0" y="-118533"/>
            <a:ext cx="10883900" cy="13716000"/>
          </a:xfrm>
        </p:spPr>
      </p:pic>
      <p:grpSp>
        <p:nvGrpSpPr>
          <p:cNvPr id="298" name="Группа"/>
          <p:cNvGrpSpPr/>
          <p:nvPr/>
        </p:nvGrpSpPr>
        <p:grpSpPr>
          <a:xfrm>
            <a:off x="13443563" y="4032122"/>
            <a:ext cx="8791153" cy="5464321"/>
            <a:chOff x="0" y="-19148"/>
            <a:chExt cx="8791151" cy="5464320"/>
          </a:xfrm>
        </p:grpSpPr>
        <p:sp>
          <p:nvSpPr>
            <p:cNvPr id="296" name="Title text slide"/>
            <p:cNvSpPr txBox="1"/>
            <p:nvPr/>
          </p:nvSpPr>
          <p:spPr>
            <a:xfrm>
              <a:off x="0" y="-19148"/>
              <a:ext cx="8527777" cy="13336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dirty="0">
                  <a:latin typeface="Montserrat ExtraBold" panose="00000900000000000000" pitchFamily="2" charset="-52"/>
                </a:rPr>
                <a:t>чертеж</a:t>
              </a:r>
              <a:endParaRPr lang="en-US" dirty="0">
                <a:latin typeface="Montserrat ExtraBold" panose="00000900000000000000" pitchFamily="2" charset="-52"/>
              </a:endParaRPr>
            </a:p>
          </p:txBody>
        </p:sp>
        <p:sp>
          <p:nvSpPr>
            <p:cNvPr id="297"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
            <p:cNvSpPr txBox="1"/>
            <p:nvPr/>
          </p:nvSpPr>
          <p:spPr>
            <a:xfrm>
              <a:off x="56805" y="1762818"/>
              <a:ext cx="8734346" cy="36823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dirty="0">
                  <a:solidFill>
                    <a:schemeClr val="tx2">
                      <a:lumMod val="50000"/>
                    </a:schemeClr>
                  </a:solidFill>
                  <a:latin typeface="Montserrat Medium" panose="00000600000000000000" pitchFamily="2" charset="-52"/>
                </a:rPr>
                <a:t>После проведенного мониторинга электроники, необходимой для создания нашего устройства мы создали чертеж, по которому собрали черновой вариант конструкции, модифицируемый далее.</a:t>
              </a:r>
            </a:p>
            <a:p>
              <a:r>
                <a:rPr lang="ru-RU" dirty="0">
                  <a:solidFill>
                    <a:schemeClr val="tx2">
                      <a:lumMod val="50000"/>
                    </a:schemeClr>
                  </a:solidFill>
                  <a:latin typeface="Montserrat Medium" panose="00000600000000000000" pitchFamily="2" charset="-52"/>
                </a:rPr>
                <a:t>На рисунке представлен чертёж крышки, куда крепятся все компоненты электроники. </a:t>
              </a:r>
            </a:p>
          </p:txBody>
        </p:sp>
      </p:grpSp>
      <p:grpSp>
        <p:nvGrpSpPr>
          <p:cNvPr id="302" name="Группа"/>
          <p:cNvGrpSpPr/>
          <p:nvPr/>
        </p:nvGrpSpPr>
        <p:grpSpPr>
          <a:xfrm>
            <a:off x="9682508" y="5650552"/>
            <a:ext cx="2403376" cy="2403376"/>
            <a:chOff x="0" y="0"/>
            <a:chExt cx="2403375" cy="2403375"/>
          </a:xfrm>
        </p:grpSpPr>
        <p:sp>
          <p:nvSpPr>
            <p:cNvPr id="300" name="Кружок"/>
            <p:cNvSpPr/>
            <p:nvPr/>
          </p:nvSpPr>
          <p:spPr>
            <a:xfrm>
              <a:off x="0" y="0"/>
              <a:ext cx="2403376" cy="2403376"/>
            </a:xfrm>
            <a:prstGeom prst="ellipse">
              <a:avLst/>
            </a:pr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p>
          </p:txBody>
        </p:sp>
        <p:sp>
          <p:nvSpPr>
            <p:cNvPr id="301" name="Freeform 11"/>
            <p:cNvSpPr/>
            <p:nvPr/>
          </p:nvSpPr>
          <p:spPr>
            <a:xfrm rot="10800000">
              <a:off x="837541" y="834915"/>
              <a:ext cx="728293" cy="733545"/>
            </a:xfrm>
            <a:custGeom>
              <a:avLst/>
              <a:gdLst/>
              <a:ahLst/>
              <a:cxnLst>
                <a:cxn ang="0">
                  <a:pos x="wd2" y="hd2"/>
                </a:cxn>
                <a:cxn ang="5400000">
                  <a:pos x="wd2" y="hd2"/>
                </a:cxn>
                <a:cxn ang="10800000">
                  <a:pos x="wd2" y="hd2"/>
                </a:cxn>
                <a:cxn ang="16200000">
                  <a:pos x="wd2" y="hd2"/>
                </a:cxn>
              </a:cxnLst>
              <a:rect l="0" t="0" r="r" b="b"/>
              <a:pathLst>
                <a:path w="21600" h="21600" extrusionOk="0">
                  <a:moveTo>
                    <a:pt x="21600" y="9507"/>
                  </a:moveTo>
                  <a:lnTo>
                    <a:pt x="4949" y="9507"/>
                  </a:lnTo>
                  <a:lnTo>
                    <a:pt x="12762" y="1817"/>
                  </a:lnTo>
                  <a:lnTo>
                    <a:pt x="10676" y="0"/>
                  </a:lnTo>
                  <a:lnTo>
                    <a:pt x="0" y="10800"/>
                  </a:lnTo>
                  <a:lnTo>
                    <a:pt x="10676" y="21600"/>
                  </a:lnTo>
                  <a:lnTo>
                    <a:pt x="12762" y="19538"/>
                  </a:lnTo>
                  <a:lnTo>
                    <a:pt x="4949" y="12093"/>
                  </a:lnTo>
                  <a:lnTo>
                    <a:pt x="21600" y="12093"/>
                  </a:lnTo>
                  <a:lnTo>
                    <a:pt x="21600" y="9507"/>
                  </a:lnTo>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2"/>
                                        </p:tgtEl>
                                        <p:attrNameLst>
                                          <p:attrName>style.visibility</p:attrName>
                                        </p:attrNameLst>
                                      </p:cBhvr>
                                      <p:to>
                                        <p:strVal val="visible"/>
                                      </p:to>
                                    </p:set>
                                    <p:anim calcmode="lin" valueType="num">
                                      <p:cBhvr additive="base">
                                        <p:cTn id="11" dur="500" fill="hold"/>
                                        <p:tgtEl>
                                          <p:spTgt spid="302"/>
                                        </p:tgtEl>
                                        <p:attrNameLst>
                                          <p:attrName>ppt_x</p:attrName>
                                        </p:attrNameLst>
                                      </p:cBhvr>
                                      <p:tavLst>
                                        <p:tav tm="0">
                                          <p:val>
                                            <p:strVal val="0-#ppt_w/2"/>
                                          </p:val>
                                        </p:tav>
                                        <p:tav tm="100000">
                                          <p:val>
                                            <p:strVal val="#ppt_x"/>
                                          </p:val>
                                        </p:tav>
                                      </p:tavLst>
                                    </p:anim>
                                    <p:anim calcmode="lin" valueType="num">
                                      <p:cBhvr additive="base">
                                        <p:cTn id="12" dur="500" fill="hold"/>
                                        <p:tgtEl>
                                          <p:spTgt spid="302"/>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98"/>
                                        </p:tgtEl>
                                        <p:attrNameLst>
                                          <p:attrName>style.visibility</p:attrName>
                                        </p:attrNameLst>
                                      </p:cBhvr>
                                      <p:to>
                                        <p:strVal val="visible"/>
                                      </p:to>
                                    </p:set>
                                    <p:animEffect transition="in" filter="fade">
                                      <p:cBhvr>
                                        <p:cTn id="15"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0568D1B5-AAF9-B34F-8B99-167D63F2D382}"/>
              </a:ext>
            </a:extLst>
          </p:cNvPr>
          <p:cNvGrpSpPr/>
          <p:nvPr/>
        </p:nvGrpSpPr>
        <p:grpSpPr>
          <a:xfrm>
            <a:off x="2091733" y="1009182"/>
            <a:ext cx="16077734" cy="9607946"/>
            <a:chOff x="2394563" y="195056"/>
            <a:chExt cx="16077734" cy="9607946"/>
          </a:xfrm>
        </p:grpSpPr>
        <p:sp>
          <p:nvSpPr>
            <p:cNvPr id="357" name="Check list"/>
            <p:cNvSpPr txBox="1"/>
            <p:nvPr/>
          </p:nvSpPr>
          <p:spPr>
            <a:xfrm>
              <a:off x="2394563" y="195056"/>
              <a:ext cx="13573569"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dirty="0">
                  <a:latin typeface="Montserrat ExtraBold" panose="00000900000000000000" pitchFamily="2" charset="-52"/>
                </a:rPr>
                <a:t>Наше устройство и его достоинства</a:t>
              </a:r>
              <a:endParaRPr lang="en-US" dirty="0">
                <a:latin typeface="Montserrat ExtraBold" panose="00000900000000000000" pitchFamily="2" charset="-52"/>
              </a:endParaRPr>
            </a:p>
          </p:txBody>
        </p:sp>
        <p:sp>
          <p:nvSpPr>
            <p:cNvPr id="358" name="Фигура"/>
            <p:cNvSpPr/>
            <p:nvPr/>
          </p:nvSpPr>
          <p:spPr>
            <a:xfrm>
              <a:off x="2447344" y="2989686"/>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60" name="Subtitle text about project"/>
            <p:cNvSpPr txBox="1"/>
            <p:nvPr/>
          </p:nvSpPr>
          <p:spPr>
            <a:xfrm>
              <a:off x="3303705" y="5634989"/>
              <a:ext cx="15168592"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ru-RU" sz="3600" dirty="0">
                  <a:latin typeface="Montserrat ExtraBold" panose="00000900000000000000" pitchFamily="2" charset="-52"/>
                </a:rPr>
                <a:t>Возможность работы с несколькими кружками</a:t>
              </a:r>
            </a:p>
          </p:txBody>
        </p:sp>
        <p:sp>
          <p:nvSpPr>
            <p:cNvPr id="362" name="Subtitle text about project"/>
            <p:cNvSpPr txBox="1"/>
            <p:nvPr/>
          </p:nvSpPr>
          <p:spPr>
            <a:xfrm>
              <a:off x="3334495" y="7981630"/>
              <a:ext cx="6879179"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ru-RU" sz="3600" dirty="0">
                  <a:latin typeface="Montserrat ExtraBold" panose="00000900000000000000" pitchFamily="2" charset="-52"/>
                </a:rPr>
                <a:t>Настраиваемый объем</a:t>
              </a:r>
            </a:p>
          </p:txBody>
        </p:sp>
        <p:sp>
          <p:nvSpPr>
            <p:cNvPr id="364" name="Subtitle text about project"/>
            <p:cNvSpPr txBox="1"/>
            <p:nvPr/>
          </p:nvSpPr>
          <p:spPr>
            <a:xfrm>
              <a:off x="3334493" y="6810538"/>
              <a:ext cx="6879179"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ru-RU" sz="3600" dirty="0">
                  <a:latin typeface="Montserrat ExtraBold" panose="00000900000000000000" pitchFamily="2" charset="-52"/>
                </a:rPr>
                <a:t>Мобильность</a:t>
              </a:r>
            </a:p>
          </p:txBody>
        </p:sp>
        <p:sp>
          <p:nvSpPr>
            <p:cNvPr id="366" name="Subtitle text about project"/>
            <p:cNvSpPr txBox="1"/>
            <p:nvPr/>
          </p:nvSpPr>
          <p:spPr>
            <a:xfrm>
              <a:off x="3334495" y="9146412"/>
              <a:ext cx="12089804"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ru-RU" sz="3600" dirty="0">
                  <a:latin typeface="Montserrat ExtraBold" panose="00000900000000000000" pitchFamily="2" charset="-52"/>
                </a:rPr>
                <a:t>Использование с любой питьевой жидкостью</a:t>
              </a:r>
            </a:p>
          </p:txBody>
        </p:sp>
        <p:sp>
          <p:nvSpPr>
            <p:cNvPr id="367" name="Freeform 5"/>
            <p:cNvSpPr/>
            <p:nvPr/>
          </p:nvSpPr>
          <p:spPr>
            <a:xfrm>
              <a:off x="2447344" y="5643050"/>
              <a:ext cx="622301" cy="622301"/>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gradFill flip="none" rotWithShape="1">
              <a:gsLst>
                <a:gs pos="0">
                  <a:schemeClr val="accent2"/>
                </a:gs>
                <a:gs pos="100000">
                  <a:schemeClr val="accent1"/>
                </a:gs>
              </a:gsLst>
              <a:lin ang="3403977" scaled="0"/>
            </a:gra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
          <p:nvSpPr>
            <p:cNvPr id="368" name="Freeform 5"/>
            <p:cNvSpPr/>
            <p:nvPr/>
          </p:nvSpPr>
          <p:spPr>
            <a:xfrm>
              <a:off x="2478134" y="6818600"/>
              <a:ext cx="622301" cy="622301"/>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gradFill flip="none" rotWithShape="1">
              <a:gsLst>
                <a:gs pos="0">
                  <a:schemeClr val="accent2"/>
                </a:gs>
                <a:gs pos="100000">
                  <a:schemeClr val="accent1"/>
                </a:gs>
              </a:gsLst>
              <a:lin ang="3403977" scaled="0"/>
            </a:gra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
          <p:nvSpPr>
            <p:cNvPr id="369" name="Freeform 5"/>
            <p:cNvSpPr/>
            <p:nvPr/>
          </p:nvSpPr>
          <p:spPr>
            <a:xfrm>
              <a:off x="2478134" y="7989692"/>
              <a:ext cx="622301" cy="622301"/>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gradFill flip="none" rotWithShape="1">
              <a:gsLst>
                <a:gs pos="0">
                  <a:schemeClr val="accent2"/>
                </a:gs>
                <a:gs pos="100000">
                  <a:schemeClr val="accent1"/>
                </a:gs>
              </a:gsLst>
              <a:lin ang="3403977" scaled="0"/>
            </a:gra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
          <p:nvSpPr>
            <p:cNvPr id="370" name="Freeform 5"/>
            <p:cNvSpPr/>
            <p:nvPr/>
          </p:nvSpPr>
          <p:spPr>
            <a:xfrm>
              <a:off x="2478136" y="9154473"/>
              <a:ext cx="622301" cy="622301"/>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gradFill flip="none" rotWithShape="1">
              <a:gsLst>
                <a:gs pos="0">
                  <a:schemeClr val="accent2"/>
                </a:gs>
                <a:gs pos="100000">
                  <a:schemeClr val="accent1"/>
                </a:gs>
              </a:gsLst>
              <a:lin ang="3403977" scaled="0"/>
            </a:gra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grpSp>
      <p:sp>
        <p:nvSpPr>
          <p:cNvPr id="17" name="Lorem ipsum sed dolor sit sed amet, consectetur adipiscing incididunt ut labore onsectetur adipiscing et dolo">
            <a:extLst>
              <a:ext uri="{FF2B5EF4-FFF2-40B4-BE49-F238E27FC236}">
                <a16:creationId xmlns:a16="http://schemas.microsoft.com/office/drawing/2014/main" id="{9DDDC5F9-5F59-4536-B2A9-04B8DF79206E}"/>
              </a:ext>
            </a:extLst>
          </p:cNvPr>
          <p:cNvSpPr txBox="1"/>
          <p:nvPr/>
        </p:nvSpPr>
        <p:spPr>
          <a:xfrm>
            <a:off x="2144514" y="4502722"/>
            <a:ext cx="18632686" cy="10961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2800" dirty="0" err="1">
                <a:solidFill>
                  <a:srgbClr val="31333D"/>
                </a:solidFill>
                <a:latin typeface="Montserrat ExtraBold" panose="00000900000000000000" pitchFamily="2" charset="-52"/>
                <a:sym typeface="Maven Pro Medium"/>
              </a:rPr>
              <a:t>Наливатор</a:t>
            </a:r>
            <a:r>
              <a:rPr lang="ru-RU" sz="2800" dirty="0">
                <a:solidFill>
                  <a:srgbClr val="31333D"/>
                </a:solidFill>
                <a:latin typeface="Montserrat ExtraBold" panose="00000900000000000000" pitchFamily="2" charset="-52"/>
                <a:sym typeface="Maven Pro Medium"/>
              </a:rPr>
              <a:t> </a:t>
            </a:r>
            <a:r>
              <a:rPr lang="ru-RU" sz="2800" dirty="0">
                <a:solidFill>
                  <a:schemeClr val="tx2">
                    <a:lumMod val="75000"/>
                  </a:schemeClr>
                </a:solidFill>
                <a:latin typeface="Montserrat Medium" panose="00000600000000000000" pitchFamily="2" charset="-52"/>
              </a:rPr>
              <a:t>- </a:t>
            </a:r>
            <a:r>
              <a:rPr lang="ru-RU" sz="2800" dirty="0">
                <a:solidFill>
                  <a:schemeClr val="tx2">
                    <a:lumMod val="50000"/>
                  </a:schemeClr>
                </a:solidFill>
                <a:latin typeface="Montserrat Medium" panose="00000600000000000000" pitchFamily="2" charset="-52"/>
              </a:rPr>
              <a:t>это устройство, с помощью которого можно автоматически, без физических усилий, налить воду в одну или несколько кружек.</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text slide"/>
          <p:cNvSpPr txBox="1"/>
          <p:nvPr/>
        </p:nvSpPr>
        <p:spPr>
          <a:xfrm>
            <a:off x="2394564" y="2066134"/>
            <a:ext cx="9112176"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dirty="0">
                <a:latin typeface="Montserrat ExtraBold" panose="00000900000000000000" pitchFamily="2" charset="-52"/>
              </a:rPr>
              <a:t>Выводы</a:t>
            </a:r>
            <a:endParaRPr dirty="0">
              <a:latin typeface="Montserrat ExtraBold" panose="00000900000000000000" pitchFamily="2" charset="-52"/>
            </a:endParaRPr>
          </a:p>
        </p:txBody>
      </p:sp>
      <p:sp>
        <p:nvSpPr>
          <p:cNvPr id="47"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2451369" y="5003800"/>
            <a:ext cx="19227669" cy="5451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lnSpc>
                <a:spcPct val="120000"/>
              </a:lnSpc>
              <a:spcBef>
                <a:spcPts val="2000"/>
              </a:spcBef>
              <a:defRPr sz="2600" b="0">
                <a:solidFill>
                  <a:srgbClr val="646979"/>
                </a:solidFill>
                <a:latin typeface="Open Sans"/>
                <a:ea typeface="Open Sans"/>
                <a:cs typeface="Open Sans"/>
                <a:sym typeface="Open Sans"/>
              </a:defRPr>
            </a:pPr>
            <a:r>
              <a:rPr lang="ru-RU" sz="2800" dirty="0">
                <a:solidFill>
                  <a:schemeClr val="tx2">
                    <a:lumMod val="50000"/>
                  </a:schemeClr>
                </a:solidFill>
                <a:latin typeface="Montserrat Medium" panose="00000600000000000000" pitchFamily="2" charset="-52"/>
              </a:rPr>
              <a:t>Нами был разработано и собрано устройство для наливания воды из любой ёмкости в привычную нам кружку. В процессе работы было использованы следующие программные обеспечения: для моделирования необходимых деталей - </a:t>
            </a:r>
            <a:r>
              <a:rPr lang="en-US" sz="2800" dirty="0">
                <a:solidFill>
                  <a:schemeClr val="tx2">
                    <a:lumMod val="50000"/>
                  </a:schemeClr>
                </a:solidFill>
                <a:latin typeface="Montserrat Medium" panose="00000600000000000000" pitchFamily="2" charset="-52"/>
              </a:rPr>
              <a:t>Autodesk Fusion 360</a:t>
            </a:r>
            <a:r>
              <a:rPr lang="ru-RU" sz="2800" dirty="0">
                <a:solidFill>
                  <a:schemeClr val="tx2">
                    <a:lumMod val="50000"/>
                  </a:schemeClr>
                </a:solidFill>
                <a:latin typeface="Montserrat Medium" panose="00000600000000000000" pitchFamily="2" charset="-52"/>
              </a:rPr>
              <a:t>, </a:t>
            </a:r>
            <a:r>
              <a:rPr lang="en-US" sz="2800" dirty="0">
                <a:solidFill>
                  <a:schemeClr val="tx2">
                    <a:lumMod val="50000"/>
                  </a:schemeClr>
                </a:solidFill>
                <a:latin typeface="Montserrat Medium" panose="00000600000000000000" pitchFamily="2" charset="-52"/>
              </a:rPr>
              <a:t>blender</a:t>
            </a:r>
            <a:r>
              <a:rPr lang="ru-RU" sz="2800" dirty="0">
                <a:solidFill>
                  <a:schemeClr val="tx2">
                    <a:lumMod val="50000"/>
                  </a:schemeClr>
                </a:solidFill>
                <a:latin typeface="Montserrat Medium" panose="00000600000000000000" pitchFamily="2" charset="-52"/>
              </a:rPr>
              <a:t>. Для создания программного кода – </a:t>
            </a:r>
            <a:r>
              <a:rPr lang="en-US" sz="2800" dirty="0" err="1">
                <a:solidFill>
                  <a:schemeClr val="tx2">
                    <a:lumMod val="50000"/>
                  </a:schemeClr>
                </a:solidFill>
                <a:latin typeface="Montserrat Medium" panose="00000600000000000000" pitchFamily="2" charset="-52"/>
              </a:rPr>
              <a:t>arduino</a:t>
            </a:r>
            <a:r>
              <a:rPr lang="ru-RU" sz="2800" dirty="0">
                <a:solidFill>
                  <a:schemeClr val="tx2">
                    <a:lumMod val="50000"/>
                  </a:schemeClr>
                </a:solidFill>
                <a:latin typeface="Montserrat Medium" panose="00000600000000000000" pitchFamily="2" charset="-52"/>
              </a:rPr>
              <a:t> </a:t>
            </a:r>
            <a:r>
              <a:rPr lang="en-US" sz="2800" dirty="0">
                <a:solidFill>
                  <a:schemeClr val="tx2">
                    <a:lumMod val="50000"/>
                  </a:schemeClr>
                </a:solidFill>
                <a:latin typeface="Montserrat Medium" panose="00000600000000000000" pitchFamily="2" charset="-52"/>
              </a:rPr>
              <a:t>IDE</a:t>
            </a:r>
            <a:r>
              <a:rPr lang="ru-RU" sz="2800" dirty="0">
                <a:solidFill>
                  <a:schemeClr val="tx2">
                    <a:lumMod val="50000"/>
                  </a:schemeClr>
                </a:solidFill>
                <a:latin typeface="Montserrat Medium" panose="00000600000000000000" pitchFamily="2" charset="-52"/>
              </a:rPr>
              <a:t>. Для создания электронной схемы – </a:t>
            </a:r>
            <a:r>
              <a:rPr lang="en-US" sz="2800" dirty="0">
                <a:solidFill>
                  <a:schemeClr val="tx2">
                    <a:lumMod val="50000"/>
                  </a:schemeClr>
                </a:solidFill>
                <a:latin typeface="Montserrat Medium" panose="00000600000000000000" pitchFamily="2" charset="-52"/>
              </a:rPr>
              <a:t>Fritzing</a:t>
            </a:r>
            <a:r>
              <a:rPr lang="ru-RU" sz="2800" dirty="0">
                <a:solidFill>
                  <a:schemeClr val="tx2">
                    <a:lumMod val="50000"/>
                  </a:schemeClr>
                </a:solidFill>
                <a:latin typeface="Montserrat Medium" panose="00000600000000000000" pitchFamily="2" charset="-52"/>
              </a:rPr>
              <a:t>. </a:t>
            </a:r>
            <a:r>
              <a:rPr lang="ru-RU" sz="2800">
                <a:solidFill>
                  <a:schemeClr val="tx2">
                    <a:lumMod val="50000"/>
                  </a:schemeClr>
                </a:solidFill>
                <a:latin typeface="Montserrat Medium" panose="00000600000000000000" pitchFamily="2" charset="-52"/>
              </a:rPr>
              <a:t>Некоторые </a:t>
            </a:r>
            <a:r>
              <a:rPr lang="ru-RU" sz="2800" dirty="0">
                <a:solidFill>
                  <a:schemeClr val="tx2">
                    <a:lumMod val="50000"/>
                  </a:schemeClr>
                </a:solidFill>
                <a:latin typeface="Montserrat Medium" panose="00000600000000000000" pitchFamily="2" charset="-52"/>
              </a:rPr>
              <a:t>детали для корпуса были взяты из хоз. магазинов, часть деталей были распечатаны на </a:t>
            </a:r>
            <a:r>
              <a:rPr lang="en-US" sz="2800" dirty="0">
                <a:solidFill>
                  <a:schemeClr val="tx2">
                    <a:lumMod val="50000"/>
                  </a:schemeClr>
                </a:solidFill>
                <a:latin typeface="Montserrat Medium" panose="00000600000000000000" pitchFamily="2" charset="-52"/>
              </a:rPr>
              <a:t>3D</a:t>
            </a:r>
            <a:r>
              <a:rPr lang="ru-RU" sz="2800" dirty="0">
                <a:solidFill>
                  <a:schemeClr val="tx2">
                    <a:lumMod val="50000"/>
                  </a:schemeClr>
                </a:solidFill>
                <a:latin typeface="Montserrat Medium" panose="00000600000000000000" pitchFamily="2" charset="-52"/>
              </a:rPr>
              <a:t> принтере.</a:t>
            </a:r>
          </a:p>
          <a:p>
            <a:pPr algn="l">
              <a:lnSpc>
                <a:spcPct val="120000"/>
              </a:lnSpc>
              <a:spcBef>
                <a:spcPts val="2000"/>
              </a:spcBef>
              <a:defRPr sz="2600" b="0">
                <a:solidFill>
                  <a:srgbClr val="646979"/>
                </a:solidFill>
                <a:latin typeface="Open Sans"/>
                <a:ea typeface="Open Sans"/>
                <a:cs typeface="Open Sans"/>
                <a:sym typeface="Open Sans"/>
              </a:defRPr>
            </a:pPr>
            <a:r>
              <a:rPr lang="ru-RU" sz="2800" dirty="0">
                <a:solidFill>
                  <a:schemeClr val="tx2">
                    <a:lumMod val="50000"/>
                  </a:schemeClr>
                </a:solidFill>
                <a:latin typeface="Montserrat Medium" panose="00000600000000000000" pitchFamily="2" charset="-52"/>
              </a:rPr>
              <a:t>Наше устройство сделано из подручных материалов, а все компоненты электроники можно купить на </a:t>
            </a:r>
            <a:r>
              <a:rPr lang="ru-RU" sz="2800" dirty="0" err="1">
                <a:solidFill>
                  <a:schemeClr val="tx2">
                    <a:lumMod val="50000"/>
                  </a:schemeClr>
                </a:solidFill>
                <a:latin typeface="Montserrat Medium" panose="00000600000000000000" pitchFamily="2" charset="-52"/>
              </a:rPr>
              <a:t>алиэкспрессе</a:t>
            </a:r>
            <a:r>
              <a:rPr lang="ru-RU" sz="2800" dirty="0">
                <a:solidFill>
                  <a:schemeClr val="tx2">
                    <a:lumMod val="50000"/>
                  </a:schemeClr>
                </a:solidFill>
                <a:latin typeface="Montserrat Medium" panose="00000600000000000000" pitchFamily="2" charset="-52"/>
              </a:rPr>
              <a:t>. Оно получилось мобильным, простым в использовании и настраиваемым. </a:t>
            </a:r>
          </a:p>
          <a:p>
            <a:pPr algn="l">
              <a:lnSpc>
                <a:spcPct val="120000"/>
              </a:lnSpc>
              <a:spcBef>
                <a:spcPts val="2000"/>
              </a:spcBef>
              <a:defRPr sz="2600" b="0">
                <a:solidFill>
                  <a:srgbClr val="646979"/>
                </a:solidFill>
                <a:latin typeface="Open Sans"/>
                <a:ea typeface="Open Sans"/>
                <a:cs typeface="Open Sans"/>
                <a:sym typeface="Open Sans"/>
              </a:defRPr>
            </a:pPr>
            <a:r>
              <a:rPr lang="ru-RU" sz="2800" dirty="0">
                <a:solidFill>
                  <a:schemeClr val="tx2">
                    <a:lumMod val="50000"/>
                  </a:schemeClr>
                </a:solidFill>
                <a:latin typeface="Montserrat Medium" panose="00000600000000000000" pitchFamily="2" charset="-52"/>
              </a:rPr>
              <a:t>Себестоимость полученного изделия зависит от используемых компонентов.</a:t>
            </a:r>
          </a:p>
          <a:p>
            <a:pPr algn="l">
              <a:lnSpc>
                <a:spcPct val="120000"/>
              </a:lnSpc>
              <a:spcBef>
                <a:spcPts val="2000"/>
              </a:spcBef>
              <a:defRPr sz="2600" b="0">
                <a:solidFill>
                  <a:srgbClr val="646979"/>
                </a:solidFill>
                <a:latin typeface="Open Sans"/>
                <a:ea typeface="Open Sans"/>
                <a:cs typeface="Open Sans"/>
                <a:sym typeface="Open Sans"/>
              </a:defRPr>
            </a:pPr>
            <a:endParaRPr lang="ru-RU" dirty="0">
              <a:solidFill>
                <a:schemeClr val="tx2">
                  <a:lumMod val="50000"/>
                </a:schemeClr>
              </a:solidFill>
              <a:latin typeface="Montserrat Medium" panose="00000600000000000000" pitchFamily="2" charset="-52"/>
            </a:endParaRPr>
          </a:p>
        </p:txBody>
      </p:sp>
      <p:sp>
        <p:nvSpPr>
          <p:cNvPr id="48"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35" name="Закругленный прямоугольник"/>
          <p:cNvSpPr/>
          <p:nvPr/>
        </p:nvSpPr>
        <p:spPr>
          <a:xfrm>
            <a:off x="14990793" y="1018081"/>
            <a:ext cx="18115658" cy="11684000"/>
          </a:xfrm>
          <a:prstGeom prst="roundRect">
            <a:avLst>
              <a:gd name="adj" fmla="val 50000"/>
            </a:avLst>
          </a:prstGeom>
          <a:solidFill>
            <a:schemeClr val="accent4">
              <a:lumMod val="60000"/>
              <a:lumOff val="4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834" name="Группа"/>
          <p:cNvGrpSpPr/>
          <p:nvPr/>
        </p:nvGrpSpPr>
        <p:grpSpPr>
          <a:xfrm>
            <a:off x="1456546" y="1018081"/>
            <a:ext cx="11681919" cy="11681919"/>
            <a:chOff x="0" y="51461"/>
            <a:chExt cx="11681917" cy="11681917"/>
          </a:xfrm>
        </p:grpSpPr>
        <p:sp>
          <p:nvSpPr>
            <p:cNvPr id="826" name="Кружок"/>
            <p:cNvSpPr/>
            <p:nvPr/>
          </p:nvSpPr>
          <p:spPr>
            <a:xfrm>
              <a:off x="0" y="51461"/>
              <a:ext cx="11681917" cy="11681917"/>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827" name="Thank you!"/>
            <p:cNvSpPr txBox="1"/>
            <p:nvPr/>
          </p:nvSpPr>
          <p:spPr>
            <a:xfrm>
              <a:off x="1157731" y="3993423"/>
              <a:ext cx="9366454" cy="37959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2000" b="0">
                  <a:solidFill>
                    <a:srgbClr val="FFFFFF"/>
                  </a:solidFill>
                  <a:latin typeface="Maven Pro Bold"/>
                  <a:ea typeface="Maven Pro Bold"/>
                  <a:cs typeface="Maven Pro Bold"/>
                  <a:sym typeface="Maven Pro Bold"/>
                </a:defRPr>
              </a:lvl1pPr>
            </a:lstStyle>
            <a:p>
              <a:r>
                <a:rPr lang="ru-RU" dirty="0"/>
                <a:t>Спасибо за внимание</a:t>
              </a:r>
              <a:endParaRPr dirty="0"/>
            </a:p>
          </p:txBody>
        </p:sp>
      </p:grpSp>
      <p:sp>
        <p:nvSpPr>
          <p:cNvPr id="836" name="Кружок"/>
          <p:cNvSpPr/>
          <p:nvPr/>
        </p:nvSpPr>
        <p:spPr>
          <a:xfrm>
            <a:off x="15976600" y="10906167"/>
            <a:ext cx="1031833" cy="1031834"/>
          </a:xfrm>
          <a:prstGeom prst="ellipse">
            <a:avLst/>
          </a:prstGeom>
          <a:solidFill>
            <a:schemeClr val="bg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37" name="Кружок"/>
          <p:cNvSpPr/>
          <p:nvPr/>
        </p:nvSpPr>
        <p:spPr>
          <a:xfrm>
            <a:off x="17276709" y="10906167"/>
            <a:ext cx="1031834" cy="1031834"/>
          </a:xfrm>
          <a:prstGeom prst="ellipse">
            <a:avLst/>
          </a:prstGeom>
          <a:solidFill>
            <a:schemeClr val="tx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38" name="Кружок"/>
          <p:cNvSpPr/>
          <p:nvPr/>
        </p:nvSpPr>
        <p:spPr>
          <a:xfrm>
            <a:off x="18576818" y="10906167"/>
            <a:ext cx="1031833" cy="1031834"/>
          </a:xfrm>
          <a:prstGeom prst="ellipse">
            <a:avLst/>
          </a:prstGeom>
          <a:solidFill>
            <a:schemeClr val="tx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39" name="Кружок"/>
          <p:cNvSpPr/>
          <p:nvPr/>
        </p:nvSpPr>
        <p:spPr>
          <a:xfrm>
            <a:off x="19876926" y="10906167"/>
            <a:ext cx="1031833" cy="1031834"/>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40" name="Кружок"/>
          <p:cNvSpPr/>
          <p:nvPr/>
        </p:nvSpPr>
        <p:spPr>
          <a:xfrm>
            <a:off x="21435829" y="10908248"/>
            <a:ext cx="1031833" cy="1031834"/>
          </a:xfrm>
          <a:prstGeom prst="ellipse">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41" name="Кружок"/>
          <p:cNvSpPr/>
          <p:nvPr/>
        </p:nvSpPr>
        <p:spPr>
          <a:xfrm>
            <a:off x="22735938" y="10908248"/>
            <a:ext cx="1031834" cy="1031834"/>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42" name="Кружок"/>
          <p:cNvSpPr/>
          <p:nvPr/>
        </p:nvSpPr>
        <p:spPr>
          <a:xfrm>
            <a:off x="24036047" y="10908248"/>
            <a:ext cx="1031833" cy="1031834"/>
          </a:xfrm>
          <a:prstGeom prst="ellipse">
            <a:avLst/>
          </a:prstGeom>
          <a:solidFill>
            <a:schemeClr val="accent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34"/>
                                        </p:tgtEl>
                                        <p:attrNameLst>
                                          <p:attrName>style.visibility</p:attrName>
                                        </p:attrNameLst>
                                      </p:cBhvr>
                                      <p:to>
                                        <p:strVal val="visible"/>
                                      </p:to>
                                    </p:set>
                                    <p:anim calcmode="lin" valueType="num">
                                      <p:cBhvr additive="base">
                                        <p:cTn id="7" dur="700" fill="hold"/>
                                        <p:tgtEl>
                                          <p:spTgt spid="834"/>
                                        </p:tgtEl>
                                        <p:attrNameLst>
                                          <p:attrName>ppt_x</p:attrName>
                                        </p:attrNameLst>
                                      </p:cBhvr>
                                      <p:tavLst>
                                        <p:tav tm="0">
                                          <p:val>
                                            <p:strVal val="1+#ppt_w/2"/>
                                          </p:val>
                                        </p:tav>
                                        <p:tav tm="100000">
                                          <p:val>
                                            <p:strVal val="#ppt_x"/>
                                          </p:val>
                                        </p:tav>
                                      </p:tavLst>
                                    </p:anim>
                                    <p:anim calcmode="lin" valueType="num">
                                      <p:cBhvr additive="base">
                                        <p:cTn id="8" dur="700" fill="hold"/>
                                        <p:tgtEl>
                                          <p:spTgt spid="83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35"/>
                                        </p:tgtEl>
                                        <p:attrNameLst>
                                          <p:attrName>style.visibility</p:attrName>
                                        </p:attrNameLst>
                                      </p:cBhvr>
                                      <p:to>
                                        <p:strVal val="visible"/>
                                      </p:to>
                                    </p:set>
                                    <p:anim calcmode="lin" valueType="num">
                                      <p:cBhvr additive="base">
                                        <p:cTn id="11" dur="900" fill="hold"/>
                                        <p:tgtEl>
                                          <p:spTgt spid="835"/>
                                        </p:tgtEl>
                                        <p:attrNameLst>
                                          <p:attrName>ppt_x</p:attrName>
                                        </p:attrNameLst>
                                      </p:cBhvr>
                                      <p:tavLst>
                                        <p:tav tm="0">
                                          <p:val>
                                            <p:strVal val="1+#ppt_w/2"/>
                                          </p:val>
                                        </p:tav>
                                        <p:tav tm="100000">
                                          <p:val>
                                            <p:strVal val="#ppt_x"/>
                                          </p:val>
                                        </p:tav>
                                      </p:tavLst>
                                    </p:anim>
                                    <p:anim calcmode="lin" valueType="num">
                                      <p:cBhvr additive="base">
                                        <p:cTn id="12" dur="900" fill="hold"/>
                                        <p:tgtEl>
                                          <p:spTgt spid="835"/>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2" fill="hold" grpId="0" nodeType="afterEffect">
                                  <p:stCondLst>
                                    <p:cond delay="0"/>
                                  </p:stCondLst>
                                  <p:childTnLst>
                                    <p:set>
                                      <p:cBhvr>
                                        <p:cTn id="15" dur="1" fill="hold">
                                          <p:stCondLst>
                                            <p:cond delay="0"/>
                                          </p:stCondLst>
                                        </p:cTn>
                                        <p:tgtEl>
                                          <p:spTgt spid="842"/>
                                        </p:tgtEl>
                                        <p:attrNameLst>
                                          <p:attrName>style.visibility</p:attrName>
                                        </p:attrNameLst>
                                      </p:cBhvr>
                                      <p:to>
                                        <p:strVal val="visible"/>
                                      </p:to>
                                    </p:set>
                                    <p:anim calcmode="lin" valueType="num">
                                      <p:cBhvr additive="base">
                                        <p:cTn id="16" dur="1100" fill="hold"/>
                                        <p:tgtEl>
                                          <p:spTgt spid="842"/>
                                        </p:tgtEl>
                                        <p:attrNameLst>
                                          <p:attrName>ppt_x</p:attrName>
                                        </p:attrNameLst>
                                      </p:cBhvr>
                                      <p:tavLst>
                                        <p:tav tm="0">
                                          <p:val>
                                            <p:strVal val="1+#ppt_w/2"/>
                                          </p:val>
                                        </p:tav>
                                        <p:tav tm="100000">
                                          <p:val>
                                            <p:strVal val="#ppt_x"/>
                                          </p:val>
                                        </p:tav>
                                      </p:tavLst>
                                    </p:anim>
                                    <p:anim calcmode="lin" valueType="num">
                                      <p:cBhvr additive="base">
                                        <p:cTn id="17" dur="1100" fill="hold"/>
                                        <p:tgtEl>
                                          <p:spTgt spid="84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41"/>
                                        </p:tgtEl>
                                        <p:attrNameLst>
                                          <p:attrName>style.visibility</p:attrName>
                                        </p:attrNameLst>
                                      </p:cBhvr>
                                      <p:to>
                                        <p:strVal val="visible"/>
                                      </p:to>
                                    </p:set>
                                    <p:anim calcmode="lin" valueType="num">
                                      <p:cBhvr additive="base">
                                        <p:cTn id="20" dur="1000" fill="hold"/>
                                        <p:tgtEl>
                                          <p:spTgt spid="841"/>
                                        </p:tgtEl>
                                        <p:attrNameLst>
                                          <p:attrName>ppt_x</p:attrName>
                                        </p:attrNameLst>
                                      </p:cBhvr>
                                      <p:tavLst>
                                        <p:tav tm="0">
                                          <p:val>
                                            <p:strVal val="1+#ppt_w/2"/>
                                          </p:val>
                                        </p:tav>
                                        <p:tav tm="100000">
                                          <p:val>
                                            <p:strVal val="#ppt_x"/>
                                          </p:val>
                                        </p:tav>
                                      </p:tavLst>
                                    </p:anim>
                                    <p:anim calcmode="lin" valueType="num">
                                      <p:cBhvr additive="base">
                                        <p:cTn id="21" dur="1000" fill="hold"/>
                                        <p:tgtEl>
                                          <p:spTgt spid="84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840"/>
                                        </p:tgtEl>
                                        <p:attrNameLst>
                                          <p:attrName>style.visibility</p:attrName>
                                        </p:attrNameLst>
                                      </p:cBhvr>
                                      <p:to>
                                        <p:strVal val="visible"/>
                                      </p:to>
                                    </p:set>
                                    <p:anim calcmode="lin" valueType="num">
                                      <p:cBhvr additive="base">
                                        <p:cTn id="24" dur="900" fill="hold"/>
                                        <p:tgtEl>
                                          <p:spTgt spid="840"/>
                                        </p:tgtEl>
                                        <p:attrNameLst>
                                          <p:attrName>ppt_x</p:attrName>
                                        </p:attrNameLst>
                                      </p:cBhvr>
                                      <p:tavLst>
                                        <p:tav tm="0">
                                          <p:val>
                                            <p:strVal val="1+#ppt_w/2"/>
                                          </p:val>
                                        </p:tav>
                                        <p:tav tm="100000">
                                          <p:val>
                                            <p:strVal val="#ppt_x"/>
                                          </p:val>
                                        </p:tav>
                                      </p:tavLst>
                                    </p:anim>
                                    <p:anim calcmode="lin" valueType="num">
                                      <p:cBhvr additive="base">
                                        <p:cTn id="25" dur="900" fill="hold"/>
                                        <p:tgtEl>
                                          <p:spTgt spid="84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839"/>
                                        </p:tgtEl>
                                        <p:attrNameLst>
                                          <p:attrName>style.visibility</p:attrName>
                                        </p:attrNameLst>
                                      </p:cBhvr>
                                      <p:to>
                                        <p:strVal val="visible"/>
                                      </p:to>
                                    </p:set>
                                    <p:anim calcmode="lin" valueType="num">
                                      <p:cBhvr additive="base">
                                        <p:cTn id="28" dur="800" fill="hold"/>
                                        <p:tgtEl>
                                          <p:spTgt spid="839"/>
                                        </p:tgtEl>
                                        <p:attrNameLst>
                                          <p:attrName>ppt_x</p:attrName>
                                        </p:attrNameLst>
                                      </p:cBhvr>
                                      <p:tavLst>
                                        <p:tav tm="0">
                                          <p:val>
                                            <p:strVal val="1+#ppt_w/2"/>
                                          </p:val>
                                        </p:tav>
                                        <p:tav tm="100000">
                                          <p:val>
                                            <p:strVal val="#ppt_x"/>
                                          </p:val>
                                        </p:tav>
                                      </p:tavLst>
                                    </p:anim>
                                    <p:anim calcmode="lin" valueType="num">
                                      <p:cBhvr additive="base">
                                        <p:cTn id="29" dur="800" fill="hold"/>
                                        <p:tgtEl>
                                          <p:spTgt spid="83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838"/>
                                        </p:tgtEl>
                                        <p:attrNameLst>
                                          <p:attrName>style.visibility</p:attrName>
                                        </p:attrNameLst>
                                      </p:cBhvr>
                                      <p:to>
                                        <p:strVal val="visible"/>
                                      </p:to>
                                    </p:set>
                                    <p:anim calcmode="lin" valueType="num">
                                      <p:cBhvr additive="base">
                                        <p:cTn id="32" dur="700" fill="hold"/>
                                        <p:tgtEl>
                                          <p:spTgt spid="838"/>
                                        </p:tgtEl>
                                        <p:attrNameLst>
                                          <p:attrName>ppt_x</p:attrName>
                                        </p:attrNameLst>
                                      </p:cBhvr>
                                      <p:tavLst>
                                        <p:tav tm="0">
                                          <p:val>
                                            <p:strVal val="1+#ppt_w/2"/>
                                          </p:val>
                                        </p:tav>
                                        <p:tav tm="100000">
                                          <p:val>
                                            <p:strVal val="#ppt_x"/>
                                          </p:val>
                                        </p:tav>
                                      </p:tavLst>
                                    </p:anim>
                                    <p:anim calcmode="lin" valueType="num">
                                      <p:cBhvr additive="base">
                                        <p:cTn id="33" dur="700" fill="hold"/>
                                        <p:tgtEl>
                                          <p:spTgt spid="838"/>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837"/>
                                        </p:tgtEl>
                                        <p:attrNameLst>
                                          <p:attrName>style.visibility</p:attrName>
                                        </p:attrNameLst>
                                      </p:cBhvr>
                                      <p:to>
                                        <p:strVal val="visible"/>
                                      </p:to>
                                    </p:set>
                                    <p:anim calcmode="lin" valueType="num">
                                      <p:cBhvr additive="base">
                                        <p:cTn id="36" dur="600" fill="hold"/>
                                        <p:tgtEl>
                                          <p:spTgt spid="837"/>
                                        </p:tgtEl>
                                        <p:attrNameLst>
                                          <p:attrName>ppt_x</p:attrName>
                                        </p:attrNameLst>
                                      </p:cBhvr>
                                      <p:tavLst>
                                        <p:tav tm="0">
                                          <p:val>
                                            <p:strVal val="1+#ppt_w/2"/>
                                          </p:val>
                                        </p:tav>
                                        <p:tav tm="100000">
                                          <p:val>
                                            <p:strVal val="#ppt_x"/>
                                          </p:val>
                                        </p:tav>
                                      </p:tavLst>
                                    </p:anim>
                                    <p:anim calcmode="lin" valueType="num">
                                      <p:cBhvr additive="base">
                                        <p:cTn id="37" dur="600" fill="hold"/>
                                        <p:tgtEl>
                                          <p:spTgt spid="83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836"/>
                                        </p:tgtEl>
                                        <p:attrNameLst>
                                          <p:attrName>style.visibility</p:attrName>
                                        </p:attrNameLst>
                                      </p:cBhvr>
                                      <p:to>
                                        <p:strVal val="visible"/>
                                      </p:to>
                                    </p:set>
                                    <p:anim calcmode="lin" valueType="num">
                                      <p:cBhvr additive="base">
                                        <p:cTn id="40" dur="500" fill="hold"/>
                                        <p:tgtEl>
                                          <p:spTgt spid="836"/>
                                        </p:tgtEl>
                                        <p:attrNameLst>
                                          <p:attrName>ppt_x</p:attrName>
                                        </p:attrNameLst>
                                      </p:cBhvr>
                                      <p:tavLst>
                                        <p:tav tm="0">
                                          <p:val>
                                            <p:strVal val="1+#ppt_w/2"/>
                                          </p:val>
                                        </p:tav>
                                        <p:tav tm="100000">
                                          <p:val>
                                            <p:strVal val="#ppt_x"/>
                                          </p:val>
                                        </p:tav>
                                      </p:tavLst>
                                    </p:anim>
                                    <p:anim calcmode="lin" valueType="num">
                                      <p:cBhvr additive="base">
                                        <p:cTn id="41" dur="500" fill="hold"/>
                                        <p:tgtEl>
                                          <p:spTgt spid="8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0" animBg="1"/>
      <p:bldP spid="836" grpId="0" animBg="1"/>
      <p:bldP spid="837" grpId="0" animBg="1"/>
      <p:bldP spid="838" grpId="0" animBg="1"/>
      <p:bldP spid="839" grpId="0" animBg="1"/>
      <p:bldP spid="840" grpId="0" animBg="1"/>
      <p:bldP spid="841" grpId="0" animBg="1"/>
      <p:bldP spid="842" grpId="0" animBg="1"/>
    </p:bldLst>
  </p:timing>
</p:sld>
</file>

<file path=ppt/theme/theme1.xml><?xml version="1.0" encoding="utf-8"?>
<a:theme xmlns:a="http://schemas.openxmlformats.org/drawingml/2006/main" name="White">
  <a:themeElements>
    <a:clrScheme name="Radiance - base color">
      <a:dk1>
        <a:srgbClr val="2F313F"/>
      </a:dk1>
      <a:lt1>
        <a:srgbClr val="FFFFFF"/>
      </a:lt1>
      <a:dk2>
        <a:srgbClr val="454752"/>
      </a:dk2>
      <a:lt2>
        <a:srgbClr val="646779"/>
      </a:lt2>
      <a:accent1>
        <a:srgbClr val="635ED6"/>
      </a:accent1>
      <a:accent2>
        <a:srgbClr val="5E9EEE"/>
      </a:accent2>
      <a:accent3>
        <a:srgbClr val="635ED5"/>
      </a:accent3>
      <a:accent4>
        <a:srgbClr val="5E9EEF"/>
      </a:accent4>
      <a:accent5>
        <a:srgbClr val="D3DBE4"/>
      </a:accent5>
      <a:accent6>
        <a:srgbClr val="EDF4FD"/>
      </a:accent6>
      <a:hlink>
        <a:srgbClr val="635ED5"/>
      </a:hlink>
      <a:folHlink>
        <a:srgbClr val="5E9DEE"/>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402</TotalTime>
  <Words>405</Words>
  <Application>Microsoft Office PowerPoint</Application>
  <PresentationFormat>Произвольный</PresentationFormat>
  <Paragraphs>50</Paragraphs>
  <Slides>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8</vt:i4>
      </vt:variant>
    </vt:vector>
  </HeadingPairs>
  <TitlesOfParts>
    <vt:vector size="18" baseType="lpstr">
      <vt:lpstr>Arial</vt:lpstr>
      <vt:lpstr>Helvetica Neue</vt:lpstr>
      <vt:lpstr>Helvetica Neue Light</vt:lpstr>
      <vt:lpstr>Helvetica Neue Medium</vt:lpstr>
      <vt:lpstr>Maven Pro Bold</vt:lpstr>
      <vt:lpstr>Montserrat ExtraBold</vt:lpstr>
      <vt:lpstr>Montserrat Medium</vt:lpstr>
      <vt:lpstr>Open Sans</vt:lpstr>
      <vt:lpstr>Roboto</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Артем</cp:lastModifiedBy>
  <cp:revision>12</cp:revision>
  <dcterms:modified xsi:type="dcterms:W3CDTF">2022-03-31T17:19:35Z</dcterms:modified>
</cp:coreProperties>
</file>