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256" r:id="rId5"/>
    <p:sldId id="278" r:id="rId6"/>
    <p:sldId id="292" r:id="rId7"/>
    <p:sldId id="282" r:id="rId8"/>
    <p:sldId id="291" r:id="rId9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DC5B80-835D-4B0E-98E6-F29466AEC060}" v="4" dt="2022-04-19T19:52:51.3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12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96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9" d="100"/>
          <a:sy n="99" d="100"/>
        </p:scale>
        <p:origin x="357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mitry Panteleev" userId="bf58f29454247979" providerId="LiveId" clId="{28EAD36B-4FAF-4CA8-B192-4477BAFD4CEE}"/>
    <pc:docChg chg="modSld">
      <pc:chgData name="Dmitry Panteleev" userId="bf58f29454247979" providerId="LiveId" clId="{28EAD36B-4FAF-4CA8-B192-4477BAFD4CEE}" dt="2022-03-30T05:43:12.896" v="26" actId="20577"/>
      <pc:docMkLst>
        <pc:docMk/>
      </pc:docMkLst>
      <pc:sldChg chg="modSp mod">
        <pc:chgData name="Dmitry Panteleev" userId="bf58f29454247979" providerId="LiveId" clId="{28EAD36B-4FAF-4CA8-B192-4477BAFD4CEE}" dt="2022-03-30T05:43:12.896" v="26" actId="20577"/>
        <pc:sldMkLst>
          <pc:docMk/>
          <pc:sldMk cId="2806257027" sldId="256"/>
        </pc:sldMkLst>
        <pc:spChg chg="mod">
          <ac:chgData name="Dmitry Panteleev" userId="bf58f29454247979" providerId="LiveId" clId="{28EAD36B-4FAF-4CA8-B192-4477BAFD4CEE}" dt="2022-03-30T05:42:29.068" v="21" actId="20577"/>
          <ac:spMkLst>
            <pc:docMk/>
            <pc:sldMk cId="2806257027" sldId="256"/>
            <ac:spMk id="3" creationId="{E9F6641D-ADF3-40BD-9BA3-E740E77C8826}"/>
          </ac:spMkLst>
        </pc:spChg>
        <pc:spChg chg="mod">
          <ac:chgData name="Dmitry Panteleev" userId="bf58f29454247979" providerId="LiveId" clId="{28EAD36B-4FAF-4CA8-B192-4477BAFD4CEE}" dt="2022-03-30T05:43:12.896" v="26" actId="20577"/>
          <ac:spMkLst>
            <pc:docMk/>
            <pc:sldMk cId="2806257027" sldId="256"/>
            <ac:spMk id="9" creationId="{CEBD9E17-CED4-4282-B91C-B1A5EA186ED5}"/>
          </ac:spMkLst>
        </pc:spChg>
      </pc:sldChg>
    </pc:docChg>
  </pc:docChgLst>
  <pc:docChgLst>
    <pc:chgData name="Dmitry Panteleev" userId="bf58f29454247979" providerId="LiveId" clId="{20EA5007-16BF-48D9-B15F-870FD3D1A970}"/>
    <pc:docChg chg="undo custSel modSld">
      <pc:chgData name="Dmitry Panteleev" userId="bf58f29454247979" providerId="LiveId" clId="{20EA5007-16BF-48D9-B15F-870FD3D1A970}" dt="2021-02-12T08:14:55.658" v="55" actId="1076"/>
      <pc:docMkLst>
        <pc:docMk/>
      </pc:docMkLst>
      <pc:sldChg chg="addSp delSp modSp mod">
        <pc:chgData name="Dmitry Panteleev" userId="bf58f29454247979" providerId="LiveId" clId="{20EA5007-16BF-48D9-B15F-870FD3D1A970}" dt="2021-02-12T08:14:55.658" v="55" actId="1076"/>
        <pc:sldMkLst>
          <pc:docMk/>
          <pc:sldMk cId="3070026971" sldId="282"/>
        </pc:sldMkLst>
        <pc:spChg chg="add mod">
          <ac:chgData name="Dmitry Panteleev" userId="bf58f29454247979" providerId="LiveId" clId="{20EA5007-16BF-48D9-B15F-870FD3D1A970}" dt="2021-02-12T08:14:31.551" v="42" actId="1076"/>
          <ac:spMkLst>
            <pc:docMk/>
            <pc:sldMk cId="3070026971" sldId="282"/>
            <ac:spMk id="3" creationId="{7FE608FD-E07A-423D-BDA2-7A0975A715C1}"/>
          </ac:spMkLst>
        </pc:spChg>
        <pc:spChg chg="mod">
          <ac:chgData name="Dmitry Panteleev" userId="bf58f29454247979" providerId="LiveId" clId="{20EA5007-16BF-48D9-B15F-870FD3D1A970}" dt="2021-02-12T08:14:07.228" v="21" actId="20577"/>
          <ac:spMkLst>
            <pc:docMk/>
            <pc:sldMk cId="3070026971" sldId="282"/>
            <ac:spMk id="5" creationId="{18E962DB-8C09-48A7-AC9E-4F41280864E8}"/>
          </ac:spMkLst>
        </pc:spChg>
        <pc:spChg chg="add del mod">
          <ac:chgData name="Dmitry Panteleev" userId="bf58f29454247979" providerId="LiveId" clId="{20EA5007-16BF-48D9-B15F-870FD3D1A970}" dt="2021-02-12T08:14:19.102" v="36" actId="478"/>
          <ac:spMkLst>
            <pc:docMk/>
            <pc:sldMk cId="3070026971" sldId="282"/>
            <ac:spMk id="20" creationId="{3751C532-A1C6-49E0-8EE5-0DDAB824A791}"/>
          </ac:spMkLst>
        </pc:spChg>
        <pc:spChg chg="add mod">
          <ac:chgData name="Dmitry Panteleev" userId="bf58f29454247979" providerId="LiveId" clId="{20EA5007-16BF-48D9-B15F-870FD3D1A970}" dt="2021-02-12T08:14:55.658" v="55" actId="1076"/>
          <ac:spMkLst>
            <pc:docMk/>
            <pc:sldMk cId="3070026971" sldId="282"/>
            <ac:spMk id="23" creationId="{43BDF08D-6409-471F-B64E-E5ACA40B71B8}"/>
          </ac:spMkLst>
        </pc:spChg>
        <pc:spChg chg="mod">
          <ac:chgData name="Dmitry Panteleev" userId="bf58f29454247979" providerId="LiveId" clId="{20EA5007-16BF-48D9-B15F-870FD3D1A970}" dt="2021-02-12T08:14:12.075" v="33" actId="20577"/>
          <ac:spMkLst>
            <pc:docMk/>
            <pc:sldMk cId="3070026971" sldId="282"/>
            <ac:spMk id="28" creationId="{FBE84F19-EA9D-4947-B606-8BA6C8E2A2AB}"/>
          </ac:spMkLst>
        </pc:spChg>
      </pc:sldChg>
    </pc:docChg>
  </pc:docChgLst>
  <pc:docChgLst>
    <pc:chgData name="Dmitry Panteleev" userId="bf58f29454247979" providerId="LiveId" clId="{9EE0FB8D-0B3C-4433-A7C5-6AE7B3111D27}"/>
    <pc:docChg chg="undo custSel addSld modSld">
      <pc:chgData name="Dmitry Panteleev" userId="bf58f29454247979" providerId="LiveId" clId="{9EE0FB8D-0B3C-4433-A7C5-6AE7B3111D27}" dt="2021-05-13T13:51:27.304" v="1693" actId="20577"/>
      <pc:docMkLst>
        <pc:docMk/>
      </pc:docMkLst>
      <pc:sldChg chg="addSp modSp mod">
        <pc:chgData name="Dmitry Panteleev" userId="bf58f29454247979" providerId="LiveId" clId="{9EE0FB8D-0B3C-4433-A7C5-6AE7B3111D27}" dt="2021-05-13T13:26:29.344" v="172" actId="122"/>
        <pc:sldMkLst>
          <pc:docMk/>
          <pc:sldMk cId="2806257027" sldId="256"/>
        </pc:sldMkLst>
        <pc:spChg chg="mod">
          <ac:chgData name="Dmitry Panteleev" userId="bf58f29454247979" providerId="LiveId" clId="{9EE0FB8D-0B3C-4433-A7C5-6AE7B3111D27}" dt="2021-05-13T13:24:28.538" v="121" actId="14100"/>
          <ac:spMkLst>
            <pc:docMk/>
            <pc:sldMk cId="2806257027" sldId="256"/>
            <ac:spMk id="2" creationId="{DE3D84FB-5D02-47D2-98FD-4F01A02E2AEA}"/>
          </ac:spMkLst>
        </pc:spChg>
        <pc:spChg chg="mod">
          <ac:chgData name="Dmitry Panteleev" userId="bf58f29454247979" providerId="LiveId" clId="{9EE0FB8D-0B3C-4433-A7C5-6AE7B3111D27}" dt="2021-05-13T13:26:29.344" v="172" actId="122"/>
          <ac:spMkLst>
            <pc:docMk/>
            <pc:sldMk cId="2806257027" sldId="256"/>
            <ac:spMk id="3" creationId="{E9F6641D-ADF3-40BD-9BA3-E740E77C8826}"/>
          </ac:spMkLst>
        </pc:spChg>
        <pc:spChg chg="add mod">
          <ac:chgData name="Dmitry Panteleev" userId="bf58f29454247979" providerId="LiveId" clId="{9EE0FB8D-0B3C-4433-A7C5-6AE7B3111D27}" dt="2021-05-13T13:26:02.930" v="143" actId="121"/>
          <ac:spMkLst>
            <pc:docMk/>
            <pc:sldMk cId="2806257027" sldId="256"/>
            <ac:spMk id="9" creationId="{CEBD9E17-CED4-4282-B91C-B1A5EA186ED5}"/>
          </ac:spMkLst>
        </pc:spChg>
        <pc:picChg chg="mod">
          <ac:chgData name="Dmitry Panteleev" userId="bf58f29454247979" providerId="LiveId" clId="{9EE0FB8D-0B3C-4433-A7C5-6AE7B3111D27}" dt="2021-05-13T13:24:48.068" v="123" actId="14100"/>
          <ac:picMkLst>
            <pc:docMk/>
            <pc:sldMk cId="2806257027" sldId="256"/>
            <ac:picMk id="5" creationId="{230BD1B1-AA22-48F1-B3ED-579CD284605D}"/>
          </ac:picMkLst>
        </pc:picChg>
      </pc:sldChg>
      <pc:sldChg chg="addSp modSp mod">
        <pc:chgData name="Dmitry Panteleev" userId="bf58f29454247979" providerId="LiveId" clId="{9EE0FB8D-0B3C-4433-A7C5-6AE7B3111D27}" dt="2021-05-13T13:47:42.091" v="1506" actId="20577"/>
        <pc:sldMkLst>
          <pc:docMk/>
          <pc:sldMk cId="1401741552" sldId="277"/>
        </pc:sldMkLst>
        <pc:spChg chg="add mod">
          <ac:chgData name="Dmitry Panteleev" userId="bf58f29454247979" providerId="LiveId" clId="{9EE0FB8D-0B3C-4433-A7C5-6AE7B3111D27}" dt="2021-05-13T13:47:42.091" v="1506" actId="20577"/>
          <ac:spMkLst>
            <pc:docMk/>
            <pc:sldMk cId="1401741552" sldId="277"/>
            <ac:spMk id="3" creationId="{AB3349F8-DB02-47DE-9A8B-164FC36E7E2C}"/>
          </ac:spMkLst>
        </pc:spChg>
      </pc:sldChg>
      <pc:sldChg chg="modSp mod">
        <pc:chgData name="Dmitry Panteleev" userId="bf58f29454247979" providerId="LiveId" clId="{9EE0FB8D-0B3C-4433-A7C5-6AE7B3111D27}" dt="2021-05-13T13:37:42.920" v="678" actId="20577"/>
        <pc:sldMkLst>
          <pc:docMk/>
          <pc:sldMk cId="2113753105" sldId="278"/>
        </pc:sldMkLst>
        <pc:spChg chg="mod">
          <ac:chgData name="Dmitry Panteleev" userId="bf58f29454247979" providerId="LiveId" clId="{9EE0FB8D-0B3C-4433-A7C5-6AE7B3111D27}" dt="2021-05-13T13:26:47.992" v="191" actId="20577"/>
          <ac:spMkLst>
            <pc:docMk/>
            <pc:sldMk cId="2113753105" sldId="278"/>
            <ac:spMk id="2" creationId="{449212FC-15AB-4FD0-94DC-A8F5419F0225}"/>
          </ac:spMkLst>
        </pc:spChg>
        <pc:spChg chg="mod">
          <ac:chgData name="Dmitry Panteleev" userId="bf58f29454247979" providerId="LiveId" clId="{9EE0FB8D-0B3C-4433-A7C5-6AE7B3111D27}" dt="2021-05-13T13:28:38.184" v="338" actId="14100"/>
          <ac:spMkLst>
            <pc:docMk/>
            <pc:sldMk cId="2113753105" sldId="278"/>
            <ac:spMk id="9" creationId="{851C90CB-0648-4043-80D3-DD31F002C95D}"/>
          </ac:spMkLst>
        </pc:spChg>
        <pc:graphicFrameChg chg="mod">
          <ac:chgData name="Dmitry Panteleev" userId="bf58f29454247979" providerId="LiveId" clId="{9EE0FB8D-0B3C-4433-A7C5-6AE7B3111D27}" dt="2021-05-13T13:37:42.920" v="678" actId="20577"/>
          <ac:graphicFrameMkLst>
            <pc:docMk/>
            <pc:sldMk cId="2113753105" sldId="278"/>
            <ac:graphicFrameMk id="8" creationId="{32314CA1-90E9-40C6-A62B-C99A51ADB6DB}"/>
          </ac:graphicFrameMkLst>
        </pc:graphicFrameChg>
      </pc:sldChg>
      <pc:sldChg chg="modSp mod">
        <pc:chgData name="Dmitry Panteleev" userId="bf58f29454247979" providerId="LiveId" clId="{9EE0FB8D-0B3C-4433-A7C5-6AE7B3111D27}" dt="2021-05-13T13:45:31.490" v="1309" actId="20577"/>
        <pc:sldMkLst>
          <pc:docMk/>
          <pc:sldMk cId="3871993674" sldId="279"/>
        </pc:sldMkLst>
        <pc:spChg chg="mod">
          <ac:chgData name="Dmitry Panteleev" userId="bf58f29454247979" providerId="LiveId" clId="{9EE0FB8D-0B3C-4433-A7C5-6AE7B3111D27}" dt="2021-05-13T13:45:31.490" v="1309" actId="20577"/>
          <ac:spMkLst>
            <pc:docMk/>
            <pc:sldMk cId="3871993674" sldId="279"/>
            <ac:spMk id="4" creationId="{306F30A5-8F37-4112-81FA-3ED9356A5D57}"/>
          </ac:spMkLst>
        </pc:spChg>
        <pc:graphicFrameChg chg="mod">
          <ac:chgData name="Dmitry Panteleev" userId="bf58f29454247979" providerId="LiveId" clId="{9EE0FB8D-0B3C-4433-A7C5-6AE7B3111D27}" dt="2021-05-13T13:43:26.095" v="1149" actId="20577"/>
          <ac:graphicFrameMkLst>
            <pc:docMk/>
            <pc:sldMk cId="3871993674" sldId="279"/>
            <ac:graphicFrameMk id="7" creationId="{B4574663-52CD-4605-9D93-BD3265299303}"/>
          </ac:graphicFrameMkLst>
        </pc:graphicFrameChg>
      </pc:sldChg>
      <pc:sldChg chg="addSp delSp modSp mod">
        <pc:chgData name="Dmitry Panteleev" userId="bf58f29454247979" providerId="LiveId" clId="{9EE0FB8D-0B3C-4433-A7C5-6AE7B3111D27}" dt="2021-05-13T13:37:25.584" v="662" actId="20577"/>
        <pc:sldMkLst>
          <pc:docMk/>
          <pc:sldMk cId="2277636708" sldId="280"/>
        </pc:sldMkLst>
        <pc:spChg chg="mod">
          <ac:chgData name="Dmitry Panteleev" userId="bf58f29454247979" providerId="LiveId" clId="{9EE0FB8D-0B3C-4433-A7C5-6AE7B3111D27}" dt="2021-05-13T13:37:25.584" v="662" actId="20577"/>
          <ac:spMkLst>
            <pc:docMk/>
            <pc:sldMk cId="2277636708" sldId="280"/>
            <ac:spMk id="2" creationId="{3E19183B-CEE9-42C6-9CB3-B49E5AEB7139}"/>
          </ac:spMkLst>
        </pc:spChg>
        <pc:spChg chg="mod">
          <ac:chgData name="Dmitry Panteleev" userId="bf58f29454247979" providerId="LiveId" clId="{9EE0FB8D-0B3C-4433-A7C5-6AE7B3111D27}" dt="2021-05-13T13:31:28.276" v="407" actId="14100"/>
          <ac:spMkLst>
            <pc:docMk/>
            <pc:sldMk cId="2277636708" sldId="280"/>
            <ac:spMk id="8" creationId="{EE5FE63F-331A-4BCB-AE47-72618BA5723D}"/>
          </ac:spMkLst>
        </pc:spChg>
        <pc:picChg chg="add del mod">
          <ac:chgData name="Dmitry Panteleev" userId="bf58f29454247979" providerId="LiveId" clId="{9EE0FB8D-0B3C-4433-A7C5-6AE7B3111D27}" dt="2021-05-13T13:31:05.719" v="400" actId="478"/>
          <ac:picMkLst>
            <pc:docMk/>
            <pc:sldMk cId="2277636708" sldId="280"/>
            <ac:picMk id="4" creationId="{BFE69381-BD5D-4DB0-9DF2-B39492A42942}"/>
          </ac:picMkLst>
        </pc:picChg>
        <pc:picChg chg="add mod ord">
          <ac:chgData name="Dmitry Panteleev" userId="bf58f29454247979" providerId="LiveId" clId="{9EE0FB8D-0B3C-4433-A7C5-6AE7B3111D27}" dt="2021-05-13T13:31:15.856" v="404" actId="1076"/>
          <ac:picMkLst>
            <pc:docMk/>
            <pc:sldMk cId="2277636708" sldId="280"/>
            <ac:picMk id="6" creationId="{5C15A87E-17DD-4272-85FE-9FDDD82FF419}"/>
          </ac:picMkLst>
        </pc:picChg>
        <pc:picChg chg="del mod">
          <ac:chgData name="Dmitry Panteleev" userId="bf58f29454247979" providerId="LiveId" clId="{9EE0FB8D-0B3C-4433-A7C5-6AE7B3111D27}" dt="2021-05-13T13:29:49.126" v="395" actId="478"/>
          <ac:picMkLst>
            <pc:docMk/>
            <pc:sldMk cId="2277636708" sldId="280"/>
            <ac:picMk id="7" creationId="{4E99D699-7247-41C1-8619-9593D1ACE6DD}"/>
          </ac:picMkLst>
        </pc:picChg>
        <pc:cxnChg chg="mod">
          <ac:chgData name="Dmitry Panteleev" userId="bf58f29454247979" providerId="LiveId" clId="{9EE0FB8D-0B3C-4433-A7C5-6AE7B3111D27}" dt="2021-05-13T13:31:28.276" v="407" actId="14100"/>
          <ac:cxnSpMkLst>
            <pc:docMk/>
            <pc:sldMk cId="2277636708" sldId="280"/>
            <ac:cxnSpMk id="9" creationId="{89539F58-2BF3-46BA-8B8A-65A134B63319}"/>
          </ac:cxnSpMkLst>
        </pc:cxnChg>
      </pc:sldChg>
      <pc:sldChg chg="addSp delSp modSp mod">
        <pc:chgData name="Dmitry Panteleev" userId="bf58f29454247979" providerId="LiveId" clId="{9EE0FB8D-0B3C-4433-A7C5-6AE7B3111D27}" dt="2021-05-13T13:37:00.661" v="639" actId="20577"/>
        <pc:sldMkLst>
          <pc:docMk/>
          <pc:sldMk cId="3952817451" sldId="281"/>
        </pc:sldMkLst>
        <pc:spChg chg="mod">
          <ac:chgData name="Dmitry Panteleev" userId="bf58f29454247979" providerId="LiveId" clId="{9EE0FB8D-0B3C-4433-A7C5-6AE7B3111D27}" dt="2021-05-13T13:37:00.661" v="639" actId="20577"/>
          <ac:spMkLst>
            <pc:docMk/>
            <pc:sldMk cId="3952817451" sldId="281"/>
            <ac:spMk id="6" creationId="{DB2EB069-9D94-4D46-B443-573ACFBD4E4F}"/>
          </ac:spMkLst>
        </pc:spChg>
        <pc:spChg chg="add mod">
          <ac:chgData name="Dmitry Panteleev" userId="bf58f29454247979" providerId="LiveId" clId="{9EE0FB8D-0B3C-4433-A7C5-6AE7B3111D27}" dt="2021-05-13T13:35:06.813" v="464" actId="14100"/>
          <ac:spMkLst>
            <pc:docMk/>
            <pc:sldMk cId="3952817451" sldId="281"/>
            <ac:spMk id="14" creationId="{DEDB8481-54FB-4E61-A499-B80C8343375D}"/>
          </ac:spMkLst>
        </pc:spChg>
        <pc:spChg chg="add mod">
          <ac:chgData name="Dmitry Panteleev" userId="bf58f29454247979" providerId="LiveId" clId="{9EE0FB8D-0B3C-4433-A7C5-6AE7B3111D27}" dt="2021-05-13T13:34:48.018" v="455" actId="14100"/>
          <ac:spMkLst>
            <pc:docMk/>
            <pc:sldMk cId="3952817451" sldId="281"/>
            <ac:spMk id="16" creationId="{09137732-10DC-4054-8099-D756540A2EB0}"/>
          </ac:spMkLst>
        </pc:spChg>
        <pc:spChg chg="add mod">
          <ac:chgData name="Dmitry Panteleev" userId="bf58f29454247979" providerId="LiveId" clId="{9EE0FB8D-0B3C-4433-A7C5-6AE7B3111D27}" dt="2021-05-13T13:36:15.519" v="515" actId="207"/>
          <ac:spMkLst>
            <pc:docMk/>
            <pc:sldMk cId="3952817451" sldId="281"/>
            <ac:spMk id="28" creationId="{763B5DA8-1C71-4B1D-A94B-B9B81003F5EA}"/>
          </ac:spMkLst>
        </pc:spChg>
        <pc:picChg chg="add del">
          <ac:chgData name="Dmitry Panteleev" userId="bf58f29454247979" providerId="LiveId" clId="{9EE0FB8D-0B3C-4433-A7C5-6AE7B3111D27}" dt="2021-05-13T13:31:42.741" v="410" actId="478"/>
          <ac:picMkLst>
            <pc:docMk/>
            <pc:sldMk cId="3952817451" sldId="281"/>
            <ac:picMk id="4" creationId="{4084BAD9-A036-423B-B832-54A3C895BC9F}"/>
          </ac:picMkLst>
        </pc:picChg>
        <pc:picChg chg="del">
          <ac:chgData name="Dmitry Panteleev" userId="bf58f29454247979" providerId="LiveId" clId="{9EE0FB8D-0B3C-4433-A7C5-6AE7B3111D27}" dt="2021-05-13T13:31:39.961" v="408" actId="478"/>
          <ac:picMkLst>
            <pc:docMk/>
            <pc:sldMk cId="3952817451" sldId="281"/>
            <ac:picMk id="5" creationId="{661F908C-01F4-4250-BBC4-3CA0ED253524}"/>
          </ac:picMkLst>
        </pc:picChg>
        <pc:picChg chg="add del mod">
          <ac:chgData name="Dmitry Panteleev" userId="bf58f29454247979" providerId="LiveId" clId="{9EE0FB8D-0B3C-4433-A7C5-6AE7B3111D27}" dt="2021-05-13T13:32:50.607" v="418" actId="478"/>
          <ac:picMkLst>
            <pc:docMk/>
            <pc:sldMk cId="3952817451" sldId="281"/>
            <ac:picMk id="8" creationId="{A37E2708-0183-4A70-B921-E3826039EBF1}"/>
          </ac:picMkLst>
        </pc:picChg>
        <pc:picChg chg="add mod">
          <ac:chgData name="Dmitry Panteleev" userId="bf58f29454247979" providerId="LiveId" clId="{9EE0FB8D-0B3C-4433-A7C5-6AE7B3111D27}" dt="2021-05-13T13:34:24.509" v="448" actId="1076"/>
          <ac:picMkLst>
            <pc:docMk/>
            <pc:sldMk cId="3952817451" sldId="281"/>
            <ac:picMk id="10" creationId="{5FCA3491-08BE-4979-AB92-8D201F80AC73}"/>
          </ac:picMkLst>
        </pc:picChg>
        <pc:picChg chg="add mod ord">
          <ac:chgData name="Dmitry Panteleev" userId="bf58f29454247979" providerId="LiveId" clId="{9EE0FB8D-0B3C-4433-A7C5-6AE7B3111D27}" dt="2021-05-13T13:35:03.576" v="463" actId="1076"/>
          <ac:picMkLst>
            <pc:docMk/>
            <pc:sldMk cId="3952817451" sldId="281"/>
            <ac:picMk id="12" creationId="{0778492A-EAE9-4E1A-9B57-E1215B531696}"/>
          </ac:picMkLst>
        </pc:picChg>
        <pc:picChg chg="add mod modCrop">
          <ac:chgData name="Dmitry Panteleev" userId="bf58f29454247979" providerId="LiveId" clId="{9EE0FB8D-0B3C-4433-A7C5-6AE7B3111D27}" dt="2021-05-13T13:34:10.136" v="444" actId="14100"/>
          <ac:picMkLst>
            <pc:docMk/>
            <pc:sldMk cId="3952817451" sldId="281"/>
            <ac:picMk id="13" creationId="{C613F62D-62ED-4B72-839A-B6B3B407B16F}"/>
          </ac:picMkLst>
        </pc:picChg>
        <pc:cxnChg chg="add mod">
          <ac:chgData name="Dmitry Panteleev" userId="bf58f29454247979" providerId="LiveId" clId="{9EE0FB8D-0B3C-4433-A7C5-6AE7B3111D27}" dt="2021-05-13T13:35:19.977" v="467" actId="14100"/>
          <ac:cxnSpMkLst>
            <pc:docMk/>
            <pc:sldMk cId="3952817451" sldId="281"/>
            <ac:cxnSpMk id="15" creationId="{A310495F-FBFB-457F-AF5B-8F5F68574312}"/>
          </ac:cxnSpMkLst>
        </pc:cxnChg>
        <pc:cxnChg chg="add mod">
          <ac:chgData name="Dmitry Panteleev" userId="bf58f29454247979" providerId="LiveId" clId="{9EE0FB8D-0B3C-4433-A7C5-6AE7B3111D27}" dt="2021-05-13T13:34:48.018" v="455" actId="14100"/>
          <ac:cxnSpMkLst>
            <pc:docMk/>
            <pc:sldMk cId="3952817451" sldId="281"/>
            <ac:cxnSpMk id="17" creationId="{EF1785D2-9618-4451-A11D-018B53615EE6}"/>
          </ac:cxnSpMkLst>
        </pc:cxnChg>
      </pc:sldChg>
      <pc:sldChg chg="addSp delSp modSp mod">
        <pc:chgData name="Dmitry Panteleev" userId="bf58f29454247979" providerId="LiveId" clId="{9EE0FB8D-0B3C-4433-A7C5-6AE7B3111D27}" dt="2021-05-13T13:41:13.213" v="914" actId="20577"/>
        <pc:sldMkLst>
          <pc:docMk/>
          <pc:sldMk cId="3070026971" sldId="282"/>
        </pc:sldMkLst>
        <pc:spChg chg="mod">
          <ac:chgData name="Dmitry Panteleev" userId="bf58f29454247979" providerId="LiveId" clId="{9EE0FB8D-0B3C-4433-A7C5-6AE7B3111D27}" dt="2021-05-13T13:37:53.266" v="682" actId="27636"/>
          <ac:spMkLst>
            <pc:docMk/>
            <pc:sldMk cId="3070026971" sldId="282"/>
            <ac:spMk id="2" creationId="{F69D6A77-8822-4BC3-A7EC-B4D452286FD3}"/>
          </ac:spMkLst>
        </pc:spChg>
        <pc:spChg chg="del">
          <ac:chgData name="Dmitry Panteleev" userId="bf58f29454247979" providerId="LiveId" clId="{9EE0FB8D-0B3C-4433-A7C5-6AE7B3111D27}" dt="2021-05-13T13:38:02.391" v="685" actId="478"/>
          <ac:spMkLst>
            <pc:docMk/>
            <pc:sldMk cId="3070026971" sldId="282"/>
            <ac:spMk id="3" creationId="{7FE608FD-E07A-423D-BDA2-7A0975A715C1}"/>
          </ac:spMkLst>
        </pc:spChg>
        <pc:spChg chg="mod">
          <ac:chgData name="Dmitry Panteleev" userId="bf58f29454247979" providerId="LiveId" clId="{9EE0FB8D-0B3C-4433-A7C5-6AE7B3111D27}" dt="2021-05-13T13:41:13.213" v="914" actId="20577"/>
          <ac:spMkLst>
            <pc:docMk/>
            <pc:sldMk cId="3070026971" sldId="282"/>
            <ac:spMk id="5" creationId="{18E962DB-8C09-48A7-AC9E-4F41280864E8}"/>
          </ac:spMkLst>
        </pc:spChg>
        <pc:spChg chg="del">
          <ac:chgData name="Dmitry Panteleev" userId="bf58f29454247979" providerId="LiveId" clId="{9EE0FB8D-0B3C-4433-A7C5-6AE7B3111D27}" dt="2021-05-13T13:37:58.824" v="684" actId="478"/>
          <ac:spMkLst>
            <pc:docMk/>
            <pc:sldMk cId="3070026971" sldId="282"/>
            <ac:spMk id="9" creationId="{745C25F3-D0E3-45BD-AEA9-000D860E6660}"/>
          </ac:spMkLst>
        </pc:spChg>
        <pc:spChg chg="del">
          <ac:chgData name="Dmitry Panteleev" userId="bf58f29454247979" providerId="LiveId" clId="{9EE0FB8D-0B3C-4433-A7C5-6AE7B3111D27}" dt="2021-05-13T13:37:58.824" v="684" actId="478"/>
          <ac:spMkLst>
            <pc:docMk/>
            <pc:sldMk cId="3070026971" sldId="282"/>
            <ac:spMk id="14" creationId="{2C46FA25-4E85-4496-B6AD-8080D9AB27B0}"/>
          </ac:spMkLst>
        </pc:spChg>
        <pc:spChg chg="del">
          <ac:chgData name="Dmitry Panteleev" userId="bf58f29454247979" providerId="LiveId" clId="{9EE0FB8D-0B3C-4433-A7C5-6AE7B3111D27}" dt="2021-05-13T13:37:58.824" v="684" actId="478"/>
          <ac:spMkLst>
            <pc:docMk/>
            <pc:sldMk cId="3070026971" sldId="282"/>
            <ac:spMk id="15" creationId="{37EFEC76-82F2-445B-8436-82EC580B0FEF}"/>
          </ac:spMkLst>
        </pc:spChg>
        <pc:spChg chg="del">
          <ac:chgData name="Dmitry Panteleev" userId="bf58f29454247979" providerId="LiveId" clId="{9EE0FB8D-0B3C-4433-A7C5-6AE7B3111D27}" dt="2021-05-13T13:37:58.824" v="684" actId="478"/>
          <ac:spMkLst>
            <pc:docMk/>
            <pc:sldMk cId="3070026971" sldId="282"/>
            <ac:spMk id="16" creationId="{3F7101C1-C7A2-4833-9FAE-BC0F4F59E264}"/>
          </ac:spMkLst>
        </pc:spChg>
        <pc:spChg chg="del">
          <ac:chgData name="Dmitry Panteleev" userId="bf58f29454247979" providerId="LiveId" clId="{9EE0FB8D-0B3C-4433-A7C5-6AE7B3111D27}" dt="2021-05-13T13:37:58.824" v="684" actId="478"/>
          <ac:spMkLst>
            <pc:docMk/>
            <pc:sldMk cId="3070026971" sldId="282"/>
            <ac:spMk id="17" creationId="{4814B0AB-05DD-49D3-B175-9ADAC7B52A03}"/>
          </ac:spMkLst>
        </pc:spChg>
        <pc:spChg chg="del">
          <ac:chgData name="Dmitry Panteleev" userId="bf58f29454247979" providerId="LiveId" clId="{9EE0FB8D-0B3C-4433-A7C5-6AE7B3111D27}" dt="2021-05-13T13:37:58.824" v="684" actId="478"/>
          <ac:spMkLst>
            <pc:docMk/>
            <pc:sldMk cId="3070026971" sldId="282"/>
            <ac:spMk id="18" creationId="{230DAB49-4BE9-4F6F-8CB1-6A73BF79E727}"/>
          </ac:spMkLst>
        </pc:spChg>
        <pc:spChg chg="del">
          <ac:chgData name="Dmitry Panteleev" userId="bf58f29454247979" providerId="LiveId" clId="{9EE0FB8D-0B3C-4433-A7C5-6AE7B3111D27}" dt="2021-05-13T13:38:02.391" v="685" actId="478"/>
          <ac:spMkLst>
            <pc:docMk/>
            <pc:sldMk cId="3070026971" sldId="282"/>
            <ac:spMk id="23" creationId="{43BDF08D-6409-471F-B64E-E5ACA40B71B8}"/>
          </ac:spMkLst>
        </pc:spChg>
        <pc:spChg chg="del">
          <ac:chgData name="Dmitry Panteleev" userId="bf58f29454247979" providerId="LiveId" clId="{9EE0FB8D-0B3C-4433-A7C5-6AE7B3111D27}" dt="2021-05-13T13:37:58.824" v="684" actId="478"/>
          <ac:spMkLst>
            <pc:docMk/>
            <pc:sldMk cId="3070026971" sldId="282"/>
            <ac:spMk id="28" creationId="{FBE84F19-EA9D-4947-B606-8BA6C8E2A2AB}"/>
          </ac:spMkLst>
        </pc:spChg>
        <pc:picChg chg="del">
          <ac:chgData name="Dmitry Panteleev" userId="bf58f29454247979" providerId="LiveId" clId="{9EE0FB8D-0B3C-4433-A7C5-6AE7B3111D27}" dt="2021-05-13T13:37:55.804" v="683" actId="478"/>
          <ac:picMkLst>
            <pc:docMk/>
            <pc:sldMk cId="3070026971" sldId="282"/>
            <ac:picMk id="4" creationId="{E3BC7FA0-82F5-47A4-AE20-2A1AD8ABEDC3}"/>
          </ac:picMkLst>
        </pc:picChg>
        <pc:picChg chg="add mod">
          <ac:chgData name="Dmitry Panteleev" userId="bf58f29454247979" providerId="LiveId" clId="{9EE0FB8D-0B3C-4433-A7C5-6AE7B3111D27}" dt="2021-05-13T13:39:23.159" v="688" actId="1076"/>
          <ac:picMkLst>
            <pc:docMk/>
            <pc:sldMk cId="3070026971" sldId="282"/>
            <ac:picMk id="7" creationId="{BC850381-1CD0-4E99-A2CD-470A45C3D85C}"/>
          </ac:picMkLst>
        </pc:picChg>
        <pc:cxnChg chg="del">
          <ac:chgData name="Dmitry Panteleev" userId="bf58f29454247979" providerId="LiveId" clId="{9EE0FB8D-0B3C-4433-A7C5-6AE7B3111D27}" dt="2021-05-13T13:37:58.824" v="684" actId="478"/>
          <ac:cxnSpMkLst>
            <pc:docMk/>
            <pc:sldMk cId="3070026971" sldId="282"/>
            <ac:cxnSpMk id="21" creationId="{3E142714-89C2-49E6-9352-F0ACB55B4E39}"/>
          </ac:cxnSpMkLst>
        </pc:cxnChg>
        <pc:cxnChg chg="del">
          <ac:chgData name="Dmitry Panteleev" userId="bf58f29454247979" providerId="LiveId" clId="{9EE0FB8D-0B3C-4433-A7C5-6AE7B3111D27}" dt="2021-05-13T13:37:58.824" v="684" actId="478"/>
          <ac:cxnSpMkLst>
            <pc:docMk/>
            <pc:sldMk cId="3070026971" sldId="282"/>
            <ac:cxnSpMk id="22" creationId="{CBC2042A-D65C-4F77-8225-2384C8A03070}"/>
          </ac:cxnSpMkLst>
        </pc:cxnChg>
        <pc:cxnChg chg="del">
          <ac:chgData name="Dmitry Panteleev" userId="bf58f29454247979" providerId="LiveId" clId="{9EE0FB8D-0B3C-4433-A7C5-6AE7B3111D27}" dt="2021-05-13T13:37:58.824" v="684" actId="478"/>
          <ac:cxnSpMkLst>
            <pc:docMk/>
            <pc:sldMk cId="3070026971" sldId="282"/>
            <ac:cxnSpMk id="24" creationId="{3773C9D5-2AB9-4BF5-B3FD-E3A614824EB5}"/>
          </ac:cxnSpMkLst>
        </pc:cxnChg>
        <pc:cxnChg chg="del">
          <ac:chgData name="Dmitry Panteleev" userId="bf58f29454247979" providerId="LiveId" clId="{9EE0FB8D-0B3C-4433-A7C5-6AE7B3111D27}" dt="2021-05-13T13:37:58.824" v="684" actId="478"/>
          <ac:cxnSpMkLst>
            <pc:docMk/>
            <pc:sldMk cId="3070026971" sldId="282"/>
            <ac:cxnSpMk id="25" creationId="{87B0CF15-3F29-45F2-B35D-DCF724AB1CA5}"/>
          </ac:cxnSpMkLst>
        </pc:cxnChg>
        <pc:cxnChg chg="del">
          <ac:chgData name="Dmitry Panteleev" userId="bf58f29454247979" providerId="LiveId" clId="{9EE0FB8D-0B3C-4433-A7C5-6AE7B3111D27}" dt="2021-05-13T13:37:58.824" v="684" actId="478"/>
          <ac:cxnSpMkLst>
            <pc:docMk/>
            <pc:sldMk cId="3070026971" sldId="282"/>
            <ac:cxnSpMk id="26" creationId="{64DE7A83-22DD-4CAD-A310-6AC99CB9E686}"/>
          </ac:cxnSpMkLst>
        </pc:cxnChg>
        <pc:cxnChg chg="del">
          <ac:chgData name="Dmitry Panteleev" userId="bf58f29454247979" providerId="LiveId" clId="{9EE0FB8D-0B3C-4433-A7C5-6AE7B3111D27}" dt="2021-05-13T13:37:58.824" v="684" actId="478"/>
          <ac:cxnSpMkLst>
            <pc:docMk/>
            <pc:sldMk cId="3070026971" sldId="282"/>
            <ac:cxnSpMk id="27" creationId="{6246F9D1-324E-4919-AC19-E9C5333DA226}"/>
          </ac:cxnSpMkLst>
        </pc:cxnChg>
        <pc:cxnChg chg="del">
          <ac:chgData name="Dmitry Panteleev" userId="bf58f29454247979" providerId="LiveId" clId="{9EE0FB8D-0B3C-4433-A7C5-6AE7B3111D27}" dt="2021-05-13T13:37:58.824" v="684" actId="478"/>
          <ac:cxnSpMkLst>
            <pc:docMk/>
            <pc:sldMk cId="3070026971" sldId="282"/>
            <ac:cxnSpMk id="31" creationId="{A00BBF94-EBC4-445B-A594-41E4D536F8EC}"/>
          </ac:cxnSpMkLst>
        </pc:cxnChg>
        <pc:cxnChg chg="del">
          <ac:chgData name="Dmitry Panteleev" userId="bf58f29454247979" providerId="LiveId" clId="{9EE0FB8D-0B3C-4433-A7C5-6AE7B3111D27}" dt="2021-05-13T13:37:58.824" v="684" actId="478"/>
          <ac:cxnSpMkLst>
            <pc:docMk/>
            <pc:sldMk cId="3070026971" sldId="282"/>
            <ac:cxnSpMk id="33" creationId="{9BB8C0E1-D134-49BC-9DDA-1A896349B220}"/>
          </ac:cxnSpMkLst>
        </pc:cxnChg>
      </pc:sldChg>
      <pc:sldChg chg="modSp new mod">
        <pc:chgData name="Dmitry Panteleev" userId="bf58f29454247979" providerId="LiveId" clId="{9EE0FB8D-0B3C-4433-A7C5-6AE7B3111D27}" dt="2021-05-13T13:51:27.304" v="1693" actId="20577"/>
        <pc:sldMkLst>
          <pc:docMk/>
          <pc:sldMk cId="2661422978" sldId="283"/>
        </pc:sldMkLst>
        <pc:spChg chg="mod">
          <ac:chgData name="Dmitry Panteleev" userId="bf58f29454247979" providerId="LiveId" clId="{9EE0FB8D-0B3C-4433-A7C5-6AE7B3111D27}" dt="2021-05-13T13:48:15.321" v="1517" actId="20577"/>
          <ac:spMkLst>
            <pc:docMk/>
            <pc:sldMk cId="2661422978" sldId="283"/>
            <ac:spMk id="2" creationId="{0808314B-6623-4D72-8A89-69A7E6157A9D}"/>
          </ac:spMkLst>
        </pc:spChg>
        <pc:spChg chg="mod">
          <ac:chgData name="Dmitry Panteleev" userId="bf58f29454247979" providerId="LiveId" clId="{9EE0FB8D-0B3C-4433-A7C5-6AE7B3111D27}" dt="2021-05-13T13:51:27.304" v="1693" actId="20577"/>
          <ac:spMkLst>
            <pc:docMk/>
            <pc:sldMk cId="2661422978" sldId="283"/>
            <ac:spMk id="3" creationId="{32E0B999-8245-4AE5-A1DE-05F4A6189719}"/>
          </ac:spMkLst>
        </pc:spChg>
      </pc:sldChg>
    </pc:docChg>
  </pc:docChgLst>
  <pc:docChgLst>
    <pc:chgData name="Dmitry Panteleev" userId="bf58f29454247979" providerId="LiveId" clId="{18A15AF4-975A-49A0-855A-94194C26D551}"/>
    <pc:docChg chg="undo custSel modSld">
      <pc:chgData name="Dmitry Panteleev" userId="bf58f29454247979" providerId="LiveId" clId="{18A15AF4-975A-49A0-855A-94194C26D551}" dt="2021-05-14T10:14:34.219" v="328" actId="1037"/>
      <pc:docMkLst>
        <pc:docMk/>
      </pc:docMkLst>
      <pc:sldChg chg="addSp delSp modSp mod">
        <pc:chgData name="Dmitry Panteleev" userId="bf58f29454247979" providerId="LiveId" clId="{18A15AF4-975A-49A0-855A-94194C26D551}" dt="2021-05-14T10:14:34.219" v="328" actId="1037"/>
        <pc:sldMkLst>
          <pc:docMk/>
          <pc:sldMk cId="3952817451" sldId="281"/>
        </pc:sldMkLst>
        <pc:spChg chg="del mod">
          <ac:chgData name="Dmitry Panteleev" userId="bf58f29454247979" providerId="LiveId" clId="{18A15AF4-975A-49A0-855A-94194C26D551}" dt="2021-05-14T10:12:26.371" v="264" actId="478"/>
          <ac:spMkLst>
            <pc:docMk/>
            <pc:sldMk cId="3952817451" sldId="281"/>
            <ac:spMk id="6" creationId="{DB2EB069-9D94-4D46-B443-573ACFBD4E4F}"/>
          </ac:spMkLst>
        </pc:spChg>
        <pc:spChg chg="mod ord">
          <ac:chgData name="Dmitry Panteleev" userId="bf58f29454247979" providerId="LiveId" clId="{18A15AF4-975A-49A0-855A-94194C26D551}" dt="2021-05-14T10:14:27.322" v="318" actId="1038"/>
          <ac:spMkLst>
            <pc:docMk/>
            <pc:sldMk cId="3952817451" sldId="281"/>
            <ac:spMk id="14" creationId="{DEDB8481-54FB-4E61-A499-B80C8343375D}"/>
          </ac:spMkLst>
        </pc:spChg>
        <pc:spChg chg="mod">
          <ac:chgData name="Dmitry Panteleev" userId="bf58f29454247979" providerId="LiveId" clId="{18A15AF4-975A-49A0-855A-94194C26D551}" dt="2021-05-14T10:11:58.698" v="257" actId="1076"/>
          <ac:spMkLst>
            <pc:docMk/>
            <pc:sldMk cId="3952817451" sldId="281"/>
            <ac:spMk id="16" creationId="{09137732-10DC-4054-8099-D756540A2EB0}"/>
          </ac:spMkLst>
        </pc:spChg>
        <pc:spChg chg="add del mod">
          <ac:chgData name="Dmitry Panteleev" userId="bf58f29454247979" providerId="LiveId" clId="{18A15AF4-975A-49A0-855A-94194C26D551}" dt="2021-05-14T10:01:52.783" v="93" actId="478"/>
          <ac:spMkLst>
            <pc:docMk/>
            <pc:sldMk cId="3952817451" sldId="281"/>
            <ac:spMk id="19" creationId="{49A4016E-8C52-421A-8399-618268C9A59F}"/>
          </ac:spMkLst>
        </pc:spChg>
        <pc:spChg chg="add del mod ord">
          <ac:chgData name="Dmitry Panteleev" userId="bf58f29454247979" providerId="LiveId" clId="{18A15AF4-975A-49A0-855A-94194C26D551}" dt="2021-05-14T10:14:34.219" v="328" actId="1037"/>
          <ac:spMkLst>
            <pc:docMk/>
            <pc:sldMk cId="3952817451" sldId="281"/>
            <ac:spMk id="23" creationId="{B9690C45-3FDC-438D-A45B-3059E1BB1A72}"/>
          </ac:spMkLst>
        </pc:spChg>
        <pc:spChg chg="mod">
          <ac:chgData name="Dmitry Panteleev" userId="bf58f29454247979" providerId="LiveId" clId="{18A15AF4-975A-49A0-855A-94194C26D551}" dt="2021-05-14T10:11:58.698" v="257" actId="1076"/>
          <ac:spMkLst>
            <pc:docMk/>
            <pc:sldMk cId="3952817451" sldId="281"/>
            <ac:spMk id="28" creationId="{763B5DA8-1C71-4B1D-A94B-B9B81003F5EA}"/>
          </ac:spMkLst>
        </pc:spChg>
        <pc:graphicFrameChg chg="add mod modGraphic">
          <ac:chgData name="Dmitry Panteleev" userId="bf58f29454247979" providerId="LiveId" clId="{18A15AF4-975A-49A0-855A-94194C26D551}" dt="2021-05-14T10:13:53.761" v="283"/>
          <ac:graphicFrameMkLst>
            <pc:docMk/>
            <pc:sldMk cId="3952817451" sldId="281"/>
            <ac:graphicFrameMk id="46" creationId="{5D160753-275D-4772-8E6C-D51EF8F099E0}"/>
          </ac:graphicFrameMkLst>
        </pc:graphicFrameChg>
        <pc:picChg chg="mod">
          <ac:chgData name="Dmitry Panteleev" userId="bf58f29454247979" providerId="LiveId" clId="{18A15AF4-975A-49A0-855A-94194C26D551}" dt="2021-05-14T10:14:01.444" v="295" actId="1038"/>
          <ac:picMkLst>
            <pc:docMk/>
            <pc:sldMk cId="3952817451" sldId="281"/>
            <ac:picMk id="10" creationId="{5FCA3491-08BE-4979-AB92-8D201F80AC73}"/>
          </ac:picMkLst>
        </pc:picChg>
        <pc:picChg chg="mod ord">
          <ac:chgData name="Dmitry Panteleev" userId="bf58f29454247979" providerId="LiveId" clId="{18A15AF4-975A-49A0-855A-94194C26D551}" dt="2021-05-14T10:14:05.488" v="304" actId="1038"/>
          <ac:picMkLst>
            <pc:docMk/>
            <pc:sldMk cId="3952817451" sldId="281"/>
            <ac:picMk id="12" creationId="{0778492A-EAE9-4E1A-9B57-E1215B531696}"/>
          </ac:picMkLst>
        </pc:picChg>
        <pc:picChg chg="mod">
          <ac:chgData name="Dmitry Panteleev" userId="bf58f29454247979" providerId="LiveId" clId="{18A15AF4-975A-49A0-855A-94194C26D551}" dt="2021-05-14T10:11:58.698" v="257" actId="1076"/>
          <ac:picMkLst>
            <pc:docMk/>
            <pc:sldMk cId="3952817451" sldId="281"/>
            <ac:picMk id="13" creationId="{C613F62D-62ED-4B72-839A-B6B3B407B16F}"/>
          </ac:picMkLst>
        </pc:picChg>
        <pc:picChg chg="add del mod">
          <ac:chgData name="Dmitry Panteleev" userId="bf58f29454247979" providerId="LiveId" clId="{18A15AF4-975A-49A0-855A-94194C26D551}" dt="2021-05-14T10:09:00.139" v="186" actId="478"/>
          <ac:picMkLst>
            <pc:docMk/>
            <pc:sldMk cId="3952817451" sldId="281"/>
            <ac:picMk id="29" creationId="{C4CA72AD-6C27-4B6C-8280-B247E83FFB53}"/>
          </ac:picMkLst>
        </pc:picChg>
        <pc:cxnChg chg="del mod ord">
          <ac:chgData name="Dmitry Panteleev" userId="bf58f29454247979" providerId="LiveId" clId="{18A15AF4-975A-49A0-855A-94194C26D551}" dt="2021-05-14T10:11:22.977" v="215" actId="478"/>
          <ac:cxnSpMkLst>
            <pc:docMk/>
            <pc:sldMk cId="3952817451" sldId="281"/>
            <ac:cxnSpMk id="15" creationId="{A310495F-FBFB-457F-AF5B-8F5F68574312}"/>
          </ac:cxnSpMkLst>
        </pc:cxnChg>
        <pc:cxnChg chg="del mod">
          <ac:chgData name="Dmitry Panteleev" userId="bf58f29454247979" providerId="LiveId" clId="{18A15AF4-975A-49A0-855A-94194C26D551}" dt="2021-05-14T10:14:16.874" v="308" actId="478"/>
          <ac:cxnSpMkLst>
            <pc:docMk/>
            <pc:sldMk cId="3952817451" sldId="281"/>
            <ac:cxnSpMk id="17" creationId="{EF1785D2-9618-4451-A11D-018B53615EE6}"/>
          </ac:cxnSpMkLst>
        </pc:cxnChg>
        <pc:cxnChg chg="add del mod">
          <ac:chgData name="Dmitry Panteleev" userId="bf58f29454247979" providerId="LiveId" clId="{18A15AF4-975A-49A0-855A-94194C26D551}" dt="2021-05-14T10:01:54.560" v="94" actId="478"/>
          <ac:cxnSpMkLst>
            <pc:docMk/>
            <pc:sldMk cId="3952817451" sldId="281"/>
            <ac:cxnSpMk id="18" creationId="{A46D4B27-174F-414D-9754-45D3493904ED}"/>
          </ac:cxnSpMkLst>
        </pc:cxnChg>
        <pc:cxnChg chg="add del mod">
          <ac:chgData name="Dmitry Panteleev" userId="bf58f29454247979" providerId="LiveId" clId="{18A15AF4-975A-49A0-855A-94194C26D551}" dt="2021-05-14T10:09:05.649" v="187" actId="478"/>
          <ac:cxnSpMkLst>
            <pc:docMk/>
            <pc:sldMk cId="3952817451" sldId="281"/>
            <ac:cxnSpMk id="24" creationId="{F7FBF408-1D4C-4836-9A30-72741DE589F5}"/>
          </ac:cxnSpMkLst>
        </pc:cxnChg>
        <pc:cxnChg chg="add del mod">
          <ac:chgData name="Dmitry Panteleev" userId="bf58f29454247979" providerId="LiveId" clId="{18A15AF4-975A-49A0-855A-94194C26D551}" dt="2021-05-14T10:14:13.943" v="307" actId="478"/>
          <ac:cxnSpMkLst>
            <pc:docMk/>
            <pc:sldMk cId="3952817451" sldId="281"/>
            <ac:cxnSpMk id="45" creationId="{5F7D1191-A566-479F-B2E5-3D5B8FC0DB42}"/>
          </ac:cxnSpMkLst>
        </pc:cxnChg>
      </pc:sldChg>
    </pc:docChg>
  </pc:docChgLst>
  <pc:docChgLst>
    <pc:chgData name="Dmitry Panteleev" userId="bf58f29454247979" providerId="LiveId" clId="{30DC5B80-835D-4B0E-98E6-F29466AEC060}"/>
    <pc:docChg chg="undo custSel addSld delSld modSld sldOrd modMainMaster">
      <pc:chgData name="Dmitry Panteleev" userId="bf58f29454247979" providerId="LiveId" clId="{30DC5B80-835D-4B0E-98E6-F29466AEC060}" dt="2022-04-19T19:54:38.421" v="245" actId="47"/>
      <pc:docMkLst>
        <pc:docMk/>
      </pc:docMkLst>
      <pc:sldChg chg="del">
        <pc:chgData name="Dmitry Panteleev" userId="bf58f29454247979" providerId="LiveId" clId="{30DC5B80-835D-4B0E-98E6-F29466AEC060}" dt="2022-04-19T19:54:38.421" v="245" actId="47"/>
        <pc:sldMkLst>
          <pc:docMk/>
          <pc:sldMk cId="2839543714" sldId="258"/>
        </pc:sldMkLst>
      </pc:sldChg>
      <pc:sldChg chg="del">
        <pc:chgData name="Dmitry Panteleev" userId="bf58f29454247979" providerId="LiveId" clId="{30DC5B80-835D-4B0E-98E6-F29466AEC060}" dt="2022-04-19T19:54:38.421" v="245" actId="47"/>
        <pc:sldMkLst>
          <pc:docMk/>
          <pc:sldMk cId="741275794" sldId="259"/>
        </pc:sldMkLst>
      </pc:sldChg>
      <pc:sldChg chg="del">
        <pc:chgData name="Dmitry Panteleev" userId="bf58f29454247979" providerId="LiveId" clId="{30DC5B80-835D-4B0E-98E6-F29466AEC060}" dt="2022-04-19T19:54:38.421" v="245" actId="47"/>
        <pc:sldMkLst>
          <pc:docMk/>
          <pc:sldMk cId="2554110450" sldId="260"/>
        </pc:sldMkLst>
      </pc:sldChg>
      <pc:sldChg chg="del">
        <pc:chgData name="Dmitry Panteleev" userId="bf58f29454247979" providerId="LiveId" clId="{30DC5B80-835D-4B0E-98E6-F29466AEC060}" dt="2022-04-19T19:54:38.421" v="245" actId="47"/>
        <pc:sldMkLst>
          <pc:docMk/>
          <pc:sldMk cId="1215333019" sldId="262"/>
        </pc:sldMkLst>
      </pc:sldChg>
      <pc:sldChg chg="del">
        <pc:chgData name="Dmitry Panteleev" userId="bf58f29454247979" providerId="LiveId" clId="{30DC5B80-835D-4B0E-98E6-F29466AEC060}" dt="2022-04-19T19:54:38.421" v="245" actId="47"/>
        <pc:sldMkLst>
          <pc:docMk/>
          <pc:sldMk cId="1401741552" sldId="277"/>
        </pc:sldMkLst>
      </pc:sldChg>
      <pc:sldChg chg="ord">
        <pc:chgData name="Dmitry Panteleev" userId="bf58f29454247979" providerId="LiveId" clId="{30DC5B80-835D-4B0E-98E6-F29466AEC060}" dt="2022-04-19T19:48:04.557" v="1"/>
        <pc:sldMkLst>
          <pc:docMk/>
          <pc:sldMk cId="2113753105" sldId="278"/>
        </pc:sldMkLst>
      </pc:sldChg>
      <pc:sldChg chg="del">
        <pc:chgData name="Dmitry Panteleev" userId="bf58f29454247979" providerId="LiveId" clId="{30DC5B80-835D-4B0E-98E6-F29466AEC060}" dt="2022-04-19T19:54:38.421" v="245" actId="47"/>
        <pc:sldMkLst>
          <pc:docMk/>
          <pc:sldMk cId="3871993674" sldId="279"/>
        </pc:sldMkLst>
      </pc:sldChg>
      <pc:sldChg chg="del">
        <pc:chgData name="Dmitry Panteleev" userId="bf58f29454247979" providerId="LiveId" clId="{30DC5B80-835D-4B0E-98E6-F29466AEC060}" dt="2022-04-19T19:54:38.421" v="245" actId="47"/>
        <pc:sldMkLst>
          <pc:docMk/>
          <pc:sldMk cId="2277636708" sldId="280"/>
        </pc:sldMkLst>
      </pc:sldChg>
      <pc:sldChg chg="modSp del mod ord">
        <pc:chgData name="Dmitry Panteleev" userId="bf58f29454247979" providerId="LiveId" clId="{30DC5B80-835D-4B0E-98E6-F29466AEC060}" dt="2022-04-19T19:54:38.421" v="245" actId="47"/>
        <pc:sldMkLst>
          <pc:docMk/>
          <pc:sldMk cId="3952817451" sldId="281"/>
        </pc:sldMkLst>
        <pc:spChg chg="mod">
          <ac:chgData name="Dmitry Panteleev" userId="bf58f29454247979" providerId="LiveId" clId="{30DC5B80-835D-4B0E-98E6-F29466AEC060}" dt="2022-04-19T19:50:48.640" v="22" actId="27636"/>
          <ac:spMkLst>
            <pc:docMk/>
            <pc:sldMk cId="3952817451" sldId="281"/>
            <ac:spMk id="2" creationId="{F7AC189E-52A8-419D-9035-56527A79C305}"/>
          </ac:spMkLst>
        </pc:spChg>
      </pc:sldChg>
      <pc:sldChg chg="ord">
        <pc:chgData name="Dmitry Panteleev" userId="bf58f29454247979" providerId="LiveId" clId="{30DC5B80-835D-4B0E-98E6-F29466AEC060}" dt="2022-04-19T19:48:12.593" v="5"/>
        <pc:sldMkLst>
          <pc:docMk/>
          <pc:sldMk cId="3070026971" sldId="282"/>
        </pc:sldMkLst>
      </pc:sldChg>
      <pc:sldChg chg="del">
        <pc:chgData name="Dmitry Panteleev" userId="bf58f29454247979" providerId="LiveId" clId="{30DC5B80-835D-4B0E-98E6-F29466AEC060}" dt="2022-04-19T19:54:38.421" v="245" actId="47"/>
        <pc:sldMkLst>
          <pc:docMk/>
          <pc:sldMk cId="2551851599" sldId="284"/>
        </pc:sldMkLst>
      </pc:sldChg>
      <pc:sldChg chg="del">
        <pc:chgData name="Dmitry Panteleev" userId="bf58f29454247979" providerId="LiveId" clId="{30DC5B80-835D-4B0E-98E6-F29466AEC060}" dt="2022-04-19T19:54:38.421" v="245" actId="47"/>
        <pc:sldMkLst>
          <pc:docMk/>
          <pc:sldMk cId="1386049479" sldId="285"/>
        </pc:sldMkLst>
      </pc:sldChg>
      <pc:sldChg chg="del">
        <pc:chgData name="Dmitry Panteleev" userId="bf58f29454247979" providerId="LiveId" clId="{30DC5B80-835D-4B0E-98E6-F29466AEC060}" dt="2022-04-19T19:54:38.421" v="245" actId="47"/>
        <pc:sldMkLst>
          <pc:docMk/>
          <pc:sldMk cId="3958707733" sldId="286"/>
        </pc:sldMkLst>
      </pc:sldChg>
      <pc:sldChg chg="del">
        <pc:chgData name="Dmitry Panteleev" userId="bf58f29454247979" providerId="LiveId" clId="{30DC5B80-835D-4B0E-98E6-F29466AEC060}" dt="2022-04-19T19:54:38.421" v="245" actId="47"/>
        <pc:sldMkLst>
          <pc:docMk/>
          <pc:sldMk cId="4230426380" sldId="287"/>
        </pc:sldMkLst>
      </pc:sldChg>
      <pc:sldChg chg="del">
        <pc:chgData name="Dmitry Panteleev" userId="bf58f29454247979" providerId="LiveId" clId="{30DC5B80-835D-4B0E-98E6-F29466AEC060}" dt="2022-04-19T19:54:38.421" v="245" actId="47"/>
        <pc:sldMkLst>
          <pc:docMk/>
          <pc:sldMk cId="931743904" sldId="288"/>
        </pc:sldMkLst>
      </pc:sldChg>
      <pc:sldChg chg="del">
        <pc:chgData name="Dmitry Panteleev" userId="bf58f29454247979" providerId="LiveId" clId="{30DC5B80-835D-4B0E-98E6-F29466AEC060}" dt="2022-04-19T19:54:38.421" v="245" actId="47"/>
        <pc:sldMkLst>
          <pc:docMk/>
          <pc:sldMk cId="2557205206" sldId="289"/>
        </pc:sldMkLst>
      </pc:sldChg>
      <pc:sldChg chg="del">
        <pc:chgData name="Dmitry Panteleev" userId="bf58f29454247979" providerId="LiveId" clId="{30DC5B80-835D-4B0E-98E6-F29466AEC060}" dt="2022-04-19T19:54:38.421" v="245" actId="47"/>
        <pc:sldMkLst>
          <pc:docMk/>
          <pc:sldMk cId="915317656" sldId="290"/>
        </pc:sldMkLst>
      </pc:sldChg>
      <pc:sldChg chg="addSp modSp mod ord">
        <pc:chgData name="Dmitry Panteleev" userId="bf58f29454247979" providerId="LiveId" clId="{30DC5B80-835D-4B0E-98E6-F29466AEC060}" dt="2022-04-19T19:54:31.316" v="244" actId="27636"/>
        <pc:sldMkLst>
          <pc:docMk/>
          <pc:sldMk cId="3872313368" sldId="291"/>
        </pc:sldMkLst>
        <pc:spChg chg="mod">
          <ac:chgData name="Dmitry Panteleev" userId="bf58f29454247979" providerId="LiveId" clId="{30DC5B80-835D-4B0E-98E6-F29466AEC060}" dt="2022-04-19T19:54:31.316" v="244" actId="27636"/>
          <ac:spMkLst>
            <pc:docMk/>
            <pc:sldMk cId="3872313368" sldId="291"/>
            <ac:spMk id="3" creationId="{67107985-5BAA-40D6-BE7F-B184F583FAA8}"/>
          </ac:spMkLst>
        </pc:spChg>
        <pc:spChg chg="add mod">
          <ac:chgData name="Dmitry Panteleev" userId="bf58f29454247979" providerId="LiveId" clId="{30DC5B80-835D-4B0E-98E6-F29466AEC060}" dt="2022-04-19T19:49:16.223" v="10" actId="1076"/>
          <ac:spMkLst>
            <pc:docMk/>
            <pc:sldMk cId="3872313368" sldId="291"/>
            <ac:spMk id="5" creationId="{46CF76C0-7469-4541-9046-A6E086CFA0A1}"/>
          </ac:spMkLst>
        </pc:spChg>
        <pc:spChg chg="add mod">
          <ac:chgData name="Dmitry Panteleev" userId="bf58f29454247979" providerId="LiveId" clId="{30DC5B80-835D-4B0E-98E6-F29466AEC060}" dt="2022-04-19T19:54:19.270" v="242" actId="12"/>
          <ac:spMkLst>
            <pc:docMk/>
            <pc:sldMk cId="3872313368" sldId="291"/>
            <ac:spMk id="6" creationId="{9BE421DD-5380-40C1-89AE-4C8ED9E6115F}"/>
          </ac:spMkLst>
        </pc:spChg>
      </pc:sldChg>
      <pc:sldChg chg="addSp delSp modSp add mod ord">
        <pc:chgData name="Dmitry Panteleev" userId="bf58f29454247979" providerId="LiveId" clId="{30DC5B80-835D-4B0E-98E6-F29466AEC060}" dt="2022-04-19T19:52:27.449" v="66"/>
        <pc:sldMkLst>
          <pc:docMk/>
          <pc:sldMk cId="1432046651" sldId="292"/>
        </pc:sldMkLst>
        <pc:spChg chg="mod">
          <ac:chgData name="Dmitry Panteleev" userId="bf58f29454247979" providerId="LiveId" clId="{30DC5B80-835D-4B0E-98E6-F29466AEC060}" dt="2022-04-19T19:50:21.759" v="16" actId="404"/>
          <ac:spMkLst>
            <pc:docMk/>
            <pc:sldMk cId="1432046651" sldId="292"/>
            <ac:spMk id="2" creationId="{F7AC189E-52A8-419D-9035-56527A79C305}"/>
          </ac:spMkLst>
        </pc:spChg>
        <pc:grpChg chg="del">
          <ac:chgData name="Dmitry Panteleev" userId="bf58f29454247979" providerId="LiveId" clId="{30DC5B80-835D-4B0E-98E6-F29466AEC060}" dt="2022-04-19T19:50:11.151" v="12" actId="478"/>
          <ac:grpSpMkLst>
            <pc:docMk/>
            <pc:sldMk cId="1432046651" sldId="292"/>
            <ac:grpSpMk id="51" creationId="{647496B7-EFBF-43E1-B177-081661F4EC69}"/>
          </ac:grpSpMkLst>
        </pc:grpChg>
        <pc:graphicFrameChg chg="add mod">
          <ac:chgData name="Dmitry Panteleev" userId="bf58f29454247979" providerId="LiveId" clId="{30DC5B80-835D-4B0E-98E6-F29466AEC060}" dt="2022-04-19T19:52:12.987" v="64" actId="1036"/>
          <ac:graphicFrameMkLst>
            <pc:docMk/>
            <pc:sldMk cId="1432046651" sldId="292"/>
            <ac:graphicFrameMk id="31" creationId="{5D06F57E-9D38-406A-9EDF-C2B44084B8D6}"/>
          </ac:graphicFrameMkLst>
        </pc:graphicFrameChg>
        <pc:graphicFrameChg chg="add del mod">
          <ac:chgData name="Dmitry Panteleev" userId="bf58f29454247979" providerId="LiveId" clId="{30DC5B80-835D-4B0E-98E6-F29466AEC060}" dt="2022-04-19T19:51:36.968" v="45" actId="478"/>
          <ac:graphicFrameMkLst>
            <pc:docMk/>
            <pc:sldMk cId="1432046651" sldId="292"/>
            <ac:graphicFrameMk id="46" creationId="{5D160753-275D-4772-8E6C-D51EF8F099E0}"/>
          </ac:graphicFrameMkLst>
        </pc:graphicFrameChg>
        <pc:picChg chg="del">
          <ac:chgData name="Dmitry Panteleev" userId="bf58f29454247979" providerId="LiveId" clId="{30DC5B80-835D-4B0E-98E6-F29466AEC060}" dt="2022-04-19T19:50:11.151" v="12" actId="478"/>
          <ac:picMkLst>
            <pc:docMk/>
            <pc:sldMk cId="1432046651" sldId="292"/>
            <ac:picMk id="4" creationId="{9000C274-57F7-4FA7-84F0-2F82E74AB131}"/>
          </ac:picMkLst>
        </pc:picChg>
        <pc:picChg chg="add del mod">
          <ac:chgData name="Dmitry Panteleev" userId="bf58f29454247979" providerId="LiveId" clId="{30DC5B80-835D-4B0E-98E6-F29466AEC060}" dt="2022-04-19T19:52:04.836" v="57" actId="1035"/>
          <ac:picMkLst>
            <pc:docMk/>
            <pc:sldMk cId="1432046651" sldId="292"/>
            <ac:picMk id="5" creationId="{5ED4D215-FEA3-4077-BCE6-56A1166B96E6}"/>
          </ac:picMkLst>
        </pc:picChg>
        <pc:picChg chg="del">
          <ac:chgData name="Dmitry Panteleev" userId="bf58f29454247979" providerId="LiveId" clId="{30DC5B80-835D-4B0E-98E6-F29466AEC060}" dt="2022-04-19T19:50:11.151" v="12" actId="478"/>
          <ac:picMkLst>
            <pc:docMk/>
            <pc:sldMk cId="1432046651" sldId="292"/>
            <ac:picMk id="15" creationId="{97F281FC-2866-4AE5-AACC-915258D2EDAB}"/>
          </ac:picMkLst>
        </pc:picChg>
        <pc:picChg chg="del">
          <ac:chgData name="Dmitry Panteleev" userId="bf58f29454247979" providerId="LiveId" clId="{30DC5B80-835D-4B0E-98E6-F29466AEC060}" dt="2022-04-19T19:50:11.151" v="12" actId="478"/>
          <ac:picMkLst>
            <pc:docMk/>
            <pc:sldMk cId="1432046651" sldId="292"/>
            <ac:picMk id="17" creationId="{3D152B0F-0CA1-4222-B79F-AD47CBF39A76}"/>
          </ac:picMkLst>
        </pc:picChg>
        <pc:inkChg chg="del">
          <ac:chgData name="Dmitry Panteleev" userId="bf58f29454247979" providerId="LiveId" clId="{30DC5B80-835D-4B0E-98E6-F29466AEC060}" dt="2022-04-19T19:50:11.151" v="12" actId="478"/>
          <ac:inkMkLst>
            <pc:docMk/>
            <pc:sldMk cId="1432046651" sldId="292"/>
            <ac:inkMk id="7" creationId="{964A02F7-5182-4F92-9422-B858FFD94D33}"/>
          </ac:inkMkLst>
        </pc:inkChg>
        <pc:inkChg chg="del">
          <ac:chgData name="Dmitry Panteleev" userId="bf58f29454247979" providerId="LiveId" clId="{30DC5B80-835D-4B0E-98E6-F29466AEC060}" dt="2022-04-19T19:50:11.151" v="12" actId="478"/>
          <ac:inkMkLst>
            <pc:docMk/>
            <pc:sldMk cId="1432046651" sldId="292"/>
            <ac:inkMk id="8" creationId="{BBD642DD-E460-441C-93C0-455922C0AFFA}"/>
          </ac:inkMkLst>
        </pc:inkChg>
        <pc:inkChg chg="del">
          <ac:chgData name="Dmitry Panteleev" userId="bf58f29454247979" providerId="LiveId" clId="{30DC5B80-835D-4B0E-98E6-F29466AEC060}" dt="2022-04-19T19:50:11.151" v="12" actId="478"/>
          <ac:inkMkLst>
            <pc:docMk/>
            <pc:sldMk cId="1432046651" sldId="292"/>
            <ac:inkMk id="9" creationId="{6284E827-203D-46B9-9FAF-2290F11B7B94}"/>
          </ac:inkMkLst>
        </pc:inkChg>
        <pc:inkChg chg="del">
          <ac:chgData name="Dmitry Panteleev" userId="bf58f29454247979" providerId="LiveId" clId="{30DC5B80-835D-4B0E-98E6-F29466AEC060}" dt="2022-04-19T19:50:11.151" v="12" actId="478"/>
          <ac:inkMkLst>
            <pc:docMk/>
            <pc:sldMk cId="1432046651" sldId="292"/>
            <ac:inkMk id="11" creationId="{6BDFC4C7-898C-4864-8798-75F863443E56}"/>
          </ac:inkMkLst>
        </pc:inkChg>
        <pc:inkChg chg="del">
          <ac:chgData name="Dmitry Panteleev" userId="bf58f29454247979" providerId="LiveId" clId="{30DC5B80-835D-4B0E-98E6-F29466AEC060}" dt="2022-04-19T19:50:11.151" v="12" actId="478"/>
          <ac:inkMkLst>
            <pc:docMk/>
            <pc:sldMk cId="1432046651" sldId="292"/>
            <ac:inkMk id="19" creationId="{6C7FAC1A-AF93-4500-B49E-3D543FD515B1}"/>
          </ac:inkMkLst>
        </pc:inkChg>
        <pc:inkChg chg="del">
          <ac:chgData name="Dmitry Panteleev" userId="bf58f29454247979" providerId="LiveId" clId="{30DC5B80-835D-4B0E-98E6-F29466AEC060}" dt="2022-04-19T19:50:11.151" v="12" actId="478"/>
          <ac:inkMkLst>
            <pc:docMk/>
            <pc:sldMk cId="1432046651" sldId="292"/>
            <ac:inkMk id="20" creationId="{013727D3-8C4A-4E61-86D3-A5542FD4BD25}"/>
          </ac:inkMkLst>
        </pc:inkChg>
        <pc:inkChg chg="del">
          <ac:chgData name="Dmitry Panteleev" userId="bf58f29454247979" providerId="LiveId" clId="{30DC5B80-835D-4B0E-98E6-F29466AEC060}" dt="2022-04-19T19:50:11.151" v="12" actId="478"/>
          <ac:inkMkLst>
            <pc:docMk/>
            <pc:sldMk cId="1432046651" sldId="292"/>
            <ac:inkMk id="21" creationId="{D1431EB6-F803-480B-946E-C712FB2D8B12}"/>
          </ac:inkMkLst>
        </pc:inkChg>
        <pc:inkChg chg="del">
          <ac:chgData name="Dmitry Panteleev" userId="bf58f29454247979" providerId="LiveId" clId="{30DC5B80-835D-4B0E-98E6-F29466AEC060}" dt="2022-04-19T19:50:11.151" v="12" actId="478"/>
          <ac:inkMkLst>
            <pc:docMk/>
            <pc:sldMk cId="1432046651" sldId="292"/>
            <ac:inkMk id="22" creationId="{61F8A05E-4F95-4F8F-B545-22B41F7BDF08}"/>
          </ac:inkMkLst>
        </pc:inkChg>
        <pc:inkChg chg="del">
          <ac:chgData name="Dmitry Panteleev" userId="bf58f29454247979" providerId="LiveId" clId="{30DC5B80-835D-4B0E-98E6-F29466AEC060}" dt="2022-04-19T19:50:11.151" v="12" actId="478"/>
          <ac:inkMkLst>
            <pc:docMk/>
            <pc:sldMk cId="1432046651" sldId="292"/>
            <ac:inkMk id="24" creationId="{D70A6132-D4C3-43E2-BDC9-2AB73567E575}"/>
          </ac:inkMkLst>
        </pc:inkChg>
        <pc:inkChg chg="del">
          <ac:chgData name="Dmitry Panteleev" userId="bf58f29454247979" providerId="LiveId" clId="{30DC5B80-835D-4B0E-98E6-F29466AEC060}" dt="2022-04-19T19:50:11.151" v="12" actId="478"/>
          <ac:inkMkLst>
            <pc:docMk/>
            <pc:sldMk cId="1432046651" sldId="292"/>
            <ac:inkMk id="25" creationId="{6C6E3B7D-10F9-461E-8D33-FF10AC2D5166}"/>
          </ac:inkMkLst>
        </pc:inkChg>
        <pc:inkChg chg="del">
          <ac:chgData name="Dmitry Panteleev" userId="bf58f29454247979" providerId="LiveId" clId="{30DC5B80-835D-4B0E-98E6-F29466AEC060}" dt="2022-04-19T19:50:11.151" v="12" actId="478"/>
          <ac:inkMkLst>
            <pc:docMk/>
            <pc:sldMk cId="1432046651" sldId="292"/>
            <ac:inkMk id="27" creationId="{51DB6B37-0C9F-45EC-BF8C-D2E530C813A4}"/>
          </ac:inkMkLst>
        </pc:inkChg>
        <pc:inkChg chg="del">
          <ac:chgData name="Dmitry Panteleev" userId="bf58f29454247979" providerId="LiveId" clId="{30DC5B80-835D-4B0E-98E6-F29466AEC060}" dt="2022-04-19T19:50:11.151" v="12" actId="478"/>
          <ac:inkMkLst>
            <pc:docMk/>
            <pc:sldMk cId="1432046651" sldId="292"/>
            <ac:inkMk id="29" creationId="{83518034-C32A-4DFC-ABAF-A10B4EEC1FAD}"/>
          </ac:inkMkLst>
        </pc:inkChg>
        <pc:inkChg chg="del">
          <ac:chgData name="Dmitry Panteleev" userId="bf58f29454247979" providerId="LiveId" clId="{30DC5B80-835D-4B0E-98E6-F29466AEC060}" dt="2022-04-19T19:50:11.151" v="12" actId="478"/>
          <ac:inkMkLst>
            <pc:docMk/>
            <pc:sldMk cId="1432046651" sldId="292"/>
            <ac:inkMk id="30" creationId="{279FCEBA-1982-48C4-9AF9-5F70CE4D7209}"/>
          </ac:inkMkLst>
        </pc:inkChg>
      </pc:sldChg>
      <pc:sldMasterChg chg="modSldLayout">
        <pc:chgData name="Dmitry Panteleev" userId="bf58f29454247979" providerId="LiveId" clId="{30DC5B80-835D-4B0E-98E6-F29466AEC060}" dt="2022-04-19T19:50:48.531" v="21" actId="14100"/>
        <pc:sldMasterMkLst>
          <pc:docMk/>
          <pc:sldMasterMk cId="0" sldId="2147483648"/>
        </pc:sldMasterMkLst>
        <pc:sldLayoutChg chg="modSp mod">
          <pc:chgData name="Dmitry Panteleev" userId="bf58f29454247979" providerId="LiveId" clId="{30DC5B80-835D-4B0E-98E6-F29466AEC060}" dt="2022-04-19T19:50:48.531" v="21" actId="14100"/>
          <pc:sldLayoutMkLst>
            <pc:docMk/>
            <pc:sldMasterMk cId="0" sldId="2147483648"/>
            <pc:sldLayoutMk cId="0" sldId="2147483650"/>
          </pc:sldLayoutMkLst>
          <pc:spChg chg="mod">
            <ac:chgData name="Dmitry Panteleev" userId="bf58f29454247979" providerId="LiveId" clId="{30DC5B80-835D-4B0E-98E6-F29466AEC060}" dt="2022-04-19T19:50:48.531" v="21" actId="14100"/>
            <ac:spMkLst>
              <pc:docMk/>
              <pc:sldMasterMk cId="0" sldId="2147483648"/>
              <pc:sldLayoutMk cId="0" sldId="2147483650"/>
              <ac:spMk id="2" creationId="{00000000-0000-0000-0000-000000000000}"/>
            </ac:spMkLst>
          </pc:spChg>
        </pc:sldLayoutChg>
      </pc:sldMasterChg>
    </pc:docChg>
  </pc:docChgLst>
  <pc:docChgLst>
    <pc:chgData name="Dmitry Panteleev" userId="bf58f29454247979" providerId="LiveId" clId="{FF1840E9-31A5-462D-AAD7-CC4C15CA0372}"/>
    <pc:docChg chg="custSel addSld modSld">
      <pc:chgData name="Dmitry Panteleev" userId="bf58f29454247979" providerId="LiveId" clId="{FF1840E9-31A5-462D-AAD7-CC4C15CA0372}" dt="2021-05-25T16:49:10.811" v="840" actId="404"/>
      <pc:docMkLst>
        <pc:docMk/>
      </pc:docMkLst>
      <pc:sldChg chg="modSp mod">
        <pc:chgData name="Dmitry Panteleev" userId="bf58f29454247979" providerId="LiveId" clId="{FF1840E9-31A5-462D-AAD7-CC4C15CA0372}" dt="2021-05-25T16:36:39.528" v="794" actId="20577"/>
        <pc:sldMkLst>
          <pc:docMk/>
          <pc:sldMk cId="2806257027" sldId="256"/>
        </pc:sldMkLst>
        <pc:spChg chg="mod">
          <ac:chgData name="Dmitry Panteleev" userId="bf58f29454247979" providerId="LiveId" clId="{FF1840E9-31A5-462D-AAD7-CC4C15CA0372}" dt="2021-05-25T16:36:39.528" v="794" actId="20577"/>
          <ac:spMkLst>
            <pc:docMk/>
            <pc:sldMk cId="2806257027" sldId="256"/>
            <ac:spMk id="3" creationId="{E9F6641D-ADF3-40BD-9BA3-E740E77C8826}"/>
          </ac:spMkLst>
        </pc:spChg>
      </pc:sldChg>
      <pc:sldChg chg="addSp modSp mod">
        <pc:chgData name="Dmitry Panteleev" userId="bf58f29454247979" providerId="LiveId" clId="{FF1840E9-31A5-462D-AAD7-CC4C15CA0372}" dt="2021-05-25T16:49:10.811" v="840" actId="404"/>
        <pc:sldMkLst>
          <pc:docMk/>
          <pc:sldMk cId="1401741552" sldId="277"/>
        </pc:sldMkLst>
        <pc:spChg chg="add mod">
          <ac:chgData name="Dmitry Panteleev" userId="bf58f29454247979" providerId="LiveId" clId="{FF1840E9-31A5-462D-AAD7-CC4C15CA0372}" dt="2021-05-25T16:49:10.811" v="840" actId="404"/>
          <ac:spMkLst>
            <pc:docMk/>
            <pc:sldMk cId="1401741552" sldId="277"/>
            <ac:spMk id="6" creationId="{6666FAA2-7607-4756-84EA-876FE83F408D}"/>
          </ac:spMkLst>
        </pc:spChg>
        <pc:graphicFrameChg chg="add mod">
          <ac:chgData name="Dmitry Panteleev" userId="bf58f29454247979" providerId="LiveId" clId="{FF1840E9-31A5-462D-AAD7-CC4C15CA0372}" dt="2021-05-25T16:48:22.718" v="797"/>
          <ac:graphicFrameMkLst>
            <pc:docMk/>
            <pc:sldMk cId="1401741552" sldId="277"/>
            <ac:graphicFrameMk id="4" creationId="{4104B866-FCD6-4AA9-BD6B-22B4144E1266}"/>
          </ac:graphicFrameMkLst>
        </pc:graphicFrameChg>
        <pc:picChg chg="add mod">
          <ac:chgData name="Dmitry Panteleev" userId="bf58f29454247979" providerId="LiveId" clId="{FF1840E9-31A5-462D-AAD7-CC4C15CA0372}" dt="2021-05-25T16:48:32.810" v="799" actId="1076"/>
          <ac:picMkLst>
            <pc:docMk/>
            <pc:sldMk cId="1401741552" sldId="277"/>
            <ac:picMk id="5" creationId="{C4F61BE8-7804-4498-93C4-B9088C20A6F0}"/>
          </ac:picMkLst>
        </pc:picChg>
      </pc:sldChg>
      <pc:sldChg chg="modSp mod">
        <pc:chgData name="Dmitry Panteleev" userId="bf58f29454247979" providerId="LiveId" clId="{FF1840E9-31A5-462D-AAD7-CC4C15CA0372}" dt="2021-05-25T16:30:47.879" v="321" actId="20577"/>
        <pc:sldMkLst>
          <pc:docMk/>
          <pc:sldMk cId="3871993674" sldId="279"/>
        </pc:sldMkLst>
        <pc:spChg chg="mod">
          <ac:chgData name="Dmitry Panteleev" userId="bf58f29454247979" providerId="LiveId" clId="{FF1840E9-31A5-462D-AAD7-CC4C15CA0372}" dt="2021-05-25T16:30:47.879" v="321" actId="20577"/>
          <ac:spMkLst>
            <pc:docMk/>
            <pc:sldMk cId="3871993674" sldId="279"/>
            <ac:spMk id="4" creationId="{306F30A5-8F37-4112-81FA-3ED9356A5D57}"/>
          </ac:spMkLst>
        </pc:spChg>
      </pc:sldChg>
      <pc:sldChg chg="modSp mod">
        <pc:chgData name="Dmitry Panteleev" userId="bf58f29454247979" providerId="LiveId" clId="{FF1840E9-31A5-462D-AAD7-CC4C15CA0372}" dt="2021-05-25T16:34:38.135" v="673" actId="121"/>
        <pc:sldMkLst>
          <pc:docMk/>
          <pc:sldMk cId="3070026971" sldId="282"/>
        </pc:sldMkLst>
        <pc:spChg chg="mod">
          <ac:chgData name="Dmitry Panteleev" userId="bf58f29454247979" providerId="LiveId" clId="{FF1840E9-31A5-462D-AAD7-CC4C15CA0372}" dt="2021-05-25T16:34:38.135" v="673" actId="121"/>
          <ac:spMkLst>
            <pc:docMk/>
            <pc:sldMk cId="3070026971" sldId="282"/>
            <ac:spMk id="5" creationId="{18E962DB-8C09-48A7-AC9E-4F41280864E8}"/>
          </ac:spMkLst>
        </pc:spChg>
      </pc:sldChg>
      <pc:sldChg chg="modSp mod">
        <pc:chgData name="Dmitry Panteleev" userId="bf58f29454247979" providerId="LiveId" clId="{FF1840E9-31A5-462D-AAD7-CC4C15CA0372}" dt="2021-05-25T16:35:36.784" v="731"/>
        <pc:sldMkLst>
          <pc:docMk/>
          <pc:sldMk cId="2661422978" sldId="283"/>
        </pc:sldMkLst>
        <pc:spChg chg="mod">
          <ac:chgData name="Dmitry Panteleev" userId="bf58f29454247979" providerId="LiveId" clId="{FF1840E9-31A5-462D-AAD7-CC4C15CA0372}" dt="2021-05-25T16:35:36.784" v="731"/>
          <ac:spMkLst>
            <pc:docMk/>
            <pc:sldMk cId="2661422978" sldId="283"/>
            <ac:spMk id="3" creationId="{32E0B999-8245-4AE5-A1DE-05F4A6189719}"/>
          </ac:spMkLst>
        </pc:spChg>
      </pc:sldChg>
      <pc:sldChg chg="addSp modSp new mod">
        <pc:chgData name="Dmitry Panteleev" userId="bf58f29454247979" providerId="LiveId" clId="{FF1840E9-31A5-462D-AAD7-CC4C15CA0372}" dt="2021-05-25T16:29:46.491" v="259" actId="6549"/>
        <pc:sldMkLst>
          <pc:docMk/>
          <pc:sldMk cId="2551851599" sldId="284"/>
        </pc:sldMkLst>
        <pc:spChg chg="mod">
          <ac:chgData name="Dmitry Panteleev" userId="bf58f29454247979" providerId="LiveId" clId="{FF1840E9-31A5-462D-AAD7-CC4C15CA0372}" dt="2021-05-25T16:23:14.013" v="243" actId="20577"/>
          <ac:spMkLst>
            <pc:docMk/>
            <pc:sldMk cId="2551851599" sldId="284"/>
            <ac:spMk id="2" creationId="{100A13A7-0597-43F0-933E-C11C9CF682AC}"/>
          </ac:spMkLst>
        </pc:spChg>
        <pc:spChg chg="mod">
          <ac:chgData name="Dmitry Panteleev" userId="bf58f29454247979" providerId="LiveId" clId="{FF1840E9-31A5-462D-AAD7-CC4C15CA0372}" dt="2021-05-25T16:29:25.677" v="255" actId="6549"/>
          <ac:spMkLst>
            <pc:docMk/>
            <pc:sldMk cId="2551851599" sldId="284"/>
            <ac:spMk id="3" creationId="{435E9206-B3D5-440C-AE96-9F5E0B76C3C1}"/>
          </ac:spMkLst>
        </pc:spChg>
        <pc:spChg chg="add mod">
          <ac:chgData name="Dmitry Panteleev" userId="bf58f29454247979" providerId="LiveId" clId="{FF1840E9-31A5-462D-AAD7-CC4C15CA0372}" dt="2021-05-25T16:24:56.678" v="247" actId="207"/>
          <ac:spMkLst>
            <pc:docMk/>
            <pc:sldMk cId="2551851599" sldId="284"/>
            <ac:spMk id="5" creationId="{41AE28DC-47F1-4802-80C1-74F79D6B4DD8}"/>
          </ac:spMkLst>
        </pc:spChg>
        <pc:spChg chg="add mod">
          <ac:chgData name="Dmitry Panteleev" userId="bf58f29454247979" providerId="LiveId" clId="{FF1840E9-31A5-462D-AAD7-CC4C15CA0372}" dt="2021-05-25T16:24:56.678" v="247" actId="207"/>
          <ac:spMkLst>
            <pc:docMk/>
            <pc:sldMk cId="2551851599" sldId="284"/>
            <ac:spMk id="6" creationId="{127A3E54-EC83-47B1-BD3E-5299CA8B9F99}"/>
          </ac:spMkLst>
        </pc:spChg>
        <pc:spChg chg="add mod">
          <ac:chgData name="Dmitry Panteleev" userId="bf58f29454247979" providerId="LiveId" clId="{FF1840E9-31A5-462D-AAD7-CC4C15CA0372}" dt="2021-05-25T16:25:20.718" v="251" actId="1038"/>
          <ac:spMkLst>
            <pc:docMk/>
            <pc:sldMk cId="2551851599" sldId="284"/>
            <ac:spMk id="7" creationId="{49E2B235-B3F1-49BC-97FE-3B8BA5B278C0}"/>
          </ac:spMkLst>
        </pc:spChg>
        <pc:spChg chg="add mod">
          <ac:chgData name="Dmitry Panteleev" userId="bf58f29454247979" providerId="LiveId" clId="{FF1840E9-31A5-462D-AAD7-CC4C15CA0372}" dt="2021-05-25T16:29:46.491" v="259" actId="6549"/>
          <ac:spMkLst>
            <pc:docMk/>
            <pc:sldMk cId="2551851599" sldId="284"/>
            <ac:spMk id="9" creationId="{02E69B15-DBE2-4749-B64A-C15F04EBD112}"/>
          </ac:spMkLst>
        </pc:spChg>
        <pc:picChg chg="add mod">
          <ac:chgData name="Dmitry Panteleev" userId="bf58f29454247979" providerId="LiveId" clId="{FF1840E9-31A5-462D-AAD7-CC4C15CA0372}" dt="2021-05-25T16:23:02.998" v="234" actId="1035"/>
          <ac:picMkLst>
            <pc:docMk/>
            <pc:sldMk cId="2551851599" sldId="284"/>
            <ac:picMk id="4" creationId="{1FA830C2-5716-4753-BBED-C7B82DB5E640}"/>
          </ac:picMkLst>
        </pc:picChg>
      </pc:sldChg>
      <pc:sldChg chg="modSp new mod">
        <pc:chgData name="Dmitry Panteleev" userId="bf58f29454247979" providerId="LiveId" clId="{FF1840E9-31A5-462D-AAD7-CC4C15CA0372}" dt="2021-05-25T16:34:21.554" v="672" actId="20577"/>
        <pc:sldMkLst>
          <pc:docMk/>
          <pc:sldMk cId="1386049479" sldId="285"/>
        </pc:sldMkLst>
        <pc:spChg chg="mod">
          <ac:chgData name="Dmitry Panteleev" userId="bf58f29454247979" providerId="LiveId" clId="{FF1840E9-31A5-462D-AAD7-CC4C15CA0372}" dt="2021-05-25T16:31:16.552" v="336" actId="20577"/>
          <ac:spMkLst>
            <pc:docMk/>
            <pc:sldMk cId="1386049479" sldId="285"/>
            <ac:spMk id="2" creationId="{9D380361-88A9-4290-868D-77808A938901}"/>
          </ac:spMkLst>
        </pc:spChg>
        <pc:spChg chg="mod">
          <ac:chgData name="Dmitry Panteleev" userId="bf58f29454247979" providerId="LiveId" clId="{FF1840E9-31A5-462D-AAD7-CC4C15CA0372}" dt="2021-05-25T16:34:21.554" v="672" actId="20577"/>
          <ac:spMkLst>
            <pc:docMk/>
            <pc:sldMk cId="1386049479" sldId="285"/>
            <ac:spMk id="3" creationId="{0182A3DC-FCBB-4462-94B0-EBF36831F4A3}"/>
          </ac:spMkLst>
        </pc:spChg>
      </pc:sldChg>
    </pc:docChg>
  </pc:docChgLst>
  <pc:docChgLst>
    <pc:chgData name="Dmitry Panteleev" userId="bf58f29454247979" providerId="LiveId" clId="{296DB23E-0BC1-4DDC-9AF4-40A1FF71AB39}"/>
    <pc:docChg chg="undo custSel addSld delSld modSld">
      <pc:chgData name="Dmitry Panteleev" userId="bf58f29454247979" providerId="LiveId" clId="{296DB23E-0BC1-4DDC-9AF4-40A1FF71AB39}" dt="2022-02-14T14:19:02.506" v="1077" actId="404"/>
      <pc:docMkLst>
        <pc:docMk/>
      </pc:docMkLst>
      <pc:sldChg chg="modSp mod">
        <pc:chgData name="Dmitry Panteleev" userId="bf58f29454247979" providerId="LiveId" clId="{296DB23E-0BC1-4DDC-9AF4-40A1FF71AB39}" dt="2022-02-14T14:19:02.506" v="1077" actId="404"/>
        <pc:sldMkLst>
          <pc:docMk/>
          <pc:sldMk cId="2806257027" sldId="256"/>
        </pc:sldMkLst>
        <pc:spChg chg="mod">
          <ac:chgData name="Dmitry Panteleev" userId="bf58f29454247979" providerId="LiveId" clId="{296DB23E-0BC1-4DDC-9AF4-40A1FF71AB39}" dt="2022-02-14T14:19:02.506" v="1077" actId="404"/>
          <ac:spMkLst>
            <pc:docMk/>
            <pc:sldMk cId="2806257027" sldId="256"/>
            <ac:spMk id="2" creationId="{DE3D84FB-5D02-47D2-98FD-4F01A02E2AEA}"/>
          </ac:spMkLst>
        </pc:spChg>
        <pc:spChg chg="mod">
          <ac:chgData name="Dmitry Panteleev" userId="bf58f29454247979" providerId="LiveId" clId="{296DB23E-0BC1-4DDC-9AF4-40A1FF71AB39}" dt="2022-02-14T13:59:56.206" v="682" actId="20577"/>
          <ac:spMkLst>
            <pc:docMk/>
            <pc:sldMk cId="2806257027" sldId="256"/>
            <ac:spMk id="3" creationId="{E9F6641D-ADF3-40BD-9BA3-E740E77C8826}"/>
          </ac:spMkLst>
        </pc:spChg>
        <pc:spChg chg="mod">
          <ac:chgData name="Dmitry Panteleev" userId="bf58f29454247979" providerId="LiveId" clId="{296DB23E-0BC1-4DDC-9AF4-40A1FF71AB39}" dt="2022-02-14T14:10:35.052" v="1075" actId="20577"/>
          <ac:spMkLst>
            <pc:docMk/>
            <pc:sldMk cId="2806257027" sldId="256"/>
            <ac:spMk id="9" creationId="{CEBD9E17-CED4-4282-B91C-B1A5EA186ED5}"/>
          </ac:spMkLst>
        </pc:spChg>
      </pc:sldChg>
      <pc:sldChg chg="addSp delSp modSp mod">
        <pc:chgData name="Dmitry Panteleev" userId="bf58f29454247979" providerId="LiveId" clId="{296DB23E-0BC1-4DDC-9AF4-40A1FF71AB39}" dt="2022-02-14T14:04:41.202" v="951" actId="1076"/>
        <pc:sldMkLst>
          <pc:docMk/>
          <pc:sldMk cId="1401741552" sldId="277"/>
        </pc:sldMkLst>
        <pc:spChg chg="del">
          <ac:chgData name="Dmitry Panteleev" userId="bf58f29454247979" providerId="LiveId" clId="{296DB23E-0BC1-4DDC-9AF4-40A1FF71AB39}" dt="2022-02-14T13:58:31.087" v="636" actId="478"/>
          <ac:spMkLst>
            <pc:docMk/>
            <pc:sldMk cId="1401741552" sldId="277"/>
            <ac:spMk id="3" creationId="{AB3349F8-DB02-47DE-9A8B-164FC36E7E2C}"/>
          </ac:spMkLst>
        </pc:spChg>
        <pc:spChg chg="mod">
          <ac:chgData name="Dmitry Panteleev" userId="bf58f29454247979" providerId="LiveId" clId="{296DB23E-0BC1-4DDC-9AF4-40A1FF71AB39}" dt="2022-02-14T14:04:33.837" v="949" actId="14100"/>
          <ac:spMkLst>
            <pc:docMk/>
            <pc:sldMk cId="1401741552" sldId="277"/>
            <ac:spMk id="6" creationId="{6666FAA2-7607-4756-84EA-876FE83F408D}"/>
          </ac:spMkLst>
        </pc:spChg>
        <pc:picChg chg="add mod">
          <ac:chgData name="Dmitry Panteleev" userId="bf58f29454247979" providerId="LiveId" clId="{296DB23E-0BC1-4DDC-9AF4-40A1FF71AB39}" dt="2022-02-14T14:04:41.202" v="951" actId="1076"/>
          <ac:picMkLst>
            <pc:docMk/>
            <pc:sldMk cId="1401741552" sldId="277"/>
            <ac:picMk id="4" creationId="{CEE67D51-F62A-4175-84F6-2ABD6124D47F}"/>
          </ac:picMkLst>
        </pc:picChg>
        <pc:picChg chg="add del mod ord">
          <ac:chgData name="Dmitry Panteleev" userId="bf58f29454247979" providerId="LiveId" clId="{296DB23E-0BC1-4DDC-9AF4-40A1FF71AB39}" dt="2022-02-14T13:59:08.878" v="647" actId="478"/>
          <ac:picMkLst>
            <pc:docMk/>
            <pc:sldMk cId="1401741552" sldId="277"/>
            <ac:picMk id="5" creationId="{C4F61BE8-7804-4498-93C4-B9088C20A6F0}"/>
          </ac:picMkLst>
        </pc:picChg>
      </pc:sldChg>
      <pc:sldChg chg="modSp mod">
        <pc:chgData name="Dmitry Panteleev" userId="bf58f29454247979" providerId="LiveId" clId="{296DB23E-0BC1-4DDC-9AF4-40A1FF71AB39}" dt="2022-02-14T14:06:53.392" v="1072" actId="20577"/>
        <pc:sldMkLst>
          <pc:docMk/>
          <pc:sldMk cId="2113753105" sldId="278"/>
        </pc:sldMkLst>
        <pc:spChg chg="mod">
          <ac:chgData name="Dmitry Panteleev" userId="bf58f29454247979" providerId="LiveId" clId="{296DB23E-0BC1-4DDC-9AF4-40A1FF71AB39}" dt="2022-02-14T14:06:53.392" v="1072" actId="20577"/>
          <ac:spMkLst>
            <pc:docMk/>
            <pc:sldMk cId="2113753105" sldId="278"/>
            <ac:spMk id="9" creationId="{851C90CB-0648-4043-80D3-DD31F002C95D}"/>
          </ac:spMkLst>
        </pc:spChg>
      </pc:sldChg>
      <pc:sldChg chg="modSp mod">
        <pc:chgData name="Dmitry Panteleev" userId="bf58f29454247979" providerId="LiveId" clId="{296DB23E-0BC1-4DDC-9AF4-40A1FF71AB39}" dt="2022-02-14T14:03:58.661" v="943" actId="113"/>
        <pc:sldMkLst>
          <pc:docMk/>
          <pc:sldMk cId="3871993674" sldId="279"/>
        </pc:sldMkLst>
        <pc:spChg chg="mod">
          <ac:chgData name="Dmitry Panteleev" userId="bf58f29454247979" providerId="LiveId" clId="{296DB23E-0BC1-4DDC-9AF4-40A1FF71AB39}" dt="2022-02-14T14:02:05.892" v="813" actId="5793"/>
          <ac:spMkLst>
            <pc:docMk/>
            <pc:sldMk cId="3871993674" sldId="279"/>
            <ac:spMk id="2" creationId="{449212FC-15AB-4FD0-94DC-A8F5419F0225}"/>
          </ac:spMkLst>
        </pc:spChg>
        <pc:spChg chg="mod">
          <ac:chgData name="Dmitry Panteleev" userId="bf58f29454247979" providerId="LiveId" clId="{296DB23E-0BC1-4DDC-9AF4-40A1FF71AB39}" dt="2022-02-14T14:03:58.661" v="943" actId="113"/>
          <ac:spMkLst>
            <pc:docMk/>
            <pc:sldMk cId="3871993674" sldId="279"/>
            <ac:spMk id="4" creationId="{306F30A5-8F37-4112-81FA-3ED9356A5D57}"/>
          </ac:spMkLst>
        </pc:spChg>
        <pc:graphicFrameChg chg="mod">
          <ac:chgData name="Dmitry Panteleev" userId="bf58f29454247979" providerId="LiveId" clId="{296DB23E-0BC1-4DDC-9AF4-40A1FF71AB39}" dt="2022-02-14T14:03:44.649" v="939" actId="14100"/>
          <ac:graphicFrameMkLst>
            <pc:docMk/>
            <pc:sldMk cId="3871993674" sldId="279"/>
            <ac:graphicFrameMk id="7" creationId="{B4574663-52CD-4605-9D93-BD3265299303}"/>
          </ac:graphicFrameMkLst>
        </pc:graphicFrameChg>
      </pc:sldChg>
      <pc:sldChg chg="addSp delSp modSp mod">
        <pc:chgData name="Dmitry Panteleev" userId="bf58f29454247979" providerId="LiveId" clId="{296DB23E-0BC1-4DDC-9AF4-40A1FF71AB39}" dt="2022-02-14T13:47:26.004" v="116" actId="1076"/>
        <pc:sldMkLst>
          <pc:docMk/>
          <pc:sldMk cId="2277636708" sldId="280"/>
        </pc:sldMkLst>
        <pc:spChg chg="del">
          <ac:chgData name="Dmitry Panteleev" userId="bf58f29454247979" providerId="LiveId" clId="{296DB23E-0BC1-4DDC-9AF4-40A1FF71AB39}" dt="2022-02-14T13:39:19.508" v="1" actId="478"/>
          <ac:spMkLst>
            <pc:docMk/>
            <pc:sldMk cId="2277636708" sldId="280"/>
            <ac:spMk id="8" creationId="{EE5FE63F-331A-4BCB-AE47-72618BA5723D}"/>
          </ac:spMkLst>
        </pc:spChg>
        <pc:picChg chg="add mod modCrop">
          <ac:chgData name="Dmitry Panteleev" userId="bf58f29454247979" providerId="LiveId" clId="{296DB23E-0BC1-4DDC-9AF4-40A1FF71AB39}" dt="2022-02-14T13:47:26.004" v="116" actId="1076"/>
          <ac:picMkLst>
            <pc:docMk/>
            <pc:sldMk cId="2277636708" sldId="280"/>
            <ac:picMk id="4" creationId="{3E6AC3D4-6E45-4649-A0C7-B748C0DCB4AD}"/>
          </ac:picMkLst>
        </pc:picChg>
        <pc:picChg chg="del">
          <ac:chgData name="Dmitry Panteleev" userId="bf58f29454247979" providerId="LiveId" clId="{296DB23E-0BC1-4DDC-9AF4-40A1FF71AB39}" dt="2022-02-14T13:39:15.432" v="0" actId="478"/>
          <ac:picMkLst>
            <pc:docMk/>
            <pc:sldMk cId="2277636708" sldId="280"/>
            <ac:picMk id="6" creationId="{5C15A87E-17DD-4272-85FE-9FDDD82FF419}"/>
          </ac:picMkLst>
        </pc:picChg>
        <pc:cxnChg chg="del mod">
          <ac:chgData name="Dmitry Panteleev" userId="bf58f29454247979" providerId="LiveId" clId="{296DB23E-0BC1-4DDC-9AF4-40A1FF71AB39}" dt="2022-02-14T13:39:19.508" v="1" actId="478"/>
          <ac:cxnSpMkLst>
            <pc:docMk/>
            <pc:sldMk cId="2277636708" sldId="280"/>
            <ac:cxnSpMk id="9" creationId="{89539F58-2BF3-46BA-8B8A-65A134B63319}"/>
          </ac:cxnSpMkLst>
        </pc:cxnChg>
      </pc:sldChg>
      <pc:sldChg chg="addSp delSp modSp mod">
        <pc:chgData name="Dmitry Panteleev" userId="bf58f29454247979" providerId="LiveId" clId="{296DB23E-0BC1-4DDC-9AF4-40A1FF71AB39}" dt="2022-02-14T13:48:28.695" v="224" actId="20577"/>
        <pc:sldMkLst>
          <pc:docMk/>
          <pc:sldMk cId="3952817451" sldId="281"/>
        </pc:sldMkLst>
        <pc:spChg chg="mod">
          <ac:chgData name="Dmitry Panteleev" userId="bf58f29454247979" providerId="LiveId" clId="{296DB23E-0BC1-4DDC-9AF4-40A1FF71AB39}" dt="2022-02-14T13:48:28.695" v="224" actId="20577"/>
          <ac:spMkLst>
            <pc:docMk/>
            <pc:sldMk cId="3952817451" sldId="281"/>
            <ac:spMk id="2" creationId="{F7AC189E-52A8-419D-9035-56527A79C305}"/>
          </ac:spMkLst>
        </pc:spChg>
        <pc:spChg chg="del">
          <ac:chgData name="Dmitry Panteleev" userId="bf58f29454247979" providerId="LiveId" clId="{296DB23E-0BC1-4DDC-9AF4-40A1FF71AB39}" dt="2022-02-14T13:44:22.223" v="39" actId="478"/>
          <ac:spMkLst>
            <pc:docMk/>
            <pc:sldMk cId="3952817451" sldId="281"/>
            <ac:spMk id="14" creationId="{DEDB8481-54FB-4E61-A499-B80C8343375D}"/>
          </ac:spMkLst>
        </pc:spChg>
        <pc:spChg chg="del">
          <ac:chgData name="Dmitry Panteleev" userId="bf58f29454247979" providerId="LiveId" clId="{296DB23E-0BC1-4DDC-9AF4-40A1FF71AB39}" dt="2022-02-14T13:44:36.450" v="47" actId="478"/>
          <ac:spMkLst>
            <pc:docMk/>
            <pc:sldMk cId="3952817451" sldId="281"/>
            <ac:spMk id="16" creationId="{09137732-10DC-4054-8099-D756540A2EB0}"/>
          </ac:spMkLst>
        </pc:spChg>
        <pc:spChg chg="del">
          <ac:chgData name="Dmitry Panteleev" userId="bf58f29454247979" providerId="LiveId" clId="{296DB23E-0BC1-4DDC-9AF4-40A1FF71AB39}" dt="2022-02-14T13:44:23.773" v="41" actId="478"/>
          <ac:spMkLst>
            <pc:docMk/>
            <pc:sldMk cId="3952817451" sldId="281"/>
            <ac:spMk id="23" creationId="{B9690C45-3FDC-438D-A45B-3059E1BB1A72}"/>
          </ac:spMkLst>
        </pc:spChg>
        <pc:spChg chg="del">
          <ac:chgData name="Dmitry Panteleev" userId="bf58f29454247979" providerId="LiveId" clId="{296DB23E-0BC1-4DDC-9AF4-40A1FF71AB39}" dt="2022-02-14T13:44:24.308" v="42" actId="478"/>
          <ac:spMkLst>
            <pc:docMk/>
            <pc:sldMk cId="3952817451" sldId="281"/>
            <ac:spMk id="28" creationId="{763B5DA8-1C71-4B1D-A94B-B9B81003F5EA}"/>
          </ac:spMkLst>
        </pc:spChg>
        <pc:grpChg chg="del mod">
          <ac:chgData name="Dmitry Panteleev" userId="bf58f29454247979" providerId="LiveId" clId="{296DB23E-0BC1-4DDC-9AF4-40A1FF71AB39}" dt="2022-02-14T13:46:02.429" v="84"/>
          <ac:grpSpMkLst>
            <pc:docMk/>
            <pc:sldMk cId="3952817451" sldId="281"/>
            <ac:grpSpMk id="18" creationId="{58468FB6-072D-46F5-B153-4F0E681DD794}"/>
          </ac:grpSpMkLst>
        </pc:grpChg>
        <pc:grpChg chg="del mod">
          <ac:chgData name="Dmitry Panteleev" userId="bf58f29454247979" providerId="LiveId" clId="{296DB23E-0BC1-4DDC-9AF4-40A1FF71AB39}" dt="2022-02-14T13:46:54.564" v="108"/>
          <ac:grpSpMkLst>
            <pc:docMk/>
            <pc:sldMk cId="3952817451" sldId="281"/>
            <ac:grpSpMk id="26" creationId="{7263B128-D7E9-41FB-9A4A-B0487C96D04C}"/>
          </ac:grpSpMkLst>
        </pc:grpChg>
        <pc:grpChg chg="del mod">
          <ac:chgData name="Dmitry Panteleev" userId="bf58f29454247979" providerId="LiveId" clId="{296DB23E-0BC1-4DDC-9AF4-40A1FF71AB39}" dt="2022-02-14T13:46:54.564" v="108"/>
          <ac:grpSpMkLst>
            <pc:docMk/>
            <pc:sldMk cId="3952817451" sldId="281"/>
            <ac:grpSpMk id="31" creationId="{7967E2C4-BFB4-418B-A714-F1865AE48A9D}"/>
          </ac:grpSpMkLst>
        </pc:grpChg>
        <pc:grpChg chg="del mod">
          <ac:chgData name="Dmitry Panteleev" userId="bf58f29454247979" providerId="LiveId" clId="{296DB23E-0BC1-4DDC-9AF4-40A1FF71AB39}" dt="2022-02-14T13:46:54.564" v="108"/>
          <ac:grpSpMkLst>
            <pc:docMk/>
            <pc:sldMk cId="3952817451" sldId="281"/>
            <ac:grpSpMk id="32" creationId="{0F3F504B-6FCB-4E41-8BAD-6D8A04A48E95}"/>
          </ac:grpSpMkLst>
        </pc:grpChg>
        <pc:grpChg chg="mod">
          <ac:chgData name="Dmitry Panteleev" userId="bf58f29454247979" providerId="LiveId" clId="{296DB23E-0BC1-4DDC-9AF4-40A1FF71AB39}" dt="2022-02-14T13:46:37.542" v="97"/>
          <ac:grpSpMkLst>
            <pc:docMk/>
            <pc:sldMk cId="3952817451" sldId="281"/>
            <ac:grpSpMk id="39" creationId="{63E4DB4B-9A28-40FF-89DB-C7DED37637DF}"/>
          </ac:grpSpMkLst>
        </pc:grpChg>
        <pc:grpChg chg="del mod">
          <ac:chgData name="Dmitry Panteleev" userId="bf58f29454247979" providerId="LiveId" clId="{296DB23E-0BC1-4DDC-9AF4-40A1FF71AB39}" dt="2022-02-14T13:47:01.268" v="115"/>
          <ac:grpSpMkLst>
            <pc:docMk/>
            <pc:sldMk cId="3952817451" sldId="281"/>
            <ac:grpSpMk id="43" creationId="{5C7C72C2-22DE-4477-9175-5FE1B5C1C4E4}"/>
          </ac:grpSpMkLst>
        </pc:grpChg>
        <pc:grpChg chg="mod">
          <ac:chgData name="Dmitry Panteleev" userId="bf58f29454247979" providerId="LiveId" clId="{296DB23E-0BC1-4DDC-9AF4-40A1FF71AB39}" dt="2022-02-14T13:47:01.268" v="115"/>
          <ac:grpSpMkLst>
            <pc:docMk/>
            <pc:sldMk cId="3952817451" sldId="281"/>
            <ac:grpSpMk id="51" creationId="{647496B7-EFBF-43E1-B177-081661F4EC69}"/>
          </ac:grpSpMkLst>
        </pc:grpChg>
        <pc:graphicFrameChg chg="mod">
          <ac:chgData name="Dmitry Panteleev" userId="bf58f29454247979" providerId="LiveId" clId="{296DB23E-0BC1-4DDC-9AF4-40A1FF71AB39}" dt="2022-02-14T13:48:17.681" v="210" actId="20577"/>
          <ac:graphicFrameMkLst>
            <pc:docMk/>
            <pc:sldMk cId="3952817451" sldId="281"/>
            <ac:graphicFrameMk id="46" creationId="{5D160753-275D-4772-8E6C-D51EF8F099E0}"/>
          </ac:graphicFrameMkLst>
        </pc:graphicFrameChg>
        <pc:picChg chg="add mod modCrop">
          <ac:chgData name="Dmitry Panteleev" userId="bf58f29454247979" providerId="LiveId" clId="{296DB23E-0BC1-4DDC-9AF4-40A1FF71AB39}" dt="2022-02-14T13:45:12.679" v="68" actId="1035"/>
          <ac:picMkLst>
            <pc:docMk/>
            <pc:sldMk cId="3952817451" sldId="281"/>
            <ac:picMk id="4" creationId="{9000C274-57F7-4FA7-84F0-2F82E74AB131}"/>
          </ac:picMkLst>
        </pc:picChg>
        <pc:picChg chg="del">
          <ac:chgData name="Dmitry Panteleev" userId="bf58f29454247979" providerId="LiveId" clId="{296DB23E-0BC1-4DDC-9AF4-40A1FF71AB39}" dt="2022-02-14T13:44:21.167" v="38" actId="478"/>
          <ac:picMkLst>
            <pc:docMk/>
            <pc:sldMk cId="3952817451" sldId="281"/>
            <ac:picMk id="10" creationId="{5FCA3491-08BE-4979-AB92-8D201F80AC73}"/>
          </ac:picMkLst>
        </pc:picChg>
        <pc:picChg chg="del">
          <ac:chgData name="Dmitry Panteleev" userId="bf58f29454247979" providerId="LiveId" clId="{296DB23E-0BC1-4DDC-9AF4-40A1FF71AB39}" dt="2022-02-14T13:44:22.850" v="40" actId="478"/>
          <ac:picMkLst>
            <pc:docMk/>
            <pc:sldMk cId="3952817451" sldId="281"/>
            <ac:picMk id="12" creationId="{0778492A-EAE9-4E1A-9B57-E1215B531696}"/>
          </ac:picMkLst>
        </pc:picChg>
        <pc:picChg chg="del">
          <ac:chgData name="Dmitry Panteleev" userId="bf58f29454247979" providerId="LiveId" clId="{296DB23E-0BC1-4DDC-9AF4-40A1FF71AB39}" dt="2022-02-14T13:44:35.756" v="46" actId="478"/>
          <ac:picMkLst>
            <pc:docMk/>
            <pc:sldMk cId="3952817451" sldId="281"/>
            <ac:picMk id="13" creationId="{C613F62D-62ED-4B72-839A-B6B3B407B16F}"/>
          </ac:picMkLst>
        </pc:picChg>
        <pc:picChg chg="add mod modCrop">
          <ac:chgData name="Dmitry Panteleev" userId="bf58f29454247979" providerId="LiveId" clId="{296DB23E-0BC1-4DDC-9AF4-40A1FF71AB39}" dt="2022-02-14T13:45:12.679" v="68" actId="1035"/>
          <ac:picMkLst>
            <pc:docMk/>
            <pc:sldMk cId="3952817451" sldId="281"/>
            <ac:picMk id="15" creationId="{97F281FC-2866-4AE5-AACC-915258D2EDAB}"/>
          </ac:picMkLst>
        </pc:picChg>
        <pc:picChg chg="add mod">
          <ac:chgData name="Dmitry Panteleev" userId="bf58f29454247979" providerId="LiveId" clId="{296DB23E-0BC1-4DDC-9AF4-40A1FF71AB39}" dt="2022-02-14T13:45:12.679" v="68" actId="1035"/>
          <ac:picMkLst>
            <pc:docMk/>
            <pc:sldMk cId="3952817451" sldId="281"/>
            <ac:picMk id="17" creationId="{3D152B0F-0CA1-4222-B79F-AD47CBF39A76}"/>
          </ac:picMkLst>
        </pc:picChg>
        <pc:inkChg chg="add del">
          <ac:chgData name="Dmitry Panteleev" userId="bf58f29454247979" providerId="LiveId" clId="{296DB23E-0BC1-4DDC-9AF4-40A1FF71AB39}" dt="2022-02-14T13:45:38.221" v="70" actId="9405"/>
          <ac:inkMkLst>
            <pc:docMk/>
            <pc:sldMk cId="3952817451" sldId="281"/>
            <ac:inkMk id="5" creationId="{55180175-5F86-4BCA-BB82-B00BE42A6FF1}"/>
          </ac:inkMkLst>
        </pc:inkChg>
        <pc:inkChg chg="add del">
          <ac:chgData name="Dmitry Panteleev" userId="bf58f29454247979" providerId="LiveId" clId="{296DB23E-0BC1-4DDC-9AF4-40A1FF71AB39}" dt="2022-02-14T13:45:41.471" v="72" actId="9405"/>
          <ac:inkMkLst>
            <pc:docMk/>
            <pc:sldMk cId="3952817451" sldId="281"/>
            <ac:inkMk id="6" creationId="{56D317A6-B8BF-4858-B25E-517914432AE4}"/>
          </ac:inkMkLst>
        </pc:inkChg>
        <pc:inkChg chg="add">
          <ac:chgData name="Dmitry Panteleev" userId="bf58f29454247979" providerId="LiveId" clId="{296DB23E-0BC1-4DDC-9AF4-40A1FF71AB39}" dt="2022-02-14T13:45:43.031" v="73" actId="9405"/>
          <ac:inkMkLst>
            <pc:docMk/>
            <pc:sldMk cId="3952817451" sldId="281"/>
            <ac:inkMk id="7" creationId="{964A02F7-5182-4F92-9422-B858FFD94D33}"/>
          </ac:inkMkLst>
        </pc:inkChg>
        <pc:inkChg chg="add mod">
          <ac:chgData name="Dmitry Panteleev" userId="bf58f29454247979" providerId="LiveId" clId="{296DB23E-0BC1-4DDC-9AF4-40A1FF71AB39}" dt="2022-02-14T13:47:01.268" v="115"/>
          <ac:inkMkLst>
            <pc:docMk/>
            <pc:sldMk cId="3952817451" sldId="281"/>
            <ac:inkMk id="8" creationId="{BBD642DD-E460-441C-93C0-455922C0AFFA}"/>
          </ac:inkMkLst>
        </pc:inkChg>
        <pc:inkChg chg="add mod">
          <ac:chgData name="Dmitry Panteleev" userId="bf58f29454247979" providerId="LiveId" clId="{296DB23E-0BC1-4DDC-9AF4-40A1FF71AB39}" dt="2022-02-14T13:47:01.268" v="115"/>
          <ac:inkMkLst>
            <pc:docMk/>
            <pc:sldMk cId="3952817451" sldId="281"/>
            <ac:inkMk id="9" creationId="{6284E827-203D-46B9-9FAF-2290F11B7B94}"/>
          </ac:inkMkLst>
        </pc:inkChg>
        <pc:inkChg chg="add mod">
          <ac:chgData name="Dmitry Panteleev" userId="bf58f29454247979" providerId="LiveId" clId="{296DB23E-0BC1-4DDC-9AF4-40A1FF71AB39}" dt="2022-02-14T13:47:01.268" v="115"/>
          <ac:inkMkLst>
            <pc:docMk/>
            <pc:sldMk cId="3952817451" sldId="281"/>
            <ac:inkMk id="11" creationId="{6BDFC4C7-898C-4864-8798-75F863443E56}"/>
          </ac:inkMkLst>
        </pc:inkChg>
        <pc:inkChg chg="add mod">
          <ac:chgData name="Dmitry Panteleev" userId="bf58f29454247979" providerId="LiveId" clId="{296DB23E-0BC1-4DDC-9AF4-40A1FF71AB39}" dt="2022-02-14T13:47:01.268" v="115"/>
          <ac:inkMkLst>
            <pc:docMk/>
            <pc:sldMk cId="3952817451" sldId="281"/>
            <ac:inkMk id="19" creationId="{6C7FAC1A-AF93-4500-B49E-3D543FD515B1}"/>
          </ac:inkMkLst>
        </pc:inkChg>
        <pc:inkChg chg="add mod">
          <ac:chgData name="Dmitry Panteleev" userId="bf58f29454247979" providerId="LiveId" clId="{296DB23E-0BC1-4DDC-9AF4-40A1FF71AB39}" dt="2022-02-14T13:47:01.268" v="115"/>
          <ac:inkMkLst>
            <pc:docMk/>
            <pc:sldMk cId="3952817451" sldId="281"/>
            <ac:inkMk id="20" creationId="{013727D3-8C4A-4E61-86D3-A5542FD4BD25}"/>
          </ac:inkMkLst>
        </pc:inkChg>
        <pc:inkChg chg="add mod">
          <ac:chgData name="Dmitry Panteleev" userId="bf58f29454247979" providerId="LiveId" clId="{296DB23E-0BC1-4DDC-9AF4-40A1FF71AB39}" dt="2022-02-14T13:47:01.268" v="115"/>
          <ac:inkMkLst>
            <pc:docMk/>
            <pc:sldMk cId="3952817451" sldId="281"/>
            <ac:inkMk id="21" creationId="{D1431EB6-F803-480B-946E-C712FB2D8B12}"/>
          </ac:inkMkLst>
        </pc:inkChg>
        <pc:inkChg chg="add mod">
          <ac:chgData name="Dmitry Panteleev" userId="bf58f29454247979" providerId="LiveId" clId="{296DB23E-0BC1-4DDC-9AF4-40A1FF71AB39}" dt="2022-02-14T13:47:01.268" v="115"/>
          <ac:inkMkLst>
            <pc:docMk/>
            <pc:sldMk cId="3952817451" sldId="281"/>
            <ac:inkMk id="22" creationId="{61F8A05E-4F95-4F8F-B545-22B41F7BDF08}"/>
          </ac:inkMkLst>
        </pc:inkChg>
        <pc:inkChg chg="add mod">
          <ac:chgData name="Dmitry Panteleev" userId="bf58f29454247979" providerId="LiveId" clId="{296DB23E-0BC1-4DDC-9AF4-40A1FF71AB39}" dt="2022-02-14T13:47:01.268" v="115"/>
          <ac:inkMkLst>
            <pc:docMk/>
            <pc:sldMk cId="3952817451" sldId="281"/>
            <ac:inkMk id="24" creationId="{D70A6132-D4C3-43E2-BDC9-2AB73567E575}"/>
          </ac:inkMkLst>
        </pc:inkChg>
        <pc:inkChg chg="add mod">
          <ac:chgData name="Dmitry Panteleev" userId="bf58f29454247979" providerId="LiveId" clId="{296DB23E-0BC1-4DDC-9AF4-40A1FF71AB39}" dt="2022-02-14T13:47:01.268" v="115"/>
          <ac:inkMkLst>
            <pc:docMk/>
            <pc:sldMk cId="3952817451" sldId="281"/>
            <ac:inkMk id="25" creationId="{6C6E3B7D-10F9-461E-8D33-FF10AC2D5166}"/>
          </ac:inkMkLst>
        </pc:inkChg>
        <pc:inkChg chg="add mod">
          <ac:chgData name="Dmitry Panteleev" userId="bf58f29454247979" providerId="LiveId" clId="{296DB23E-0BC1-4DDC-9AF4-40A1FF71AB39}" dt="2022-02-14T13:47:01.268" v="115"/>
          <ac:inkMkLst>
            <pc:docMk/>
            <pc:sldMk cId="3952817451" sldId="281"/>
            <ac:inkMk id="27" creationId="{51DB6B37-0C9F-45EC-BF8C-D2E530C813A4}"/>
          </ac:inkMkLst>
        </pc:inkChg>
        <pc:inkChg chg="add mod">
          <ac:chgData name="Dmitry Panteleev" userId="bf58f29454247979" providerId="LiveId" clId="{296DB23E-0BC1-4DDC-9AF4-40A1FF71AB39}" dt="2022-02-14T13:47:01.268" v="115"/>
          <ac:inkMkLst>
            <pc:docMk/>
            <pc:sldMk cId="3952817451" sldId="281"/>
            <ac:inkMk id="29" creationId="{83518034-C32A-4DFC-ABAF-A10B4EEC1FAD}"/>
          </ac:inkMkLst>
        </pc:inkChg>
        <pc:inkChg chg="add mod">
          <ac:chgData name="Dmitry Panteleev" userId="bf58f29454247979" providerId="LiveId" clId="{296DB23E-0BC1-4DDC-9AF4-40A1FF71AB39}" dt="2022-02-14T13:47:01.268" v="115"/>
          <ac:inkMkLst>
            <pc:docMk/>
            <pc:sldMk cId="3952817451" sldId="281"/>
            <ac:inkMk id="30" creationId="{279FCEBA-1982-48C4-9AF9-5F70CE4D7209}"/>
          </ac:inkMkLst>
        </pc:inkChg>
        <pc:inkChg chg="add del mod">
          <ac:chgData name="Dmitry Panteleev" userId="bf58f29454247979" providerId="LiveId" clId="{296DB23E-0BC1-4DDC-9AF4-40A1FF71AB39}" dt="2022-02-14T13:46:39.627" v="102" actId="9405"/>
          <ac:inkMkLst>
            <pc:docMk/>
            <pc:sldMk cId="3952817451" sldId="281"/>
            <ac:inkMk id="33" creationId="{5192AE32-CE3F-4CFE-B727-BA1CB94D89A1}"/>
          </ac:inkMkLst>
        </pc:inkChg>
        <pc:inkChg chg="add del mod">
          <ac:chgData name="Dmitry Panteleev" userId="bf58f29454247979" providerId="LiveId" clId="{296DB23E-0BC1-4DDC-9AF4-40A1FF71AB39}" dt="2022-02-14T13:46:39.301" v="101" actId="9405"/>
          <ac:inkMkLst>
            <pc:docMk/>
            <pc:sldMk cId="3952817451" sldId="281"/>
            <ac:inkMk id="34" creationId="{918539EF-5845-4305-B90B-E4186E0F6C90}"/>
          </ac:inkMkLst>
        </pc:inkChg>
        <pc:inkChg chg="add del mod">
          <ac:chgData name="Dmitry Panteleev" userId="bf58f29454247979" providerId="LiveId" clId="{296DB23E-0BC1-4DDC-9AF4-40A1FF71AB39}" dt="2022-02-14T13:46:38.897" v="100" actId="9405"/>
          <ac:inkMkLst>
            <pc:docMk/>
            <pc:sldMk cId="3952817451" sldId="281"/>
            <ac:inkMk id="35" creationId="{0E46ECAF-6277-4B39-B8C9-F1304CA4351F}"/>
          </ac:inkMkLst>
        </pc:inkChg>
        <pc:inkChg chg="add del mod">
          <ac:chgData name="Dmitry Panteleev" userId="bf58f29454247979" providerId="LiveId" clId="{296DB23E-0BC1-4DDC-9AF4-40A1FF71AB39}" dt="2022-02-14T13:46:38.731" v="99" actId="9405"/>
          <ac:inkMkLst>
            <pc:docMk/>
            <pc:sldMk cId="3952817451" sldId="281"/>
            <ac:inkMk id="36" creationId="{8224D96A-C76D-4C49-94FF-43E03333AB18}"/>
          </ac:inkMkLst>
        </pc:inkChg>
        <pc:inkChg chg="add del mod">
          <ac:chgData name="Dmitry Panteleev" userId="bf58f29454247979" providerId="LiveId" clId="{296DB23E-0BC1-4DDC-9AF4-40A1FF71AB39}" dt="2022-02-14T13:46:38.279" v="98" actId="9405"/>
          <ac:inkMkLst>
            <pc:docMk/>
            <pc:sldMk cId="3952817451" sldId="281"/>
            <ac:inkMk id="37" creationId="{5CE9C982-E1DC-45DD-A8F4-3A720F615283}"/>
          </ac:inkMkLst>
        </pc:inkChg>
        <pc:inkChg chg="add del mod">
          <ac:chgData name="Dmitry Panteleev" userId="bf58f29454247979" providerId="LiveId" clId="{296DB23E-0BC1-4DDC-9AF4-40A1FF71AB39}" dt="2022-02-14T13:46:37.542" v="97"/>
          <ac:inkMkLst>
            <pc:docMk/>
            <pc:sldMk cId="3952817451" sldId="281"/>
            <ac:inkMk id="38" creationId="{9B15D90F-EE9A-48A6-934E-11B852E5F051}"/>
          </ac:inkMkLst>
        </pc:inkChg>
        <pc:inkChg chg="add del">
          <ac:chgData name="Dmitry Panteleev" userId="bf58f29454247979" providerId="LiveId" clId="{296DB23E-0BC1-4DDC-9AF4-40A1FF71AB39}" dt="2022-02-14T13:46:45.047" v="104" actId="9405"/>
          <ac:inkMkLst>
            <pc:docMk/>
            <pc:sldMk cId="3952817451" sldId="281"/>
            <ac:inkMk id="40" creationId="{118D114D-6655-418E-8615-4B9FB4B39D84}"/>
          </ac:inkMkLst>
        </pc:inkChg>
        <pc:inkChg chg="add del">
          <ac:chgData name="Dmitry Panteleev" userId="bf58f29454247979" providerId="LiveId" clId="{296DB23E-0BC1-4DDC-9AF4-40A1FF71AB39}" dt="2022-02-14T13:46:50.247" v="106" actId="9405"/>
          <ac:inkMkLst>
            <pc:docMk/>
            <pc:sldMk cId="3952817451" sldId="281"/>
            <ac:inkMk id="41" creationId="{1C358DC5-8298-47C6-96C9-848A586553FD}"/>
          </ac:inkMkLst>
        </pc:inkChg>
        <pc:inkChg chg="add mod">
          <ac:chgData name="Dmitry Panteleev" userId="bf58f29454247979" providerId="LiveId" clId="{296DB23E-0BC1-4DDC-9AF4-40A1FF71AB39}" dt="2022-02-14T13:47:01.268" v="115"/>
          <ac:inkMkLst>
            <pc:docMk/>
            <pc:sldMk cId="3952817451" sldId="281"/>
            <ac:inkMk id="42" creationId="{9F75CCE9-0320-4B8A-99B9-5BD05308D019}"/>
          </ac:inkMkLst>
        </pc:inkChg>
        <pc:inkChg chg="add mod">
          <ac:chgData name="Dmitry Panteleev" userId="bf58f29454247979" providerId="LiveId" clId="{296DB23E-0BC1-4DDC-9AF4-40A1FF71AB39}" dt="2022-02-14T13:47:01.268" v="115"/>
          <ac:inkMkLst>
            <pc:docMk/>
            <pc:sldMk cId="3952817451" sldId="281"/>
            <ac:inkMk id="44" creationId="{1037F9AF-F524-48B1-B3AD-96AC927BD8CD}"/>
          </ac:inkMkLst>
        </pc:inkChg>
        <pc:inkChg chg="add mod">
          <ac:chgData name="Dmitry Panteleev" userId="bf58f29454247979" providerId="LiveId" clId="{296DB23E-0BC1-4DDC-9AF4-40A1FF71AB39}" dt="2022-02-14T13:47:01.268" v="115"/>
          <ac:inkMkLst>
            <pc:docMk/>
            <pc:sldMk cId="3952817451" sldId="281"/>
            <ac:inkMk id="45" creationId="{688D4096-5206-4F97-A6A1-9B76FF23D82B}"/>
          </ac:inkMkLst>
        </pc:inkChg>
        <pc:inkChg chg="add mod">
          <ac:chgData name="Dmitry Panteleev" userId="bf58f29454247979" providerId="LiveId" clId="{296DB23E-0BC1-4DDC-9AF4-40A1FF71AB39}" dt="2022-02-14T13:47:01.268" v="115"/>
          <ac:inkMkLst>
            <pc:docMk/>
            <pc:sldMk cId="3952817451" sldId="281"/>
            <ac:inkMk id="47" creationId="{6AADC7C0-78DF-4115-A536-FCA4EAA99069}"/>
          </ac:inkMkLst>
        </pc:inkChg>
        <pc:inkChg chg="add mod">
          <ac:chgData name="Dmitry Panteleev" userId="bf58f29454247979" providerId="LiveId" clId="{296DB23E-0BC1-4DDC-9AF4-40A1FF71AB39}" dt="2022-02-14T13:47:01.268" v="115"/>
          <ac:inkMkLst>
            <pc:docMk/>
            <pc:sldMk cId="3952817451" sldId="281"/>
            <ac:inkMk id="48" creationId="{8CE1EEA4-74CE-45A5-BA7B-8868AEEAB098}"/>
          </ac:inkMkLst>
        </pc:inkChg>
        <pc:inkChg chg="add mod">
          <ac:chgData name="Dmitry Panteleev" userId="bf58f29454247979" providerId="LiveId" clId="{296DB23E-0BC1-4DDC-9AF4-40A1FF71AB39}" dt="2022-02-14T13:47:01.268" v="115"/>
          <ac:inkMkLst>
            <pc:docMk/>
            <pc:sldMk cId="3952817451" sldId="281"/>
            <ac:inkMk id="49" creationId="{194CC343-BDBD-48AF-8DF1-036DB617661E}"/>
          </ac:inkMkLst>
        </pc:inkChg>
        <pc:inkChg chg="add mod">
          <ac:chgData name="Dmitry Panteleev" userId="bf58f29454247979" providerId="LiveId" clId="{296DB23E-0BC1-4DDC-9AF4-40A1FF71AB39}" dt="2022-02-14T13:47:01.268" v="115"/>
          <ac:inkMkLst>
            <pc:docMk/>
            <pc:sldMk cId="3952817451" sldId="281"/>
            <ac:inkMk id="50" creationId="{E269AB8D-1402-47C7-B42C-34A7BD682CD7}"/>
          </ac:inkMkLst>
        </pc:inkChg>
      </pc:sldChg>
      <pc:sldChg chg="addSp delSp modSp mod">
        <pc:chgData name="Dmitry Panteleev" userId="bf58f29454247979" providerId="LiveId" clId="{296DB23E-0BC1-4DDC-9AF4-40A1FF71AB39}" dt="2022-02-14T13:52:14.581" v="560" actId="20577"/>
        <pc:sldMkLst>
          <pc:docMk/>
          <pc:sldMk cId="3070026971" sldId="282"/>
        </pc:sldMkLst>
        <pc:spChg chg="mod">
          <ac:chgData name="Dmitry Panteleev" userId="bf58f29454247979" providerId="LiveId" clId="{296DB23E-0BC1-4DDC-9AF4-40A1FF71AB39}" dt="2022-02-14T13:48:51.281" v="247" actId="20577"/>
          <ac:spMkLst>
            <pc:docMk/>
            <pc:sldMk cId="3070026971" sldId="282"/>
            <ac:spMk id="2" creationId="{F69D6A77-8822-4BC3-A7EC-B4D452286FD3}"/>
          </ac:spMkLst>
        </pc:spChg>
        <pc:spChg chg="mod">
          <ac:chgData name="Dmitry Panteleev" userId="bf58f29454247979" providerId="LiveId" clId="{296DB23E-0BC1-4DDC-9AF4-40A1FF71AB39}" dt="2022-02-14T13:52:14.581" v="560" actId="20577"/>
          <ac:spMkLst>
            <pc:docMk/>
            <pc:sldMk cId="3070026971" sldId="282"/>
            <ac:spMk id="5" creationId="{18E962DB-8C09-48A7-AC9E-4F41280864E8}"/>
          </ac:spMkLst>
        </pc:spChg>
        <pc:picChg chg="add mod">
          <ac:chgData name="Dmitry Panteleev" userId="bf58f29454247979" providerId="LiveId" clId="{296DB23E-0BC1-4DDC-9AF4-40A1FF71AB39}" dt="2022-02-14T13:50:23.044" v="337" actId="1076"/>
          <ac:picMkLst>
            <pc:docMk/>
            <pc:sldMk cId="3070026971" sldId="282"/>
            <ac:picMk id="3" creationId="{BE3957AF-50CB-47CD-9C95-1B3FA053CC1C}"/>
          </ac:picMkLst>
        </pc:picChg>
        <pc:picChg chg="del">
          <ac:chgData name="Dmitry Panteleev" userId="bf58f29454247979" providerId="LiveId" clId="{296DB23E-0BC1-4DDC-9AF4-40A1FF71AB39}" dt="2022-02-14T13:48:53.620" v="248" actId="478"/>
          <ac:picMkLst>
            <pc:docMk/>
            <pc:sldMk cId="3070026971" sldId="282"/>
            <ac:picMk id="7" creationId="{BC850381-1CD0-4E99-A2CD-470A45C3D85C}"/>
          </ac:picMkLst>
        </pc:picChg>
      </pc:sldChg>
      <pc:sldChg chg="del">
        <pc:chgData name="Dmitry Panteleev" userId="bf58f29454247979" providerId="LiveId" clId="{296DB23E-0BC1-4DDC-9AF4-40A1FF71AB39}" dt="2022-02-14T13:59:22.858" v="650" actId="47"/>
        <pc:sldMkLst>
          <pc:docMk/>
          <pc:sldMk cId="2661422978" sldId="283"/>
        </pc:sldMkLst>
      </pc:sldChg>
      <pc:sldChg chg="delSp mod">
        <pc:chgData name="Dmitry Panteleev" userId="bf58f29454247979" providerId="LiveId" clId="{296DB23E-0BC1-4DDC-9AF4-40A1FF71AB39}" dt="2022-02-14T13:52:27.069" v="561" actId="478"/>
        <pc:sldMkLst>
          <pc:docMk/>
          <pc:sldMk cId="2551851599" sldId="284"/>
        </pc:sldMkLst>
        <pc:spChg chg="del">
          <ac:chgData name="Dmitry Panteleev" userId="bf58f29454247979" providerId="LiveId" clId="{296DB23E-0BC1-4DDC-9AF4-40A1FF71AB39}" dt="2022-02-14T13:52:27.069" v="561" actId="478"/>
          <ac:spMkLst>
            <pc:docMk/>
            <pc:sldMk cId="2551851599" sldId="284"/>
            <ac:spMk id="9" creationId="{02E69B15-DBE2-4749-B64A-C15F04EBD112}"/>
          </ac:spMkLst>
        </pc:spChg>
      </pc:sldChg>
      <pc:sldChg chg="addSp delSp modSp add mod">
        <pc:chgData name="Dmitry Panteleev" userId="bf58f29454247979" providerId="LiveId" clId="{296DB23E-0BC1-4DDC-9AF4-40A1FF71AB39}" dt="2022-02-14T13:41:14.008" v="16" actId="732"/>
        <pc:sldMkLst>
          <pc:docMk/>
          <pc:sldMk cId="3958707733" sldId="286"/>
        </pc:sldMkLst>
        <pc:picChg chg="del">
          <ac:chgData name="Dmitry Panteleev" userId="bf58f29454247979" providerId="LiveId" clId="{296DB23E-0BC1-4DDC-9AF4-40A1FF71AB39}" dt="2022-02-14T13:40:26.889" v="8" actId="478"/>
          <ac:picMkLst>
            <pc:docMk/>
            <pc:sldMk cId="3958707733" sldId="286"/>
            <ac:picMk id="4" creationId="{3E6AC3D4-6E45-4649-A0C7-B748C0DCB4AD}"/>
          </ac:picMkLst>
        </pc:picChg>
        <pc:picChg chg="add mod">
          <ac:chgData name="Dmitry Panteleev" userId="bf58f29454247979" providerId="LiveId" clId="{296DB23E-0BC1-4DDC-9AF4-40A1FF71AB39}" dt="2022-02-14T13:40:33.231" v="11" actId="14100"/>
          <ac:picMkLst>
            <pc:docMk/>
            <pc:sldMk cId="3958707733" sldId="286"/>
            <ac:picMk id="5" creationId="{4A8A84BD-5FDD-470C-91F4-B804B5EE0722}"/>
          </ac:picMkLst>
        </pc:picChg>
        <pc:picChg chg="add mod modCrop">
          <ac:chgData name="Dmitry Panteleev" userId="bf58f29454247979" providerId="LiveId" clId="{296DB23E-0BC1-4DDC-9AF4-40A1FF71AB39}" dt="2022-02-14T13:41:14.008" v="16" actId="732"/>
          <ac:picMkLst>
            <pc:docMk/>
            <pc:sldMk cId="3958707733" sldId="286"/>
            <ac:picMk id="7" creationId="{EFF9DB2E-CB7C-4E88-BD7E-2630158DD9C0}"/>
          </ac:picMkLst>
        </pc:picChg>
      </pc:sldChg>
      <pc:sldChg chg="addSp delSp modSp add mod">
        <pc:chgData name="Dmitry Panteleev" userId="bf58f29454247979" providerId="LiveId" clId="{296DB23E-0BC1-4DDC-9AF4-40A1FF71AB39}" dt="2022-02-14T13:58:05.079" v="635" actId="14100"/>
        <pc:sldMkLst>
          <pc:docMk/>
          <pc:sldMk cId="4230426380" sldId="287"/>
        </pc:sldMkLst>
        <pc:spChg chg="mod">
          <ac:chgData name="Dmitry Panteleev" userId="bf58f29454247979" providerId="LiveId" clId="{296DB23E-0BC1-4DDC-9AF4-40A1FF71AB39}" dt="2022-02-14T13:52:44.103" v="571" actId="20577"/>
          <ac:spMkLst>
            <pc:docMk/>
            <pc:sldMk cId="4230426380" sldId="287"/>
            <ac:spMk id="2" creationId="{100A13A7-0597-43F0-933E-C11C9CF682AC}"/>
          </ac:spMkLst>
        </pc:spChg>
        <pc:spChg chg="del mod">
          <ac:chgData name="Dmitry Panteleev" userId="bf58f29454247979" providerId="LiveId" clId="{296DB23E-0BC1-4DDC-9AF4-40A1FF71AB39}" dt="2022-02-14T13:57:47.284" v="631" actId="478"/>
          <ac:spMkLst>
            <pc:docMk/>
            <pc:sldMk cId="4230426380" sldId="287"/>
            <ac:spMk id="3" creationId="{435E9206-B3D5-440C-AE96-9F5E0B76C3C1}"/>
          </ac:spMkLst>
        </pc:spChg>
        <pc:spChg chg="add del mod">
          <ac:chgData name="Dmitry Panteleev" userId="bf58f29454247979" providerId="LiveId" clId="{296DB23E-0BC1-4DDC-9AF4-40A1FF71AB39}" dt="2022-02-14T13:57:50.774" v="632" actId="478"/>
          <ac:spMkLst>
            <pc:docMk/>
            <pc:sldMk cId="4230426380" sldId="287"/>
            <ac:spMk id="8" creationId="{6211FEA4-3806-481E-8911-3C3A515100B9}"/>
          </ac:spMkLst>
        </pc:spChg>
        <pc:graphicFrameChg chg="add del mod modGraphic">
          <ac:chgData name="Dmitry Panteleev" userId="bf58f29454247979" providerId="LiveId" clId="{296DB23E-0BC1-4DDC-9AF4-40A1FF71AB39}" dt="2022-02-14T13:55:15.046" v="585" actId="1032"/>
          <ac:graphicFrameMkLst>
            <pc:docMk/>
            <pc:sldMk cId="4230426380" sldId="287"/>
            <ac:graphicFrameMk id="5" creationId="{82BA8356-E9EC-4026-9452-21BB14F49BCA}"/>
          </ac:graphicFrameMkLst>
        </pc:graphicFrameChg>
        <pc:graphicFrameChg chg="add mod modGraphic">
          <ac:chgData name="Dmitry Panteleev" userId="bf58f29454247979" providerId="LiveId" clId="{296DB23E-0BC1-4DDC-9AF4-40A1FF71AB39}" dt="2022-02-14T13:58:05.079" v="635" actId="14100"/>
          <ac:graphicFrameMkLst>
            <pc:docMk/>
            <pc:sldMk cId="4230426380" sldId="287"/>
            <ac:graphicFrameMk id="6" creationId="{94462CA6-3359-4DD6-90A5-FC4CE08A25C1}"/>
          </ac:graphicFrameMkLst>
        </pc:graphicFrameChg>
        <pc:picChg chg="del">
          <ac:chgData name="Dmitry Panteleev" userId="bf58f29454247979" providerId="LiveId" clId="{296DB23E-0BC1-4DDC-9AF4-40A1FF71AB39}" dt="2022-02-14T13:52:47.137" v="572" actId="478"/>
          <ac:picMkLst>
            <pc:docMk/>
            <pc:sldMk cId="4230426380" sldId="287"/>
            <ac:picMk id="4" creationId="{1FA830C2-5716-4753-BBED-C7B82DB5E640}"/>
          </ac:picMkLst>
        </pc:picChg>
      </pc:sldChg>
    </pc:docChg>
  </pc:docChgLst>
  <pc:docChgLst>
    <pc:chgData name="Dmitry Panteleev" userId="bf58f29454247979" providerId="LiveId" clId="{D8B20F88-DDB3-49AD-826C-975CB0180F8B}"/>
    <pc:docChg chg="undo custSel modSld">
      <pc:chgData name="Dmitry Panteleev" userId="bf58f29454247979" providerId="LiveId" clId="{D8B20F88-DDB3-49AD-826C-975CB0180F8B}" dt="2021-10-21T01:57:59.548" v="112" actId="14100"/>
      <pc:docMkLst>
        <pc:docMk/>
      </pc:docMkLst>
      <pc:sldChg chg="delSp modSp mod">
        <pc:chgData name="Dmitry Panteleev" userId="bf58f29454247979" providerId="LiveId" clId="{D8B20F88-DDB3-49AD-826C-975CB0180F8B}" dt="2021-10-21T01:57:59.548" v="112" actId="14100"/>
        <pc:sldMkLst>
          <pc:docMk/>
          <pc:sldMk cId="2551851599" sldId="284"/>
        </pc:sldMkLst>
        <pc:spChg chg="del mod">
          <ac:chgData name="Dmitry Panteleev" userId="bf58f29454247979" providerId="LiveId" clId="{D8B20F88-DDB3-49AD-826C-975CB0180F8B}" dt="2021-10-21T01:57:47.400" v="109" actId="478"/>
          <ac:spMkLst>
            <pc:docMk/>
            <pc:sldMk cId="2551851599" sldId="284"/>
            <ac:spMk id="5" creationId="{41AE28DC-47F1-4802-80C1-74F79D6B4DD8}"/>
          </ac:spMkLst>
        </pc:spChg>
        <pc:spChg chg="del mod">
          <ac:chgData name="Dmitry Panteleev" userId="bf58f29454247979" providerId="LiveId" clId="{D8B20F88-DDB3-49AD-826C-975CB0180F8B}" dt="2021-10-21T01:57:47.400" v="109" actId="478"/>
          <ac:spMkLst>
            <pc:docMk/>
            <pc:sldMk cId="2551851599" sldId="284"/>
            <ac:spMk id="6" creationId="{127A3E54-EC83-47B1-BD3E-5299CA8B9F99}"/>
          </ac:spMkLst>
        </pc:spChg>
        <pc:spChg chg="del mod">
          <ac:chgData name="Dmitry Panteleev" userId="bf58f29454247979" providerId="LiveId" clId="{D8B20F88-DDB3-49AD-826C-975CB0180F8B}" dt="2021-10-21T01:57:47.400" v="109" actId="478"/>
          <ac:spMkLst>
            <pc:docMk/>
            <pc:sldMk cId="2551851599" sldId="284"/>
            <ac:spMk id="7" creationId="{49E2B235-B3F1-49BC-97FE-3B8BA5B278C0}"/>
          </ac:spMkLst>
        </pc:spChg>
        <pc:picChg chg="mod">
          <ac:chgData name="Dmitry Panteleev" userId="bf58f29454247979" providerId="LiveId" clId="{D8B20F88-DDB3-49AD-826C-975CB0180F8B}" dt="2021-10-21T01:57:59.548" v="112" actId="14100"/>
          <ac:picMkLst>
            <pc:docMk/>
            <pc:sldMk cId="2551851599" sldId="284"/>
            <ac:picMk id="4" creationId="{1FA830C2-5716-4753-BBED-C7B82DB5E640}"/>
          </ac:picMkLst>
        </pc:picChg>
      </pc:sldChg>
    </pc:docChg>
  </pc:docChgLst>
  <pc:docChgLst>
    <pc:chgData name="Dmitry Panteleev" userId="bf58f29454247979" providerId="LiveId" clId="{E0AD26D1-DCEA-40F3-B6C2-6D8D855A6A52}"/>
    <pc:docChg chg="undo custSel addSld delSld modSld">
      <pc:chgData name="Dmitry Panteleev" userId="bf58f29454247979" providerId="LiveId" clId="{E0AD26D1-DCEA-40F3-B6C2-6D8D855A6A52}" dt="2022-02-19T09:07:30.227" v="393" actId="20577"/>
      <pc:docMkLst>
        <pc:docMk/>
      </pc:docMkLst>
      <pc:sldChg chg="modSp mod">
        <pc:chgData name="Dmitry Panteleev" userId="bf58f29454247979" providerId="LiveId" clId="{E0AD26D1-DCEA-40F3-B6C2-6D8D855A6A52}" dt="2022-02-19T07:22:28.839" v="0" actId="1038"/>
        <pc:sldMkLst>
          <pc:docMk/>
          <pc:sldMk cId="2806257027" sldId="256"/>
        </pc:sldMkLst>
        <pc:picChg chg="mod">
          <ac:chgData name="Dmitry Panteleev" userId="bf58f29454247979" providerId="LiveId" clId="{E0AD26D1-DCEA-40F3-B6C2-6D8D855A6A52}" dt="2022-02-19T07:22:28.839" v="0" actId="1038"/>
          <ac:picMkLst>
            <pc:docMk/>
            <pc:sldMk cId="2806257027" sldId="256"/>
            <ac:picMk id="5" creationId="{230BD1B1-AA22-48F1-B3ED-579CD284605D}"/>
          </ac:picMkLst>
        </pc:picChg>
      </pc:sldChg>
      <pc:sldChg chg="add">
        <pc:chgData name="Dmitry Panteleev" userId="bf58f29454247979" providerId="LiveId" clId="{E0AD26D1-DCEA-40F3-B6C2-6D8D855A6A52}" dt="2022-02-19T08:32:52.474" v="337"/>
        <pc:sldMkLst>
          <pc:docMk/>
          <pc:sldMk cId="2839543714" sldId="258"/>
        </pc:sldMkLst>
      </pc:sldChg>
      <pc:sldChg chg="add">
        <pc:chgData name="Dmitry Panteleev" userId="bf58f29454247979" providerId="LiveId" clId="{E0AD26D1-DCEA-40F3-B6C2-6D8D855A6A52}" dt="2022-02-19T08:32:52.474" v="337"/>
        <pc:sldMkLst>
          <pc:docMk/>
          <pc:sldMk cId="741275794" sldId="259"/>
        </pc:sldMkLst>
      </pc:sldChg>
      <pc:sldChg chg="add">
        <pc:chgData name="Dmitry Panteleev" userId="bf58f29454247979" providerId="LiveId" clId="{E0AD26D1-DCEA-40F3-B6C2-6D8D855A6A52}" dt="2022-02-19T08:32:52.474" v="337"/>
        <pc:sldMkLst>
          <pc:docMk/>
          <pc:sldMk cId="2554110450" sldId="260"/>
        </pc:sldMkLst>
      </pc:sldChg>
      <pc:sldChg chg="add">
        <pc:chgData name="Dmitry Panteleev" userId="bf58f29454247979" providerId="LiveId" clId="{E0AD26D1-DCEA-40F3-B6C2-6D8D855A6A52}" dt="2022-02-19T08:32:52.474" v="337"/>
        <pc:sldMkLst>
          <pc:docMk/>
          <pc:sldMk cId="1215333019" sldId="262"/>
        </pc:sldMkLst>
      </pc:sldChg>
      <pc:sldChg chg="addSp modSp mod">
        <pc:chgData name="Dmitry Panteleev" userId="bf58f29454247979" providerId="LiveId" clId="{E0AD26D1-DCEA-40F3-B6C2-6D8D855A6A52}" dt="2022-02-19T09:07:30.227" v="393" actId="20577"/>
        <pc:sldMkLst>
          <pc:docMk/>
          <pc:sldMk cId="1401741552" sldId="277"/>
        </pc:sldMkLst>
        <pc:spChg chg="add mod">
          <ac:chgData name="Dmitry Panteleev" userId="bf58f29454247979" providerId="LiveId" clId="{E0AD26D1-DCEA-40F3-B6C2-6D8D855A6A52}" dt="2022-02-19T09:07:30.227" v="393" actId="20577"/>
          <ac:spMkLst>
            <pc:docMk/>
            <pc:sldMk cId="1401741552" sldId="277"/>
            <ac:spMk id="5" creationId="{A2F924B0-393B-454B-B5DC-C3C50A037401}"/>
          </ac:spMkLst>
        </pc:spChg>
      </pc:sldChg>
      <pc:sldChg chg="modSp mod">
        <pc:chgData name="Dmitry Panteleev" userId="bf58f29454247979" providerId="LiveId" clId="{E0AD26D1-DCEA-40F3-B6C2-6D8D855A6A52}" dt="2022-02-19T07:56:54.611" v="43" actId="20577"/>
        <pc:sldMkLst>
          <pc:docMk/>
          <pc:sldMk cId="2113753105" sldId="278"/>
        </pc:sldMkLst>
        <pc:spChg chg="mod">
          <ac:chgData name="Dmitry Panteleev" userId="bf58f29454247979" providerId="LiveId" clId="{E0AD26D1-DCEA-40F3-B6C2-6D8D855A6A52}" dt="2022-02-19T07:56:54.611" v="43" actId="20577"/>
          <ac:spMkLst>
            <pc:docMk/>
            <pc:sldMk cId="2113753105" sldId="278"/>
            <ac:spMk id="9" creationId="{851C90CB-0648-4043-80D3-DD31F002C95D}"/>
          </ac:spMkLst>
        </pc:spChg>
        <pc:graphicFrameChg chg="mod">
          <ac:chgData name="Dmitry Panteleev" userId="bf58f29454247979" providerId="LiveId" clId="{E0AD26D1-DCEA-40F3-B6C2-6D8D855A6A52}" dt="2022-02-19T07:45:40.218" v="24" actId="20577"/>
          <ac:graphicFrameMkLst>
            <pc:docMk/>
            <pc:sldMk cId="2113753105" sldId="278"/>
            <ac:graphicFrameMk id="8" creationId="{32314CA1-90E9-40C6-A62B-C99A51ADB6DB}"/>
          </ac:graphicFrameMkLst>
        </pc:graphicFrameChg>
      </pc:sldChg>
      <pc:sldChg chg="modSp mod">
        <pc:chgData name="Dmitry Panteleev" userId="bf58f29454247979" providerId="LiveId" clId="{E0AD26D1-DCEA-40F3-B6C2-6D8D855A6A52}" dt="2022-02-19T08:23:25.939" v="326" actId="20577"/>
        <pc:sldMkLst>
          <pc:docMk/>
          <pc:sldMk cId="3871993674" sldId="279"/>
        </pc:sldMkLst>
        <pc:spChg chg="mod">
          <ac:chgData name="Dmitry Panteleev" userId="bf58f29454247979" providerId="LiveId" clId="{E0AD26D1-DCEA-40F3-B6C2-6D8D855A6A52}" dt="2022-02-19T08:23:25.939" v="326" actId="20577"/>
          <ac:spMkLst>
            <pc:docMk/>
            <pc:sldMk cId="3871993674" sldId="279"/>
            <ac:spMk id="4" creationId="{306F30A5-8F37-4112-81FA-3ED9356A5D57}"/>
          </ac:spMkLst>
        </pc:spChg>
      </pc:sldChg>
      <pc:sldChg chg="modSp mod">
        <pc:chgData name="Dmitry Panteleev" userId="bf58f29454247979" providerId="LiveId" clId="{E0AD26D1-DCEA-40F3-B6C2-6D8D855A6A52}" dt="2022-02-19T08:21:32.802" v="300" actId="404"/>
        <pc:sldMkLst>
          <pc:docMk/>
          <pc:sldMk cId="3952817451" sldId="281"/>
        </pc:sldMkLst>
        <pc:spChg chg="mod">
          <ac:chgData name="Dmitry Panteleev" userId="bf58f29454247979" providerId="LiveId" clId="{E0AD26D1-DCEA-40F3-B6C2-6D8D855A6A52}" dt="2022-02-19T08:21:32.802" v="300" actId="404"/>
          <ac:spMkLst>
            <pc:docMk/>
            <pc:sldMk cId="3952817451" sldId="281"/>
            <ac:spMk id="2" creationId="{F7AC189E-52A8-419D-9035-56527A79C305}"/>
          </ac:spMkLst>
        </pc:spChg>
      </pc:sldChg>
      <pc:sldChg chg="addSp delSp modSp mod">
        <pc:chgData name="Dmitry Panteleev" userId="bf58f29454247979" providerId="LiveId" clId="{E0AD26D1-DCEA-40F3-B6C2-6D8D855A6A52}" dt="2022-02-19T08:06:32.985" v="255" actId="21"/>
        <pc:sldMkLst>
          <pc:docMk/>
          <pc:sldMk cId="3070026971" sldId="282"/>
        </pc:sldMkLst>
        <pc:spChg chg="mod">
          <ac:chgData name="Dmitry Panteleev" userId="bf58f29454247979" providerId="LiveId" clId="{E0AD26D1-DCEA-40F3-B6C2-6D8D855A6A52}" dt="2022-02-19T08:03:26.112" v="75" actId="1076"/>
          <ac:spMkLst>
            <pc:docMk/>
            <pc:sldMk cId="3070026971" sldId="282"/>
            <ac:spMk id="5" creationId="{18E962DB-8C09-48A7-AC9E-4F41280864E8}"/>
          </ac:spMkLst>
        </pc:spChg>
        <pc:spChg chg="add del mod">
          <ac:chgData name="Dmitry Panteleev" userId="bf58f29454247979" providerId="LiveId" clId="{E0AD26D1-DCEA-40F3-B6C2-6D8D855A6A52}" dt="2022-02-19T08:06:32.985" v="255" actId="21"/>
          <ac:spMkLst>
            <pc:docMk/>
            <pc:sldMk cId="3070026971" sldId="282"/>
            <ac:spMk id="6" creationId="{08241CCE-83C1-4CF2-AE56-3E0F7CFE0EF5}"/>
          </ac:spMkLst>
        </pc:spChg>
      </pc:sldChg>
      <pc:sldChg chg="addSp new mod">
        <pc:chgData name="Dmitry Panteleev" userId="bf58f29454247979" providerId="LiveId" clId="{E0AD26D1-DCEA-40F3-B6C2-6D8D855A6A52}" dt="2022-02-19T08:30:28.560" v="330" actId="22"/>
        <pc:sldMkLst>
          <pc:docMk/>
          <pc:sldMk cId="931743904" sldId="288"/>
        </pc:sldMkLst>
        <pc:picChg chg="add">
          <ac:chgData name="Dmitry Panteleev" userId="bf58f29454247979" providerId="LiveId" clId="{E0AD26D1-DCEA-40F3-B6C2-6D8D855A6A52}" dt="2022-02-19T08:30:28.560" v="330" actId="22"/>
          <ac:picMkLst>
            <pc:docMk/>
            <pc:sldMk cId="931743904" sldId="288"/>
            <ac:picMk id="5" creationId="{80EAE3EB-20A6-4E5B-B711-F9AA6F518165}"/>
          </ac:picMkLst>
        </pc:picChg>
      </pc:sldChg>
      <pc:sldChg chg="addSp new mod">
        <pc:chgData name="Dmitry Panteleev" userId="bf58f29454247979" providerId="LiveId" clId="{E0AD26D1-DCEA-40F3-B6C2-6D8D855A6A52}" dt="2022-02-19T08:30:38.744" v="331" actId="22"/>
        <pc:sldMkLst>
          <pc:docMk/>
          <pc:sldMk cId="2557205206" sldId="289"/>
        </pc:sldMkLst>
        <pc:picChg chg="add">
          <ac:chgData name="Dmitry Panteleev" userId="bf58f29454247979" providerId="LiveId" clId="{E0AD26D1-DCEA-40F3-B6C2-6D8D855A6A52}" dt="2022-02-19T08:30:38.744" v="331" actId="22"/>
          <ac:picMkLst>
            <pc:docMk/>
            <pc:sldMk cId="2557205206" sldId="289"/>
            <ac:picMk id="5" creationId="{06A0F86B-D8DA-420B-AD08-688F6B1C5878}"/>
          </ac:picMkLst>
        </pc:picChg>
      </pc:sldChg>
      <pc:sldChg chg="addSp delSp new mod">
        <pc:chgData name="Dmitry Panteleev" userId="bf58f29454247979" providerId="LiveId" clId="{E0AD26D1-DCEA-40F3-B6C2-6D8D855A6A52}" dt="2022-02-19T08:32:50.766" v="336"/>
        <pc:sldMkLst>
          <pc:docMk/>
          <pc:sldMk cId="915317656" sldId="290"/>
        </pc:sldMkLst>
        <pc:picChg chg="add del">
          <ac:chgData name="Dmitry Panteleev" userId="bf58f29454247979" providerId="LiveId" clId="{E0AD26D1-DCEA-40F3-B6C2-6D8D855A6A52}" dt="2022-02-19T08:31:25.040" v="333" actId="478"/>
          <ac:picMkLst>
            <pc:docMk/>
            <pc:sldMk cId="915317656" sldId="290"/>
            <ac:picMk id="5" creationId="{6438D087-0960-4728-BEEA-3D416503DB24}"/>
          </ac:picMkLst>
        </pc:picChg>
        <pc:picChg chg="add">
          <ac:chgData name="Dmitry Panteleev" userId="bf58f29454247979" providerId="LiveId" clId="{E0AD26D1-DCEA-40F3-B6C2-6D8D855A6A52}" dt="2022-02-19T08:31:36.030" v="334" actId="22"/>
          <ac:picMkLst>
            <pc:docMk/>
            <pc:sldMk cId="915317656" sldId="290"/>
            <ac:picMk id="7" creationId="{5D270219-CB41-4AA0-B690-D2359C2DA829}"/>
          </ac:picMkLst>
        </pc:picChg>
        <pc:picChg chg="del">
          <ac:chgData name="Dmitry Panteleev" userId="bf58f29454247979" providerId="LiveId" clId="{E0AD26D1-DCEA-40F3-B6C2-6D8D855A6A52}" dt="2022-02-19T08:32:50.766" v="336"/>
          <ac:picMkLst>
            <pc:docMk/>
            <pc:sldMk cId="915317656" sldId="290"/>
            <ac:picMk id="8" creationId="{21EFA6A5-38D4-4D2D-9125-8A61EE935E73}"/>
          </ac:picMkLst>
        </pc:picChg>
      </pc:sldChg>
      <pc:sldChg chg="new del">
        <pc:chgData name="Dmitry Panteleev" userId="bf58f29454247979" providerId="LiveId" clId="{E0AD26D1-DCEA-40F3-B6C2-6D8D855A6A52}" dt="2022-02-19T08:32:54.723" v="338" actId="47"/>
        <pc:sldMkLst>
          <pc:docMk/>
          <pc:sldMk cId="2488451296" sldId="291"/>
        </pc:sldMkLst>
      </pc:sldChg>
    </pc:docChg>
  </pc:docChgLst>
  <pc:docChgLst>
    <pc:chgData name="Dmitry Panteleev" userId="bf58f29454247979" providerId="LiveId" clId="{95B65126-FD9E-4750-AF11-AD222D713403}"/>
    <pc:docChg chg="custSel modSld">
      <pc:chgData name="Dmitry Panteleev" userId="bf58f29454247979" providerId="LiveId" clId="{95B65126-FD9E-4750-AF11-AD222D713403}" dt="2022-02-14T13:29:23.005" v="288" actId="20577"/>
      <pc:docMkLst>
        <pc:docMk/>
      </pc:docMkLst>
      <pc:sldChg chg="modSp mod">
        <pc:chgData name="Dmitry Panteleev" userId="bf58f29454247979" providerId="LiveId" clId="{95B65126-FD9E-4750-AF11-AD222D713403}" dt="2022-02-14T13:26:14.400" v="104" actId="313"/>
        <pc:sldMkLst>
          <pc:docMk/>
          <pc:sldMk cId="2806257027" sldId="256"/>
        </pc:sldMkLst>
        <pc:spChg chg="mod">
          <ac:chgData name="Dmitry Panteleev" userId="bf58f29454247979" providerId="LiveId" clId="{95B65126-FD9E-4750-AF11-AD222D713403}" dt="2022-02-14T13:25:13.009" v="2" actId="404"/>
          <ac:spMkLst>
            <pc:docMk/>
            <pc:sldMk cId="2806257027" sldId="256"/>
            <ac:spMk id="2" creationId="{DE3D84FB-5D02-47D2-98FD-4F01A02E2AEA}"/>
          </ac:spMkLst>
        </pc:spChg>
        <pc:spChg chg="mod">
          <ac:chgData name="Dmitry Panteleev" userId="bf58f29454247979" providerId="LiveId" clId="{95B65126-FD9E-4750-AF11-AD222D713403}" dt="2022-02-14T13:25:26.949" v="30" actId="6549"/>
          <ac:spMkLst>
            <pc:docMk/>
            <pc:sldMk cId="2806257027" sldId="256"/>
            <ac:spMk id="3" creationId="{E9F6641D-ADF3-40BD-9BA3-E740E77C8826}"/>
          </ac:spMkLst>
        </pc:spChg>
        <pc:spChg chg="mod">
          <ac:chgData name="Dmitry Panteleev" userId="bf58f29454247979" providerId="LiveId" clId="{95B65126-FD9E-4750-AF11-AD222D713403}" dt="2022-02-14T13:26:14.400" v="104" actId="313"/>
          <ac:spMkLst>
            <pc:docMk/>
            <pc:sldMk cId="2806257027" sldId="256"/>
            <ac:spMk id="9" creationId="{CEBD9E17-CED4-4282-B91C-B1A5EA186ED5}"/>
          </ac:spMkLst>
        </pc:spChg>
      </pc:sldChg>
      <pc:sldChg chg="modSp mod">
        <pc:chgData name="Dmitry Panteleev" userId="bf58f29454247979" providerId="LiveId" clId="{95B65126-FD9E-4750-AF11-AD222D713403}" dt="2022-02-14T13:29:23.005" v="288" actId="20577"/>
        <pc:sldMkLst>
          <pc:docMk/>
          <pc:sldMk cId="2113753105" sldId="278"/>
        </pc:sldMkLst>
        <pc:spChg chg="mod">
          <ac:chgData name="Dmitry Panteleev" userId="bf58f29454247979" providerId="LiveId" clId="{95B65126-FD9E-4750-AF11-AD222D713403}" dt="2022-02-14T13:28:16.839" v="220" actId="20577"/>
          <ac:spMkLst>
            <pc:docMk/>
            <pc:sldMk cId="2113753105" sldId="278"/>
            <ac:spMk id="9" creationId="{851C90CB-0648-4043-80D3-DD31F002C95D}"/>
          </ac:spMkLst>
        </pc:spChg>
        <pc:graphicFrameChg chg="mod">
          <ac:chgData name="Dmitry Panteleev" userId="bf58f29454247979" providerId="LiveId" clId="{95B65126-FD9E-4750-AF11-AD222D713403}" dt="2022-02-14T13:29:23.005" v="288" actId="20577"/>
          <ac:graphicFrameMkLst>
            <pc:docMk/>
            <pc:sldMk cId="2113753105" sldId="278"/>
            <ac:graphicFrameMk id="8" creationId="{32314CA1-90E9-40C6-A62B-C99A51ADB6DB}"/>
          </ac:graphicFrameMkLst>
        </pc:graphicFrameChg>
      </pc:sldChg>
      <pc:sldChg chg="modSp mod">
        <pc:chgData name="Dmitry Panteleev" userId="bf58f29454247979" providerId="LiveId" clId="{95B65126-FD9E-4750-AF11-AD222D713403}" dt="2022-02-14T13:27:08.530" v="126" actId="27636"/>
        <pc:sldMkLst>
          <pc:docMk/>
          <pc:sldMk cId="1386049479" sldId="285"/>
        </pc:sldMkLst>
        <pc:spChg chg="mod">
          <ac:chgData name="Dmitry Panteleev" userId="bf58f29454247979" providerId="LiveId" clId="{95B65126-FD9E-4750-AF11-AD222D713403}" dt="2022-02-14T13:27:08.530" v="126" actId="27636"/>
          <ac:spMkLst>
            <pc:docMk/>
            <pc:sldMk cId="1386049479" sldId="285"/>
            <ac:spMk id="3" creationId="{0182A3DC-FCBB-4462-94B0-EBF36831F4A3}"/>
          </ac:spMkLst>
        </pc:spChg>
      </pc:sldChg>
    </pc:docChg>
  </pc:docChgLst>
  <pc:docChgLst>
    <pc:chgData name="Dmitry Panteleev" userId="bf58f29454247979" providerId="LiveId" clId="{D0C8CF2A-1D99-4F43-9A2A-0D033A19D02C}"/>
    <pc:docChg chg="undo custSel addSld delSld modSld sldOrd">
      <pc:chgData name="Dmitry Panteleev" userId="bf58f29454247979" providerId="LiveId" clId="{D0C8CF2A-1D99-4F43-9A2A-0D033A19D02C}" dt="2022-03-22T15:43:53.109" v="23"/>
      <pc:docMkLst>
        <pc:docMk/>
      </pc:docMkLst>
      <pc:sldChg chg="addSp delSp modSp add del mod ord setBg delDesignElem">
        <pc:chgData name="Dmitry Panteleev" userId="bf58f29454247979" providerId="LiveId" clId="{D0C8CF2A-1D99-4F43-9A2A-0D033A19D02C}" dt="2022-03-22T15:43:53.109" v="23"/>
        <pc:sldMkLst>
          <pc:docMk/>
          <pc:sldMk cId="2806257027" sldId="256"/>
        </pc:sldMkLst>
        <pc:spChg chg="mod">
          <ac:chgData name="Dmitry Panteleev" userId="bf58f29454247979" providerId="LiveId" clId="{D0C8CF2A-1D99-4F43-9A2A-0D033A19D02C}" dt="2022-03-22T15:43:39.055" v="22" actId="403"/>
          <ac:spMkLst>
            <pc:docMk/>
            <pc:sldMk cId="2806257027" sldId="256"/>
            <ac:spMk id="2" creationId="{DE3D84FB-5D02-47D2-98FD-4F01A02E2AEA}"/>
          </ac:spMkLst>
        </pc:spChg>
        <pc:spChg chg="mod">
          <ac:chgData name="Dmitry Panteleev" userId="bf58f29454247979" providerId="LiveId" clId="{D0C8CF2A-1D99-4F43-9A2A-0D033A19D02C}" dt="2022-03-22T15:43:53.109" v="23"/>
          <ac:spMkLst>
            <pc:docMk/>
            <pc:sldMk cId="2806257027" sldId="256"/>
            <ac:spMk id="9" creationId="{CEBD9E17-CED4-4282-B91C-B1A5EA186ED5}"/>
          </ac:spMkLst>
        </pc:spChg>
        <pc:spChg chg="add del">
          <ac:chgData name="Dmitry Panteleev" userId="bf58f29454247979" providerId="LiveId" clId="{D0C8CF2A-1D99-4F43-9A2A-0D033A19D02C}" dt="2022-03-22T15:43:09.559" v="11"/>
          <ac:spMkLst>
            <pc:docMk/>
            <pc:sldMk cId="2806257027" sldId="256"/>
            <ac:spMk id="19" creationId="{2FDF0794-1B86-42B2-B8C7-F60123E638ED}"/>
          </ac:spMkLst>
        </pc:spChg>
        <pc:spChg chg="add del">
          <ac:chgData name="Dmitry Panteleev" userId="bf58f29454247979" providerId="LiveId" clId="{D0C8CF2A-1D99-4F43-9A2A-0D033A19D02C}" dt="2022-03-22T15:43:09.559" v="11"/>
          <ac:spMkLst>
            <pc:docMk/>
            <pc:sldMk cId="2806257027" sldId="256"/>
            <ac:spMk id="21" creationId="{EAA48FC5-3C83-4F1B-BC33-DF0B588F8317}"/>
          </ac:spMkLst>
        </pc:spChg>
        <pc:cxnChg chg="add del">
          <ac:chgData name="Dmitry Panteleev" userId="bf58f29454247979" providerId="LiveId" clId="{D0C8CF2A-1D99-4F43-9A2A-0D033A19D02C}" dt="2022-03-22T15:43:09.559" v="11"/>
          <ac:cxnSpMkLst>
            <pc:docMk/>
            <pc:sldMk cId="2806257027" sldId="256"/>
            <ac:cxnSpMk id="23" creationId="{62F01714-1A39-4194-BD47-8A9960C59985}"/>
          </ac:cxnSpMkLst>
        </pc:cxnChg>
      </pc:sldChg>
      <pc:sldChg chg="delSp add del setBg delDesignElem">
        <pc:chgData name="Dmitry Panteleev" userId="bf58f29454247979" providerId="LiveId" clId="{D0C8CF2A-1D99-4F43-9A2A-0D033A19D02C}" dt="2022-03-22T15:43:16.950" v="16" actId="47"/>
        <pc:sldMkLst>
          <pc:docMk/>
          <pc:sldMk cId="27620738" sldId="292"/>
        </pc:sldMkLst>
        <pc:spChg chg="del">
          <ac:chgData name="Dmitry Panteleev" userId="bf58f29454247979" providerId="LiveId" clId="{D0C8CF2A-1D99-4F43-9A2A-0D033A19D02C}" dt="2022-03-22T15:42:27.216" v="1"/>
          <ac:spMkLst>
            <pc:docMk/>
            <pc:sldMk cId="27620738" sldId="292"/>
            <ac:spMk id="19" creationId="{2FDF0794-1B86-42B2-B8C7-F60123E638ED}"/>
          </ac:spMkLst>
        </pc:spChg>
        <pc:spChg chg="del">
          <ac:chgData name="Dmitry Panteleev" userId="bf58f29454247979" providerId="LiveId" clId="{D0C8CF2A-1D99-4F43-9A2A-0D033A19D02C}" dt="2022-03-22T15:42:27.216" v="1"/>
          <ac:spMkLst>
            <pc:docMk/>
            <pc:sldMk cId="27620738" sldId="292"/>
            <ac:spMk id="21" creationId="{EAA48FC5-3C83-4F1B-BC33-DF0B588F8317}"/>
          </ac:spMkLst>
        </pc:spChg>
        <pc:cxnChg chg="del">
          <ac:chgData name="Dmitry Panteleev" userId="bf58f29454247979" providerId="LiveId" clId="{D0C8CF2A-1D99-4F43-9A2A-0D033A19D02C}" dt="2022-03-22T15:42:27.216" v="1"/>
          <ac:cxnSpMkLst>
            <pc:docMk/>
            <pc:sldMk cId="27620738" sldId="292"/>
            <ac:cxnSpMk id="23" creationId="{62F01714-1A39-4194-BD47-8A9960C59985}"/>
          </ac:cxnSpMkLst>
        </pc:cxnChg>
      </pc:sldChg>
      <pc:sldChg chg="add del delDesignElem">
        <pc:chgData name="Dmitry Panteleev" userId="bf58f29454247979" providerId="LiveId" clId="{D0C8CF2A-1D99-4F43-9A2A-0D033A19D02C}" dt="2022-03-22T15:43:16.388" v="15" actId="47"/>
        <pc:sldMkLst>
          <pc:docMk/>
          <pc:sldMk cId="1576956423" sldId="293"/>
        </pc:sldMkLst>
      </pc:sldChg>
    </pc:docChg>
  </pc:docChgLst>
  <pc:docChgLst>
    <pc:chgData name="Dmitry Panteleev" userId="bf58f29454247979" providerId="LiveId" clId="{2CCBFDCF-B163-4EA9-8926-36D2C56839DC}"/>
    <pc:docChg chg="custSel modSld">
      <pc:chgData name="Dmitry Panteleev" userId="bf58f29454247979" providerId="LiveId" clId="{2CCBFDCF-B163-4EA9-8926-36D2C56839DC}" dt="2022-02-16T09:09:03.639" v="67" actId="403"/>
      <pc:docMkLst>
        <pc:docMk/>
      </pc:docMkLst>
      <pc:sldChg chg="modSp mod">
        <pc:chgData name="Dmitry Panteleev" userId="bf58f29454247979" providerId="LiveId" clId="{2CCBFDCF-B163-4EA9-8926-36D2C56839DC}" dt="2022-02-16T09:09:03.639" v="67" actId="403"/>
        <pc:sldMkLst>
          <pc:docMk/>
          <pc:sldMk cId="2806257027" sldId="256"/>
        </pc:sldMkLst>
        <pc:spChg chg="mod">
          <ac:chgData name="Dmitry Panteleev" userId="bf58f29454247979" providerId="LiveId" clId="{2CCBFDCF-B163-4EA9-8926-36D2C56839DC}" dt="2022-02-16T09:09:03.639" v="67" actId="403"/>
          <ac:spMkLst>
            <pc:docMk/>
            <pc:sldMk cId="2806257027" sldId="256"/>
            <ac:spMk id="2" creationId="{DE3D84FB-5D02-47D2-98FD-4F01A02E2AEA}"/>
          </ac:spMkLst>
        </pc:spChg>
        <pc:spChg chg="mod">
          <ac:chgData name="Dmitry Panteleev" userId="bf58f29454247979" providerId="LiveId" clId="{2CCBFDCF-B163-4EA9-8926-36D2C56839DC}" dt="2022-02-16T09:08:36.149" v="65" actId="20577"/>
          <ac:spMkLst>
            <pc:docMk/>
            <pc:sldMk cId="2806257027" sldId="256"/>
            <ac:spMk id="9" creationId="{CEBD9E17-CED4-4282-B91C-B1A5EA186ED5}"/>
          </ac:spMkLst>
        </pc:spChg>
      </pc:sldChg>
    </pc:docChg>
  </pc:docChgLst>
  <pc:docChgLst>
    <pc:chgData name="Dmitry Panteleev" userId="bf58f29454247979" providerId="LiveId" clId="{ECFE7B2F-0C2F-4061-9C12-1BA7DC22F067}"/>
    <pc:docChg chg="undo custSel modSld">
      <pc:chgData name="Dmitry Panteleev" userId="bf58f29454247979" providerId="LiveId" clId="{ECFE7B2F-0C2F-4061-9C12-1BA7DC22F067}" dt="2021-02-11T08:54:08.164" v="1272" actId="255"/>
      <pc:docMkLst>
        <pc:docMk/>
      </pc:docMkLst>
      <pc:sldChg chg="addSp delSp modSp mod chgLayout">
        <pc:chgData name="Dmitry Panteleev" userId="bf58f29454247979" providerId="LiveId" clId="{ECFE7B2F-0C2F-4061-9C12-1BA7DC22F067}" dt="2021-02-11T08:52:36.601" v="1264" actId="478"/>
        <pc:sldMkLst>
          <pc:docMk/>
          <pc:sldMk cId="1401741552" sldId="277"/>
        </pc:sldMkLst>
        <pc:spChg chg="mod ord">
          <ac:chgData name="Dmitry Panteleev" userId="bf58f29454247979" providerId="LiveId" clId="{ECFE7B2F-0C2F-4061-9C12-1BA7DC22F067}" dt="2021-02-11T08:52:21.733" v="1248" actId="700"/>
          <ac:spMkLst>
            <pc:docMk/>
            <pc:sldMk cId="1401741552" sldId="277"/>
            <ac:spMk id="2" creationId="{7A4919D0-F177-4BBA-9A0B-DBA69E2ED764}"/>
          </ac:spMkLst>
        </pc:spChg>
        <pc:spChg chg="add del mod ord">
          <ac:chgData name="Dmitry Panteleev" userId="bf58f29454247979" providerId="LiveId" clId="{ECFE7B2F-0C2F-4061-9C12-1BA7DC22F067}" dt="2021-02-11T08:52:36.601" v="1264" actId="478"/>
          <ac:spMkLst>
            <pc:docMk/>
            <pc:sldMk cId="1401741552" sldId="277"/>
            <ac:spMk id="3" creationId="{F765E04D-E11F-4590-8CBE-08DEE2D63EB0}"/>
          </ac:spMkLst>
        </pc:spChg>
        <pc:spChg chg="del">
          <ac:chgData name="Dmitry Panteleev" userId="bf58f29454247979" providerId="LiveId" clId="{ECFE7B2F-0C2F-4061-9C12-1BA7DC22F067}" dt="2021-02-11T08:51:38.303" v="1247" actId="478"/>
          <ac:spMkLst>
            <pc:docMk/>
            <pc:sldMk cId="1401741552" sldId="277"/>
            <ac:spMk id="4" creationId="{C4B57F4B-EC59-40A9-BD25-D56AFB7DBC12}"/>
          </ac:spMkLst>
        </pc:spChg>
      </pc:sldChg>
      <pc:sldChg chg="addSp modSp mod">
        <pc:chgData name="Dmitry Panteleev" userId="bf58f29454247979" providerId="LiveId" clId="{ECFE7B2F-0C2F-4061-9C12-1BA7DC22F067}" dt="2021-02-11T08:54:08.164" v="1272" actId="255"/>
        <pc:sldMkLst>
          <pc:docMk/>
          <pc:sldMk cId="2113753105" sldId="278"/>
        </pc:sldMkLst>
        <pc:spChg chg="add mod">
          <ac:chgData name="Dmitry Panteleev" userId="bf58f29454247979" providerId="LiveId" clId="{ECFE7B2F-0C2F-4061-9C12-1BA7DC22F067}" dt="2021-02-11T08:24:31.159" v="561" actId="14100"/>
          <ac:spMkLst>
            <pc:docMk/>
            <pc:sldMk cId="2113753105" sldId="278"/>
            <ac:spMk id="9" creationId="{851C90CB-0648-4043-80D3-DD31F002C95D}"/>
          </ac:spMkLst>
        </pc:spChg>
        <pc:graphicFrameChg chg="mod modGraphic">
          <ac:chgData name="Dmitry Panteleev" userId="bf58f29454247979" providerId="LiveId" clId="{ECFE7B2F-0C2F-4061-9C12-1BA7DC22F067}" dt="2021-02-11T08:54:08.164" v="1272" actId="255"/>
          <ac:graphicFrameMkLst>
            <pc:docMk/>
            <pc:sldMk cId="2113753105" sldId="278"/>
            <ac:graphicFrameMk id="8" creationId="{32314CA1-90E9-40C6-A62B-C99A51ADB6DB}"/>
          </ac:graphicFrameMkLst>
        </pc:graphicFrameChg>
      </pc:sldChg>
      <pc:sldChg chg="addSp modSp mod">
        <pc:chgData name="Dmitry Panteleev" userId="bf58f29454247979" providerId="LiveId" clId="{ECFE7B2F-0C2F-4061-9C12-1BA7DC22F067}" dt="2021-02-11T08:53:34.824" v="1267" actId="113"/>
        <pc:sldMkLst>
          <pc:docMk/>
          <pc:sldMk cId="3871993674" sldId="279"/>
        </pc:sldMkLst>
        <pc:spChg chg="add mod">
          <ac:chgData name="Dmitry Panteleev" userId="bf58f29454247979" providerId="LiveId" clId="{ECFE7B2F-0C2F-4061-9C12-1BA7DC22F067}" dt="2021-02-11T08:40:11.662" v="1227" actId="14100"/>
          <ac:spMkLst>
            <pc:docMk/>
            <pc:sldMk cId="3871993674" sldId="279"/>
            <ac:spMk id="4" creationId="{306F30A5-8F37-4112-81FA-3ED9356A5D57}"/>
          </ac:spMkLst>
        </pc:spChg>
        <pc:graphicFrameChg chg="mod modGraphic">
          <ac:chgData name="Dmitry Panteleev" userId="bf58f29454247979" providerId="LiveId" clId="{ECFE7B2F-0C2F-4061-9C12-1BA7DC22F067}" dt="2021-02-11T08:53:34.824" v="1267" actId="113"/>
          <ac:graphicFrameMkLst>
            <pc:docMk/>
            <pc:sldMk cId="3871993674" sldId="279"/>
            <ac:graphicFrameMk id="7" creationId="{B4574663-52CD-4605-9D93-BD3265299303}"/>
          </ac:graphicFrameMkLst>
        </pc:graphicFrameChg>
      </pc:sldChg>
      <pc:sldChg chg="addSp delSp modSp mod">
        <pc:chgData name="Dmitry Panteleev" userId="bf58f29454247979" providerId="LiveId" clId="{ECFE7B2F-0C2F-4061-9C12-1BA7DC22F067}" dt="2021-02-11T08:43:10.002" v="1246" actId="14100"/>
        <pc:sldMkLst>
          <pc:docMk/>
          <pc:sldMk cId="2277636708" sldId="280"/>
        </pc:sldMkLst>
        <pc:spChg chg="del">
          <ac:chgData name="Dmitry Panteleev" userId="bf58f29454247979" providerId="LiveId" clId="{ECFE7B2F-0C2F-4061-9C12-1BA7DC22F067}" dt="2021-02-11T08:11:39.910" v="0" actId="478"/>
          <ac:spMkLst>
            <pc:docMk/>
            <pc:sldMk cId="2277636708" sldId="280"/>
            <ac:spMk id="3" creationId="{9DBC4F71-15C3-4DBE-BFFF-59C4224EE658}"/>
          </ac:spMkLst>
        </pc:spChg>
        <pc:spChg chg="add mod">
          <ac:chgData name="Dmitry Panteleev" userId="bf58f29454247979" providerId="LiveId" clId="{ECFE7B2F-0C2F-4061-9C12-1BA7DC22F067}" dt="2021-02-11T08:42:36.608" v="1236" actId="1582"/>
          <ac:spMkLst>
            <pc:docMk/>
            <pc:sldMk cId="2277636708" sldId="280"/>
            <ac:spMk id="8" creationId="{EE5FE63F-331A-4BCB-AE47-72618BA5723D}"/>
          </ac:spMkLst>
        </pc:spChg>
        <pc:picChg chg="add del mod">
          <ac:chgData name="Dmitry Panteleev" userId="bf58f29454247979" providerId="LiveId" clId="{ECFE7B2F-0C2F-4061-9C12-1BA7DC22F067}" dt="2021-02-11T08:13:28.902" v="8" actId="478"/>
          <ac:picMkLst>
            <pc:docMk/>
            <pc:sldMk cId="2277636708" sldId="280"/>
            <ac:picMk id="5" creationId="{679F8523-D5AB-4CF7-B242-30C08FECA495}"/>
          </ac:picMkLst>
        </pc:picChg>
        <pc:picChg chg="add mod">
          <ac:chgData name="Dmitry Panteleev" userId="bf58f29454247979" providerId="LiveId" clId="{ECFE7B2F-0C2F-4061-9C12-1BA7DC22F067}" dt="2021-02-11T08:42:42.755" v="1239" actId="1076"/>
          <ac:picMkLst>
            <pc:docMk/>
            <pc:sldMk cId="2277636708" sldId="280"/>
            <ac:picMk id="7" creationId="{4E99D699-7247-41C1-8619-9593D1ACE6DD}"/>
          </ac:picMkLst>
        </pc:picChg>
        <pc:cxnChg chg="add mod">
          <ac:chgData name="Dmitry Panteleev" userId="bf58f29454247979" providerId="LiveId" clId="{ECFE7B2F-0C2F-4061-9C12-1BA7DC22F067}" dt="2021-02-11T08:43:10.002" v="1246" actId="14100"/>
          <ac:cxnSpMkLst>
            <pc:docMk/>
            <pc:sldMk cId="2277636708" sldId="280"/>
            <ac:cxnSpMk id="9" creationId="{89539F58-2BF3-46BA-8B8A-65A134B63319}"/>
          </ac:cxnSpMkLst>
        </pc:cxnChg>
      </pc:sldChg>
      <pc:sldChg chg="addSp delSp modSp mod">
        <pc:chgData name="Dmitry Panteleev" userId="bf58f29454247979" providerId="LiveId" clId="{ECFE7B2F-0C2F-4061-9C12-1BA7DC22F067}" dt="2021-02-11T08:21:46.565" v="375" actId="14100"/>
        <pc:sldMkLst>
          <pc:docMk/>
          <pc:sldMk cId="3952817451" sldId="281"/>
        </pc:sldMkLst>
        <pc:spChg chg="del">
          <ac:chgData name="Dmitry Panteleev" userId="bf58f29454247979" providerId="LiveId" clId="{ECFE7B2F-0C2F-4061-9C12-1BA7DC22F067}" dt="2021-02-11T08:14:12.539" v="13" actId="478"/>
          <ac:spMkLst>
            <pc:docMk/>
            <pc:sldMk cId="3952817451" sldId="281"/>
            <ac:spMk id="3" creationId="{29ECA81E-185C-4581-9E8C-CECCEFBC2A6D}"/>
          </ac:spMkLst>
        </pc:spChg>
        <pc:spChg chg="add mod">
          <ac:chgData name="Dmitry Panteleev" userId="bf58f29454247979" providerId="LiveId" clId="{ECFE7B2F-0C2F-4061-9C12-1BA7DC22F067}" dt="2021-02-11T08:20:09.120" v="344" actId="14100"/>
          <ac:spMkLst>
            <pc:docMk/>
            <pc:sldMk cId="3952817451" sldId="281"/>
            <ac:spMk id="6" creationId="{DB2EB069-9D94-4D46-B443-573ACFBD4E4F}"/>
          </ac:spMkLst>
        </pc:spChg>
        <pc:picChg chg="add mod modCrop">
          <ac:chgData name="Dmitry Panteleev" userId="bf58f29454247979" providerId="LiveId" clId="{ECFE7B2F-0C2F-4061-9C12-1BA7DC22F067}" dt="2021-02-11T08:21:46.565" v="375" actId="14100"/>
          <ac:picMkLst>
            <pc:docMk/>
            <pc:sldMk cId="3952817451" sldId="281"/>
            <ac:picMk id="5" creationId="{661F908C-01F4-4250-BBC4-3CA0ED253524}"/>
          </ac:picMkLst>
        </pc:picChg>
      </pc:sldChg>
      <pc:sldChg chg="addSp delSp modSp mod">
        <pc:chgData name="Dmitry Panteleev" userId="bf58f29454247979" providerId="LiveId" clId="{ECFE7B2F-0C2F-4061-9C12-1BA7DC22F067}" dt="2021-02-11T08:53:41.427" v="1269" actId="113"/>
        <pc:sldMkLst>
          <pc:docMk/>
          <pc:sldMk cId="3070026971" sldId="282"/>
        </pc:sldMkLst>
        <pc:spChg chg="del">
          <ac:chgData name="Dmitry Panteleev" userId="bf58f29454247979" providerId="LiveId" clId="{ECFE7B2F-0C2F-4061-9C12-1BA7DC22F067}" dt="2021-02-11T08:26:18.042" v="575" actId="478"/>
          <ac:spMkLst>
            <pc:docMk/>
            <pc:sldMk cId="3070026971" sldId="282"/>
            <ac:spMk id="3" creationId="{491DDF42-3308-4661-A4F4-3EE7840C4C8F}"/>
          </ac:spMkLst>
        </pc:spChg>
        <pc:spChg chg="add mod">
          <ac:chgData name="Dmitry Panteleev" userId="bf58f29454247979" providerId="LiveId" clId="{ECFE7B2F-0C2F-4061-9C12-1BA7DC22F067}" dt="2021-02-11T08:37:13.839" v="908" actId="1076"/>
          <ac:spMkLst>
            <pc:docMk/>
            <pc:sldMk cId="3070026971" sldId="282"/>
            <ac:spMk id="5" creationId="{18E962DB-8C09-48A7-AC9E-4F41280864E8}"/>
          </ac:spMkLst>
        </pc:spChg>
        <pc:spChg chg="add del mod">
          <ac:chgData name="Dmitry Panteleev" userId="bf58f29454247979" providerId="LiveId" clId="{ECFE7B2F-0C2F-4061-9C12-1BA7DC22F067}" dt="2021-02-11T08:31:09.306" v="684" actId="478"/>
          <ac:spMkLst>
            <pc:docMk/>
            <pc:sldMk cId="3070026971" sldId="282"/>
            <ac:spMk id="6" creationId="{0FF9CABE-C12A-45CF-90BA-69C2B406234A}"/>
          </ac:spMkLst>
        </pc:spChg>
        <pc:spChg chg="add del mod">
          <ac:chgData name="Dmitry Panteleev" userId="bf58f29454247979" providerId="LiveId" clId="{ECFE7B2F-0C2F-4061-9C12-1BA7DC22F067}" dt="2021-02-11T08:30:34.817" v="675" actId="478"/>
          <ac:spMkLst>
            <pc:docMk/>
            <pc:sldMk cId="3070026971" sldId="282"/>
            <ac:spMk id="7" creationId="{0ADE48F6-8893-484D-A066-53E9C4F18AAB}"/>
          </ac:spMkLst>
        </pc:spChg>
        <pc:spChg chg="add del mod">
          <ac:chgData name="Dmitry Panteleev" userId="bf58f29454247979" providerId="LiveId" clId="{ECFE7B2F-0C2F-4061-9C12-1BA7DC22F067}" dt="2021-02-11T08:30:25.780" v="674" actId="478"/>
          <ac:spMkLst>
            <pc:docMk/>
            <pc:sldMk cId="3070026971" sldId="282"/>
            <ac:spMk id="8" creationId="{572AF53D-CA7F-46E0-94AD-E7621B233018}"/>
          </ac:spMkLst>
        </pc:spChg>
        <pc:spChg chg="add mod">
          <ac:chgData name="Dmitry Panteleev" userId="bf58f29454247979" providerId="LiveId" clId="{ECFE7B2F-0C2F-4061-9C12-1BA7DC22F067}" dt="2021-02-11T08:30:54.082" v="680" actId="1076"/>
          <ac:spMkLst>
            <pc:docMk/>
            <pc:sldMk cId="3070026971" sldId="282"/>
            <ac:spMk id="9" creationId="{745C25F3-D0E3-45BD-AEA9-000D860E6660}"/>
          </ac:spMkLst>
        </pc:spChg>
        <pc:spChg chg="add del mod">
          <ac:chgData name="Dmitry Panteleev" userId="bf58f29454247979" providerId="LiveId" clId="{ECFE7B2F-0C2F-4061-9C12-1BA7DC22F067}" dt="2021-02-11T08:30:15.271" v="672" actId="478"/>
          <ac:spMkLst>
            <pc:docMk/>
            <pc:sldMk cId="3070026971" sldId="282"/>
            <ac:spMk id="10" creationId="{A8E49542-6E94-40F7-9C6A-A8E9250F2865}"/>
          </ac:spMkLst>
        </pc:spChg>
        <pc:spChg chg="add mod">
          <ac:chgData name="Dmitry Panteleev" userId="bf58f29454247979" providerId="LiveId" clId="{ECFE7B2F-0C2F-4061-9C12-1BA7DC22F067}" dt="2021-02-11T08:29:29.580" v="666" actId="571"/>
          <ac:spMkLst>
            <pc:docMk/>
            <pc:sldMk cId="3070026971" sldId="282"/>
            <ac:spMk id="12" creationId="{978B6AF9-671E-4E38-A4AE-5678E30C2080}"/>
          </ac:spMkLst>
        </pc:spChg>
        <pc:spChg chg="add del mod">
          <ac:chgData name="Dmitry Panteleev" userId="bf58f29454247979" providerId="LiveId" clId="{ECFE7B2F-0C2F-4061-9C12-1BA7DC22F067}" dt="2021-02-11T08:31:06.114" v="683" actId="478"/>
          <ac:spMkLst>
            <pc:docMk/>
            <pc:sldMk cId="3070026971" sldId="282"/>
            <ac:spMk id="13" creationId="{54DBE4A1-7680-40C8-AEB2-63AB0861BE07}"/>
          </ac:spMkLst>
        </pc:spChg>
        <pc:spChg chg="add mod">
          <ac:chgData name="Dmitry Panteleev" userId="bf58f29454247979" providerId="LiveId" clId="{ECFE7B2F-0C2F-4061-9C12-1BA7DC22F067}" dt="2021-02-11T08:29:54.532" v="671" actId="571"/>
          <ac:spMkLst>
            <pc:docMk/>
            <pc:sldMk cId="3070026971" sldId="282"/>
            <ac:spMk id="14" creationId="{2C46FA25-4E85-4496-B6AD-8080D9AB27B0}"/>
          </ac:spMkLst>
        </pc:spChg>
        <pc:spChg chg="add mod">
          <ac:chgData name="Dmitry Panteleev" userId="bf58f29454247979" providerId="LiveId" clId="{ECFE7B2F-0C2F-4061-9C12-1BA7DC22F067}" dt="2021-02-11T08:30:57.399" v="681" actId="571"/>
          <ac:spMkLst>
            <pc:docMk/>
            <pc:sldMk cId="3070026971" sldId="282"/>
            <ac:spMk id="15" creationId="{37EFEC76-82F2-445B-8436-82EC580B0FEF}"/>
          </ac:spMkLst>
        </pc:spChg>
        <pc:spChg chg="add mod">
          <ac:chgData name="Dmitry Panteleev" userId="bf58f29454247979" providerId="LiveId" clId="{ECFE7B2F-0C2F-4061-9C12-1BA7DC22F067}" dt="2021-02-11T08:31:00.385" v="682" actId="571"/>
          <ac:spMkLst>
            <pc:docMk/>
            <pc:sldMk cId="3070026971" sldId="282"/>
            <ac:spMk id="16" creationId="{3F7101C1-C7A2-4833-9FAE-BC0F4F59E264}"/>
          </ac:spMkLst>
        </pc:spChg>
        <pc:spChg chg="add mod">
          <ac:chgData name="Dmitry Panteleev" userId="bf58f29454247979" providerId="LiveId" clId="{ECFE7B2F-0C2F-4061-9C12-1BA7DC22F067}" dt="2021-02-11T08:31:13.075" v="685" actId="571"/>
          <ac:spMkLst>
            <pc:docMk/>
            <pc:sldMk cId="3070026971" sldId="282"/>
            <ac:spMk id="17" creationId="{4814B0AB-05DD-49D3-B175-9ADAC7B52A03}"/>
          </ac:spMkLst>
        </pc:spChg>
        <pc:spChg chg="add mod">
          <ac:chgData name="Dmitry Panteleev" userId="bf58f29454247979" providerId="LiveId" clId="{ECFE7B2F-0C2F-4061-9C12-1BA7DC22F067}" dt="2021-02-11T08:31:17.306" v="686" actId="571"/>
          <ac:spMkLst>
            <pc:docMk/>
            <pc:sldMk cId="3070026971" sldId="282"/>
            <ac:spMk id="18" creationId="{230DAB49-4BE9-4F6F-8CB1-6A73BF79E727}"/>
          </ac:spMkLst>
        </pc:spChg>
        <pc:spChg chg="add del mod">
          <ac:chgData name="Dmitry Panteleev" userId="bf58f29454247979" providerId="LiveId" clId="{ECFE7B2F-0C2F-4061-9C12-1BA7DC22F067}" dt="2021-02-11T08:31:53.599" v="689" actId="478"/>
          <ac:spMkLst>
            <pc:docMk/>
            <pc:sldMk cId="3070026971" sldId="282"/>
            <ac:spMk id="19" creationId="{DA6994A3-6B94-42F4-B370-ABF7F1B157F5}"/>
          </ac:spMkLst>
        </pc:spChg>
        <pc:spChg chg="add mod">
          <ac:chgData name="Dmitry Panteleev" userId="bf58f29454247979" providerId="LiveId" clId="{ECFE7B2F-0C2F-4061-9C12-1BA7DC22F067}" dt="2021-02-11T08:53:41.427" v="1269" actId="113"/>
          <ac:spMkLst>
            <pc:docMk/>
            <pc:sldMk cId="3070026971" sldId="282"/>
            <ac:spMk id="28" creationId="{FBE84F19-EA9D-4947-B606-8BA6C8E2A2AB}"/>
          </ac:spMkLst>
        </pc:spChg>
        <pc:picChg chg="add mod">
          <ac:chgData name="Dmitry Panteleev" userId="bf58f29454247979" providerId="LiveId" clId="{ECFE7B2F-0C2F-4061-9C12-1BA7DC22F067}" dt="2021-02-11T08:32:31.900" v="700" actId="1076"/>
          <ac:picMkLst>
            <pc:docMk/>
            <pc:sldMk cId="3070026971" sldId="282"/>
            <ac:picMk id="4" creationId="{E3BC7FA0-82F5-47A4-AE20-2A1AD8ABEDC3}"/>
          </ac:picMkLst>
        </pc:picChg>
        <pc:picChg chg="add mod">
          <ac:chgData name="Dmitry Panteleev" userId="bf58f29454247979" providerId="LiveId" clId="{ECFE7B2F-0C2F-4061-9C12-1BA7DC22F067}" dt="2021-02-11T08:29:29.580" v="666" actId="571"/>
          <ac:picMkLst>
            <pc:docMk/>
            <pc:sldMk cId="3070026971" sldId="282"/>
            <ac:picMk id="11" creationId="{1AF514F1-6B99-4F7C-A061-757FE02C7A8A}"/>
          </ac:picMkLst>
        </pc:picChg>
        <pc:cxnChg chg="add mod">
          <ac:chgData name="Dmitry Panteleev" userId="bf58f29454247979" providerId="LiveId" clId="{ECFE7B2F-0C2F-4061-9C12-1BA7DC22F067}" dt="2021-02-11T08:34:12.688" v="754" actId="208"/>
          <ac:cxnSpMkLst>
            <pc:docMk/>
            <pc:sldMk cId="3070026971" sldId="282"/>
            <ac:cxnSpMk id="21" creationId="{3E142714-89C2-49E6-9352-F0ACB55B4E39}"/>
          </ac:cxnSpMkLst>
        </pc:cxnChg>
        <pc:cxnChg chg="add del mod">
          <ac:chgData name="Dmitry Panteleev" userId="bf58f29454247979" providerId="LiveId" clId="{ECFE7B2F-0C2F-4061-9C12-1BA7DC22F067}" dt="2021-02-11T08:34:45.283" v="758" actId="21"/>
          <ac:cxnSpMkLst>
            <pc:docMk/>
            <pc:sldMk cId="3070026971" sldId="282"/>
            <ac:cxnSpMk id="22" creationId="{CBC2042A-D65C-4F77-8225-2384C8A03070}"/>
          </ac:cxnSpMkLst>
        </pc:cxnChg>
        <pc:cxnChg chg="add del mod">
          <ac:chgData name="Dmitry Panteleev" userId="bf58f29454247979" providerId="LiveId" clId="{ECFE7B2F-0C2F-4061-9C12-1BA7DC22F067}" dt="2021-02-11T08:32:24.321" v="696" actId="478"/>
          <ac:cxnSpMkLst>
            <pc:docMk/>
            <pc:sldMk cId="3070026971" sldId="282"/>
            <ac:cxnSpMk id="23" creationId="{0950A309-CBBB-4BBA-975F-80B22E71E18A}"/>
          </ac:cxnSpMkLst>
        </pc:cxnChg>
        <pc:cxnChg chg="add mod">
          <ac:chgData name="Dmitry Panteleev" userId="bf58f29454247979" providerId="LiveId" clId="{ECFE7B2F-0C2F-4061-9C12-1BA7DC22F067}" dt="2021-02-11T08:34:26.223" v="756" actId="14100"/>
          <ac:cxnSpMkLst>
            <pc:docMk/>
            <pc:sldMk cId="3070026971" sldId="282"/>
            <ac:cxnSpMk id="24" creationId="{3773C9D5-2AB9-4BF5-B3FD-E3A614824EB5}"/>
          </ac:cxnSpMkLst>
        </pc:cxnChg>
        <pc:cxnChg chg="add mod">
          <ac:chgData name="Dmitry Panteleev" userId="bf58f29454247979" providerId="LiveId" clId="{ECFE7B2F-0C2F-4061-9C12-1BA7DC22F067}" dt="2021-02-11T08:34:12.688" v="754" actId="208"/>
          <ac:cxnSpMkLst>
            <pc:docMk/>
            <pc:sldMk cId="3070026971" sldId="282"/>
            <ac:cxnSpMk id="25" creationId="{87B0CF15-3F29-45F2-B35D-DCF724AB1CA5}"/>
          </ac:cxnSpMkLst>
        </pc:cxnChg>
        <pc:cxnChg chg="add mod">
          <ac:chgData name="Dmitry Panteleev" userId="bf58f29454247979" providerId="LiveId" clId="{ECFE7B2F-0C2F-4061-9C12-1BA7DC22F067}" dt="2021-02-11T08:34:12.688" v="754" actId="208"/>
          <ac:cxnSpMkLst>
            <pc:docMk/>
            <pc:sldMk cId="3070026971" sldId="282"/>
            <ac:cxnSpMk id="26" creationId="{64DE7A83-22DD-4CAD-A310-6AC99CB9E686}"/>
          </ac:cxnSpMkLst>
        </pc:cxnChg>
        <pc:cxnChg chg="add mod">
          <ac:chgData name="Dmitry Panteleev" userId="bf58f29454247979" providerId="LiveId" clId="{ECFE7B2F-0C2F-4061-9C12-1BA7DC22F067}" dt="2021-02-11T08:34:12.688" v="754" actId="208"/>
          <ac:cxnSpMkLst>
            <pc:docMk/>
            <pc:sldMk cId="3070026971" sldId="282"/>
            <ac:cxnSpMk id="27" creationId="{6246F9D1-324E-4919-AC19-E9C5333DA226}"/>
          </ac:cxnSpMkLst>
        </pc:cxnChg>
        <pc:cxnChg chg="add mod">
          <ac:chgData name="Dmitry Panteleev" userId="bf58f29454247979" providerId="LiveId" clId="{ECFE7B2F-0C2F-4061-9C12-1BA7DC22F067}" dt="2021-02-11T08:35:07.752" v="762" actId="14100"/>
          <ac:cxnSpMkLst>
            <pc:docMk/>
            <pc:sldMk cId="3070026971" sldId="282"/>
            <ac:cxnSpMk id="31" creationId="{A00BBF94-EBC4-445B-A594-41E4D536F8EC}"/>
          </ac:cxnSpMkLst>
        </pc:cxnChg>
        <pc:cxnChg chg="add mod">
          <ac:chgData name="Dmitry Panteleev" userId="bf58f29454247979" providerId="LiveId" clId="{ECFE7B2F-0C2F-4061-9C12-1BA7DC22F067}" dt="2021-02-11T08:35:18.987" v="763" actId="571"/>
          <ac:cxnSpMkLst>
            <pc:docMk/>
            <pc:sldMk cId="3070026971" sldId="282"/>
            <ac:cxnSpMk id="33" creationId="{9BB8C0E1-D134-49BC-9DDA-1A896349B220}"/>
          </ac:cxnSpMkLst>
        </pc:cxn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15A935-3555-49ED-B25B-4B0D2857772D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5E656B40-8F6F-4ED4-A0B5-C4D95C0FD5C5}">
      <dgm:prSet phldrT="[Текст]" custT="1"/>
      <dgm:spPr/>
      <dgm:t>
        <a:bodyPr/>
        <a:lstStyle/>
        <a:p>
          <a:r>
            <a:rPr lang="ru-RU" sz="1600" b="1" dirty="0"/>
            <a:t>СБОР ИНФОРМАЦИИ (ВИДЕОПОТОК)</a:t>
          </a:r>
        </a:p>
      </dgm:t>
    </dgm:pt>
    <dgm:pt modelId="{CCBC16BF-7B9D-430B-9B09-D9C0AE398361}" type="parTrans" cxnId="{AA6EC71C-44C4-4541-A363-9C7E122C9434}">
      <dgm:prSet/>
      <dgm:spPr/>
      <dgm:t>
        <a:bodyPr/>
        <a:lstStyle/>
        <a:p>
          <a:endParaRPr lang="ru-RU" sz="1600" b="1"/>
        </a:p>
      </dgm:t>
    </dgm:pt>
    <dgm:pt modelId="{3F324A99-2914-42C7-A5E7-9CDFC6D1D000}" type="sibTrans" cxnId="{AA6EC71C-44C4-4541-A363-9C7E122C9434}">
      <dgm:prSet/>
      <dgm:spPr/>
      <dgm:t>
        <a:bodyPr/>
        <a:lstStyle/>
        <a:p>
          <a:endParaRPr lang="ru-RU" sz="1600" b="1"/>
        </a:p>
      </dgm:t>
    </dgm:pt>
    <dgm:pt modelId="{605195EA-9CA5-4CC8-B859-75C999E59510}">
      <dgm:prSet phldrT="[Текст]" custT="1"/>
      <dgm:spPr/>
      <dgm:t>
        <a:bodyPr/>
        <a:lstStyle/>
        <a:p>
          <a:r>
            <a:rPr lang="ru-RU" sz="1600" b="1" dirty="0"/>
            <a:t>РАСПОЗНАВАНИЕ И РЕГИСТРАЦИЯ ФАКТА</a:t>
          </a:r>
        </a:p>
        <a:p>
          <a:r>
            <a:rPr lang="ru-RU" sz="1600" b="1" dirty="0"/>
            <a:t>(ПРОГРАММА)</a:t>
          </a:r>
        </a:p>
      </dgm:t>
    </dgm:pt>
    <dgm:pt modelId="{5715152E-0A46-4EF0-BCB8-E96515C560C8}" type="parTrans" cxnId="{334F0107-E4A9-4190-8162-417186A742EF}">
      <dgm:prSet/>
      <dgm:spPr/>
      <dgm:t>
        <a:bodyPr/>
        <a:lstStyle/>
        <a:p>
          <a:endParaRPr lang="ru-RU" sz="1600" b="1"/>
        </a:p>
      </dgm:t>
    </dgm:pt>
    <dgm:pt modelId="{3828CD52-FA53-4AA9-AF49-826685A5900F}" type="sibTrans" cxnId="{334F0107-E4A9-4190-8162-417186A742EF}">
      <dgm:prSet/>
      <dgm:spPr/>
      <dgm:t>
        <a:bodyPr/>
        <a:lstStyle/>
        <a:p>
          <a:endParaRPr lang="ru-RU" sz="1600" b="1"/>
        </a:p>
      </dgm:t>
    </dgm:pt>
    <dgm:pt modelId="{8AD6CC39-A974-452C-8C1F-12B5CBB8AC02}">
      <dgm:prSet phldrT="[Текст]" custT="1"/>
      <dgm:spPr/>
      <dgm:t>
        <a:bodyPr/>
        <a:lstStyle/>
        <a:p>
          <a:r>
            <a:rPr lang="ru-RU" sz="1600" b="1" dirty="0"/>
            <a:t>ОБЕСПЕЧЕНИЕ МАСШТАБИРОВАНИЯ</a:t>
          </a:r>
        </a:p>
        <a:p>
          <a:r>
            <a:rPr lang="ru-RU" sz="1600" b="1" dirty="0"/>
            <a:t>(ПЛАТФОРМА </a:t>
          </a:r>
          <a:r>
            <a:rPr lang="en-US" sz="1600" b="1" dirty="0"/>
            <a:t>JETSON NANO)</a:t>
          </a:r>
          <a:endParaRPr lang="ru-RU" sz="1600" b="1" dirty="0"/>
        </a:p>
      </dgm:t>
    </dgm:pt>
    <dgm:pt modelId="{86D1A946-CFEF-4E8C-B0AD-5228792B8C85}" type="parTrans" cxnId="{78EC5B5A-6A24-4340-86E0-2BDA00F33C64}">
      <dgm:prSet/>
      <dgm:spPr/>
      <dgm:t>
        <a:bodyPr/>
        <a:lstStyle/>
        <a:p>
          <a:endParaRPr lang="ru-RU" sz="1600" b="1"/>
        </a:p>
      </dgm:t>
    </dgm:pt>
    <dgm:pt modelId="{CFA6342E-1643-4F9F-B905-774B205B7EB5}" type="sibTrans" cxnId="{78EC5B5A-6A24-4340-86E0-2BDA00F33C64}">
      <dgm:prSet/>
      <dgm:spPr/>
      <dgm:t>
        <a:bodyPr/>
        <a:lstStyle/>
        <a:p>
          <a:endParaRPr lang="ru-RU" sz="1600" b="1"/>
        </a:p>
      </dgm:t>
    </dgm:pt>
    <dgm:pt modelId="{60FAFC9C-6988-4091-B13F-45E2A77FF90C}" type="pres">
      <dgm:prSet presAssocID="{8715A935-3555-49ED-B25B-4B0D2857772D}" presName="compositeShape" presStyleCnt="0">
        <dgm:presLayoutVars>
          <dgm:chMax val="7"/>
          <dgm:dir/>
          <dgm:resizeHandles val="exact"/>
        </dgm:presLayoutVars>
      </dgm:prSet>
      <dgm:spPr/>
    </dgm:pt>
    <dgm:pt modelId="{B2CC2727-7875-4596-A051-66CF63400D51}" type="pres">
      <dgm:prSet presAssocID="{5E656B40-8F6F-4ED4-A0B5-C4D95C0FD5C5}" presName="circ1" presStyleLbl="vennNode1" presStyleIdx="0" presStyleCnt="3"/>
      <dgm:spPr/>
    </dgm:pt>
    <dgm:pt modelId="{B9A8B077-16DA-4616-93B8-4619E2983309}" type="pres">
      <dgm:prSet presAssocID="{5E656B40-8F6F-4ED4-A0B5-C4D95C0FD5C5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B1575E29-02E5-4151-8F4F-E5C5C5C9DF57}" type="pres">
      <dgm:prSet presAssocID="{605195EA-9CA5-4CC8-B859-75C999E59510}" presName="circ2" presStyleLbl="vennNode1" presStyleIdx="1" presStyleCnt="3"/>
      <dgm:spPr/>
    </dgm:pt>
    <dgm:pt modelId="{B82CFD19-240A-4314-86A9-C2BF82E80E10}" type="pres">
      <dgm:prSet presAssocID="{605195EA-9CA5-4CC8-B859-75C999E59510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3B5D20FF-E801-41DB-BBD7-8C6D37B7EA7A}" type="pres">
      <dgm:prSet presAssocID="{8AD6CC39-A974-452C-8C1F-12B5CBB8AC02}" presName="circ3" presStyleLbl="vennNode1" presStyleIdx="2" presStyleCnt="3"/>
      <dgm:spPr/>
    </dgm:pt>
    <dgm:pt modelId="{CED1BD1B-DAD2-4027-8E9B-2024D3132BEE}" type="pres">
      <dgm:prSet presAssocID="{8AD6CC39-A974-452C-8C1F-12B5CBB8AC02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334F0107-E4A9-4190-8162-417186A742EF}" srcId="{8715A935-3555-49ED-B25B-4B0D2857772D}" destId="{605195EA-9CA5-4CC8-B859-75C999E59510}" srcOrd="1" destOrd="0" parTransId="{5715152E-0A46-4EF0-BCB8-E96515C560C8}" sibTransId="{3828CD52-FA53-4AA9-AF49-826685A5900F}"/>
    <dgm:cxn modelId="{89625F10-2DB8-4E2D-8F8F-BFFD51FD9630}" type="presOf" srcId="{605195EA-9CA5-4CC8-B859-75C999E59510}" destId="{B1575E29-02E5-4151-8F4F-E5C5C5C9DF57}" srcOrd="0" destOrd="0" presId="urn:microsoft.com/office/officeart/2005/8/layout/venn1"/>
    <dgm:cxn modelId="{AA6EC71C-44C4-4541-A363-9C7E122C9434}" srcId="{8715A935-3555-49ED-B25B-4B0D2857772D}" destId="{5E656B40-8F6F-4ED4-A0B5-C4D95C0FD5C5}" srcOrd="0" destOrd="0" parTransId="{CCBC16BF-7B9D-430B-9B09-D9C0AE398361}" sibTransId="{3F324A99-2914-42C7-A5E7-9CDFC6D1D000}"/>
    <dgm:cxn modelId="{12DEAB73-80D3-415B-88F6-0BCEB2813C9F}" type="presOf" srcId="{605195EA-9CA5-4CC8-B859-75C999E59510}" destId="{B82CFD19-240A-4314-86A9-C2BF82E80E10}" srcOrd="1" destOrd="0" presId="urn:microsoft.com/office/officeart/2005/8/layout/venn1"/>
    <dgm:cxn modelId="{78EC5B5A-6A24-4340-86E0-2BDA00F33C64}" srcId="{8715A935-3555-49ED-B25B-4B0D2857772D}" destId="{8AD6CC39-A974-452C-8C1F-12B5CBB8AC02}" srcOrd="2" destOrd="0" parTransId="{86D1A946-CFEF-4E8C-B0AD-5228792B8C85}" sibTransId="{CFA6342E-1643-4F9F-B905-774B205B7EB5}"/>
    <dgm:cxn modelId="{6E78697D-A57D-486E-A1BF-69124546A99C}" type="presOf" srcId="{8715A935-3555-49ED-B25B-4B0D2857772D}" destId="{60FAFC9C-6988-4091-B13F-45E2A77FF90C}" srcOrd="0" destOrd="0" presId="urn:microsoft.com/office/officeart/2005/8/layout/venn1"/>
    <dgm:cxn modelId="{CE680BB0-C0B6-4BC2-90CE-0E207178D149}" type="presOf" srcId="{5E656B40-8F6F-4ED4-A0B5-C4D95C0FD5C5}" destId="{B2CC2727-7875-4596-A051-66CF63400D51}" srcOrd="0" destOrd="0" presId="urn:microsoft.com/office/officeart/2005/8/layout/venn1"/>
    <dgm:cxn modelId="{3B24D4B4-7727-45D5-B8E0-AD7CB546FBDA}" type="presOf" srcId="{8AD6CC39-A974-452C-8C1F-12B5CBB8AC02}" destId="{3B5D20FF-E801-41DB-BBD7-8C6D37B7EA7A}" srcOrd="0" destOrd="0" presId="urn:microsoft.com/office/officeart/2005/8/layout/venn1"/>
    <dgm:cxn modelId="{21FA59B5-BDC8-4017-97A7-0945E8603AF3}" type="presOf" srcId="{8AD6CC39-A974-452C-8C1F-12B5CBB8AC02}" destId="{CED1BD1B-DAD2-4027-8E9B-2024D3132BEE}" srcOrd="1" destOrd="0" presId="urn:microsoft.com/office/officeart/2005/8/layout/venn1"/>
    <dgm:cxn modelId="{4C625DF8-8F95-41D8-9A09-E27FEC37B297}" type="presOf" srcId="{5E656B40-8F6F-4ED4-A0B5-C4D95C0FD5C5}" destId="{B9A8B077-16DA-4616-93B8-4619E2983309}" srcOrd="1" destOrd="0" presId="urn:microsoft.com/office/officeart/2005/8/layout/venn1"/>
    <dgm:cxn modelId="{8FD10716-0F99-4DEA-B97F-A9989772B6F5}" type="presParOf" srcId="{60FAFC9C-6988-4091-B13F-45E2A77FF90C}" destId="{B2CC2727-7875-4596-A051-66CF63400D51}" srcOrd="0" destOrd="0" presId="urn:microsoft.com/office/officeart/2005/8/layout/venn1"/>
    <dgm:cxn modelId="{E1B3BA31-0DEB-42E8-B0DD-EEF95315C641}" type="presParOf" srcId="{60FAFC9C-6988-4091-B13F-45E2A77FF90C}" destId="{B9A8B077-16DA-4616-93B8-4619E2983309}" srcOrd="1" destOrd="0" presId="urn:microsoft.com/office/officeart/2005/8/layout/venn1"/>
    <dgm:cxn modelId="{C36CA784-483F-4F71-BDE5-DE4C83AC5FF8}" type="presParOf" srcId="{60FAFC9C-6988-4091-B13F-45E2A77FF90C}" destId="{B1575E29-02E5-4151-8F4F-E5C5C5C9DF57}" srcOrd="2" destOrd="0" presId="urn:microsoft.com/office/officeart/2005/8/layout/venn1"/>
    <dgm:cxn modelId="{575B5C07-8B19-4789-AEB1-04F9011E2AAB}" type="presParOf" srcId="{60FAFC9C-6988-4091-B13F-45E2A77FF90C}" destId="{B82CFD19-240A-4314-86A9-C2BF82E80E10}" srcOrd="3" destOrd="0" presId="urn:microsoft.com/office/officeart/2005/8/layout/venn1"/>
    <dgm:cxn modelId="{EFF91DD4-FAD9-42FE-A114-3C61F708F160}" type="presParOf" srcId="{60FAFC9C-6988-4091-B13F-45E2A77FF90C}" destId="{3B5D20FF-E801-41DB-BBD7-8C6D37B7EA7A}" srcOrd="4" destOrd="0" presId="urn:microsoft.com/office/officeart/2005/8/layout/venn1"/>
    <dgm:cxn modelId="{4DADE62A-4E45-4399-8717-306506AC7950}" type="presParOf" srcId="{60FAFC9C-6988-4091-B13F-45E2A77FF90C}" destId="{CED1BD1B-DAD2-4027-8E9B-2024D3132BEE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965EA5A-1E0A-4195-8B26-C3E9372017F9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E20B682-3D1E-46BB-9237-964DE34DC92F}">
      <dgm:prSet phldrT="[Текст]"/>
      <dgm:spPr/>
      <dgm:t>
        <a:bodyPr/>
        <a:lstStyle/>
        <a:p>
          <a:r>
            <a:rPr lang="ru-RU" dirty="0">
              <a:solidFill>
                <a:schemeClr val="tx1"/>
              </a:solidFill>
            </a:rPr>
            <a:t>- РАСПОЗНАЕТСЯ ЦВЕТ СВЕТОФОРА</a:t>
          </a:r>
        </a:p>
        <a:p>
          <a:endParaRPr lang="ru-RU" dirty="0">
            <a:solidFill>
              <a:schemeClr val="tx1"/>
            </a:solidFill>
          </a:endParaRPr>
        </a:p>
        <a:p>
          <a:r>
            <a:rPr lang="ru-RU" dirty="0">
              <a:solidFill>
                <a:schemeClr val="tx1"/>
              </a:solidFill>
            </a:rPr>
            <a:t>- ЕСЛИ КРАСНЫЙ – ТО РАБОТАЕМ ДАЛЬШЕ</a:t>
          </a:r>
        </a:p>
      </dgm:t>
    </dgm:pt>
    <dgm:pt modelId="{8AFE509C-F8F7-4FC2-A015-E6F1C296AA9B}" type="parTrans" cxnId="{AE6C0B9B-0E57-49AA-B25B-ADE965872D99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5FC1107D-DC51-44E4-876B-760B59090A08}" type="sibTrans" cxnId="{AE6C0B9B-0E57-49AA-B25B-ADE965872D99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A4A30A4F-BD07-425B-9735-FE2BE0C560C6}">
      <dgm:prSet/>
      <dgm:spPr/>
      <dgm:t>
        <a:bodyPr/>
        <a:lstStyle/>
        <a:p>
          <a:r>
            <a:rPr lang="ru-RU" dirty="0">
              <a:solidFill>
                <a:schemeClr val="tx1"/>
              </a:solidFill>
            </a:rPr>
            <a:t>- БЕРЕТСЯ КАЖДЫЙ ДЕСЯТЫЙ ФРЕЙМ ПОТОКА</a:t>
          </a:r>
        </a:p>
        <a:p>
          <a:endParaRPr lang="ru-RU" dirty="0">
            <a:solidFill>
              <a:schemeClr val="tx1"/>
            </a:solidFill>
          </a:endParaRPr>
        </a:p>
        <a:p>
          <a:r>
            <a:rPr lang="ru-RU" dirty="0">
              <a:solidFill>
                <a:schemeClr val="tx1"/>
              </a:solidFill>
            </a:rPr>
            <a:t>- НЕЙРОСЕТЬЮ РАСПОЗНАЕТСЯ ЧЕЛОВЕК</a:t>
          </a:r>
        </a:p>
        <a:p>
          <a:endParaRPr lang="ru-RU" dirty="0">
            <a:solidFill>
              <a:schemeClr val="tx1"/>
            </a:solidFill>
          </a:endParaRPr>
        </a:p>
        <a:p>
          <a:r>
            <a:rPr lang="ru-RU" dirty="0">
              <a:solidFill>
                <a:schemeClr val="tx1"/>
              </a:solidFill>
            </a:rPr>
            <a:t>- ПОЛУЧАЕМ </a:t>
          </a:r>
          <a:r>
            <a:rPr lang="en-US" dirty="0">
              <a:solidFill>
                <a:schemeClr val="tx1"/>
              </a:solidFill>
            </a:rPr>
            <a:t>BOUNDING BOX</a:t>
          </a:r>
          <a:r>
            <a:rPr lang="ru-RU" dirty="0">
              <a:solidFill>
                <a:schemeClr val="tx1"/>
              </a:solidFill>
            </a:rPr>
            <a:t> С КООРДИНАТАМИ</a:t>
          </a:r>
          <a:endParaRPr lang="en-US" dirty="0">
            <a:solidFill>
              <a:schemeClr val="tx1"/>
            </a:solidFill>
          </a:endParaRPr>
        </a:p>
      </dgm:t>
    </dgm:pt>
    <dgm:pt modelId="{D62BCDAC-DAAA-4F7D-A84E-16A2B09C3FB5}" type="parTrans" cxnId="{DEC4F3F5-E910-4A31-97F9-9356616CCDBE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FCBE6448-D82F-4282-A87F-A4BF547EB551}" type="sibTrans" cxnId="{DEC4F3F5-E910-4A31-97F9-9356616CCDBE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BEA9789-7C1E-46E3-A07C-4CF0AA3DC81C}">
      <dgm:prSet/>
      <dgm:spPr/>
      <dgm:t>
        <a:bodyPr/>
        <a:lstStyle/>
        <a:p>
          <a:r>
            <a:rPr lang="ru-RU" dirty="0">
              <a:solidFill>
                <a:schemeClr val="tx1"/>
              </a:solidFill>
            </a:rPr>
            <a:t>- У НАС ЕСТЬ ПОЛИГОН С КООРДИНАТАМИ ПЕШЕХОДНОГО ПЕРЕХОДА</a:t>
          </a:r>
        </a:p>
        <a:p>
          <a:endParaRPr lang="ru-RU" dirty="0">
            <a:solidFill>
              <a:schemeClr val="tx1"/>
            </a:solidFill>
          </a:endParaRPr>
        </a:p>
        <a:p>
          <a:r>
            <a:rPr lang="ru-RU" dirty="0">
              <a:solidFill>
                <a:schemeClr val="tx1"/>
              </a:solidFill>
            </a:rPr>
            <a:t>- ПРОВЕРЯЕМ, НАХОДЯТСЯ ЛИ КООРДИНАТЫ ПЕШЕХОДА ВНУТРИ ПОЛИГОНА ПЕШЕХОДНОГО ПЕРЕХОДА</a:t>
          </a:r>
        </a:p>
        <a:p>
          <a:endParaRPr lang="ru-RU" dirty="0">
            <a:solidFill>
              <a:schemeClr val="tx1"/>
            </a:solidFill>
          </a:endParaRPr>
        </a:p>
        <a:p>
          <a:r>
            <a:rPr lang="ru-RU" dirty="0">
              <a:solidFill>
                <a:schemeClr val="tx1"/>
              </a:solidFill>
            </a:rPr>
            <a:t>- ФАКТ НАРУШЕНИЯ СОХРАНЯЕТСЯ В ФАЙЛ </a:t>
          </a:r>
          <a:r>
            <a:rPr lang="en-US" dirty="0">
              <a:solidFill>
                <a:schemeClr val="tx1"/>
              </a:solidFill>
            </a:rPr>
            <a:t>CSV</a:t>
          </a:r>
          <a:endParaRPr lang="ru-RU" dirty="0">
            <a:solidFill>
              <a:schemeClr val="tx1"/>
            </a:solidFill>
          </a:endParaRPr>
        </a:p>
      </dgm:t>
    </dgm:pt>
    <dgm:pt modelId="{4435ED18-15DE-4EC2-95DE-B9BBE466E896}" type="parTrans" cxnId="{733961C9-550C-45E7-9EDC-2D04E882121F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FD3C9140-28E7-4A0D-98E7-1C06C6A55C11}" type="sibTrans" cxnId="{733961C9-550C-45E7-9EDC-2D04E882121F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DF3CF094-7131-4B3C-91D4-729C23EBE35F}" type="pres">
      <dgm:prSet presAssocID="{2965EA5A-1E0A-4195-8B26-C3E9372017F9}" presName="Name0" presStyleCnt="0">
        <dgm:presLayoutVars>
          <dgm:dir/>
          <dgm:resizeHandles val="exact"/>
        </dgm:presLayoutVars>
      </dgm:prSet>
      <dgm:spPr/>
    </dgm:pt>
    <dgm:pt modelId="{76B95D79-0365-49DF-8E7F-CB138F658FE1}" type="pres">
      <dgm:prSet presAssocID="{2E20B682-3D1E-46BB-9237-964DE34DC92F}" presName="node" presStyleLbl="node1" presStyleIdx="0" presStyleCnt="3" custScaleX="56465">
        <dgm:presLayoutVars>
          <dgm:bulletEnabled val="1"/>
        </dgm:presLayoutVars>
      </dgm:prSet>
      <dgm:spPr/>
    </dgm:pt>
    <dgm:pt modelId="{D620B8AB-183B-4435-BFC8-E7EC9E5AB4B7}" type="pres">
      <dgm:prSet presAssocID="{5FC1107D-DC51-44E4-876B-760B59090A08}" presName="sibTrans" presStyleLbl="sibTrans2D1" presStyleIdx="0" presStyleCnt="2"/>
      <dgm:spPr/>
    </dgm:pt>
    <dgm:pt modelId="{8E80077A-4136-426B-BDBA-8C647B4A45B9}" type="pres">
      <dgm:prSet presAssocID="{5FC1107D-DC51-44E4-876B-760B59090A08}" presName="connectorText" presStyleLbl="sibTrans2D1" presStyleIdx="0" presStyleCnt="2"/>
      <dgm:spPr/>
    </dgm:pt>
    <dgm:pt modelId="{D94469BD-FEE4-4C19-BA7B-A4CCEEFE4C02}" type="pres">
      <dgm:prSet presAssocID="{A4A30A4F-BD07-425B-9735-FE2BE0C560C6}" presName="node" presStyleLbl="node1" presStyleIdx="1" presStyleCnt="3" custScaleX="135865">
        <dgm:presLayoutVars>
          <dgm:bulletEnabled val="1"/>
        </dgm:presLayoutVars>
      </dgm:prSet>
      <dgm:spPr/>
    </dgm:pt>
    <dgm:pt modelId="{975A5CA4-41FC-435E-9380-DCDC062842B7}" type="pres">
      <dgm:prSet presAssocID="{FCBE6448-D82F-4282-A87F-A4BF547EB551}" presName="sibTrans" presStyleLbl="sibTrans2D1" presStyleIdx="1" presStyleCnt="2"/>
      <dgm:spPr/>
    </dgm:pt>
    <dgm:pt modelId="{04137546-9466-4849-A7AD-044CC0DCF0F1}" type="pres">
      <dgm:prSet presAssocID="{FCBE6448-D82F-4282-A87F-A4BF547EB551}" presName="connectorText" presStyleLbl="sibTrans2D1" presStyleIdx="1" presStyleCnt="2"/>
      <dgm:spPr/>
    </dgm:pt>
    <dgm:pt modelId="{25FA1F1C-DAEF-4CEF-921B-1D6CE5AD0BFC}" type="pres">
      <dgm:prSet presAssocID="{0BEA9789-7C1E-46E3-A07C-4CF0AA3DC81C}" presName="node" presStyleLbl="node1" presStyleIdx="2" presStyleCnt="3" custScaleX="129903" custLinFactNeighborY="6457">
        <dgm:presLayoutVars>
          <dgm:bulletEnabled val="1"/>
        </dgm:presLayoutVars>
      </dgm:prSet>
      <dgm:spPr/>
    </dgm:pt>
  </dgm:ptLst>
  <dgm:cxnLst>
    <dgm:cxn modelId="{3C209E21-8577-4B6E-AECA-3C9269220AB0}" type="presOf" srcId="{0BEA9789-7C1E-46E3-A07C-4CF0AA3DC81C}" destId="{25FA1F1C-DAEF-4CEF-921B-1D6CE5AD0BFC}" srcOrd="0" destOrd="0" presId="urn:microsoft.com/office/officeart/2005/8/layout/process1"/>
    <dgm:cxn modelId="{85F5FC7B-D513-46D6-AAD6-3DF6ED806CFC}" type="presOf" srcId="{FCBE6448-D82F-4282-A87F-A4BF547EB551}" destId="{975A5CA4-41FC-435E-9380-DCDC062842B7}" srcOrd="0" destOrd="0" presId="urn:microsoft.com/office/officeart/2005/8/layout/process1"/>
    <dgm:cxn modelId="{A3955F88-D9AC-45DC-A4FA-EFCDE1DEB3DE}" type="presOf" srcId="{A4A30A4F-BD07-425B-9735-FE2BE0C560C6}" destId="{D94469BD-FEE4-4C19-BA7B-A4CCEEFE4C02}" srcOrd="0" destOrd="0" presId="urn:microsoft.com/office/officeart/2005/8/layout/process1"/>
    <dgm:cxn modelId="{AE6C0B9B-0E57-49AA-B25B-ADE965872D99}" srcId="{2965EA5A-1E0A-4195-8B26-C3E9372017F9}" destId="{2E20B682-3D1E-46BB-9237-964DE34DC92F}" srcOrd="0" destOrd="0" parTransId="{8AFE509C-F8F7-4FC2-A015-E6F1C296AA9B}" sibTransId="{5FC1107D-DC51-44E4-876B-760B59090A08}"/>
    <dgm:cxn modelId="{24FD5A9B-4ADF-49FC-9B1F-3FEFBEF1655B}" type="presOf" srcId="{2E20B682-3D1E-46BB-9237-964DE34DC92F}" destId="{76B95D79-0365-49DF-8E7F-CB138F658FE1}" srcOrd="0" destOrd="0" presId="urn:microsoft.com/office/officeart/2005/8/layout/process1"/>
    <dgm:cxn modelId="{ECE983A6-6B25-4319-B57D-F5A1A1D3DB77}" type="presOf" srcId="{2965EA5A-1E0A-4195-8B26-C3E9372017F9}" destId="{DF3CF094-7131-4B3C-91D4-729C23EBE35F}" srcOrd="0" destOrd="0" presId="urn:microsoft.com/office/officeart/2005/8/layout/process1"/>
    <dgm:cxn modelId="{C202ADB0-06B6-46FD-BB25-1A53A3418B36}" type="presOf" srcId="{5FC1107D-DC51-44E4-876B-760B59090A08}" destId="{8E80077A-4136-426B-BDBA-8C647B4A45B9}" srcOrd="1" destOrd="0" presId="urn:microsoft.com/office/officeart/2005/8/layout/process1"/>
    <dgm:cxn modelId="{733961C9-550C-45E7-9EDC-2D04E882121F}" srcId="{2965EA5A-1E0A-4195-8B26-C3E9372017F9}" destId="{0BEA9789-7C1E-46E3-A07C-4CF0AA3DC81C}" srcOrd="2" destOrd="0" parTransId="{4435ED18-15DE-4EC2-95DE-B9BBE466E896}" sibTransId="{FD3C9140-28E7-4A0D-98E7-1C06C6A55C11}"/>
    <dgm:cxn modelId="{426AA3CD-F44A-4F1F-8A73-7BA99997585B}" type="presOf" srcId="{FCBE6448-D82F-4282-A87F-A4BF547EB551}" destId="{04137546-9466-4849-A7AD-044CC0DCF0F1}" srcOrd="1" destOrd="0" presId="urn:microsoft.com/office/officeart/2005/8/layout/process1"/>
    <dgm:cxn modelId="{6CC63FCE-D16A-4F48-893B-207755BC4352}" type="presOf" srcId="{5FC1107D-DC51-44E4-876B-760B59090A08}" destId="{D620B8AB-183B-4435-BFC8-E7EC9E5AB4B7}" srcOrd="0" destOrd="0" presId="urn:microsoft.com/office/officeart/2005/8/layout/process1"/>
    <dgm:cxn modelId="{DEC4F3F5-E910-4A31-97F9-9356616CCDBE}" srcId="{2965EA5A-1E0A-4195-8B26-C3E9372017F9}" destId="{A4A30A4F-BD07-425B-9735-FE2BE0C560C6}" srcOrd="1" destOrd="0" parTransId="{D62BCDAC-DAAA-4F7D-A84E-16A2B09C3FB5}" sibTransId="{FCBE6448-D82F-4282-A87F-A4BF547EB551}"/>
    <dgm:cxn modelId="{65AAD9F6-3EE3-4A59-8CDF-179253C10A67}" type="presParOf" srcId="{DF3CF094-7131-4B3C-91D4-729C23EBE35F}" destId="{76B95D79-0365-49DF-8E7F-CB138F658FE1}" srcOrd="0" destOrd="0" presId="urn:microsoft.com/office/officeart/2005/8/layout/process1"/>
    <dgm:cxn modelId="{76D9DC5D-9D76-49AC-B9BC-0F95BD5B42F6}" type="presParOf" srcId="{DF3CF094-7131-4B3C-91D4-729C23EBE35F}" destId="{D620B8AB-183B-4435-BFC8-E7EC9E5AB4B7}" srcOrd="1" destOrd="0" presId="urn:microsoft.com/office/officeart/2005/8/layout/process1"/>
    <dgm:cxn modelId="{E9C86F58-170A-414C-AA04-696899A68D64}" type="presParOf" srcId="{D620B8AB-183B-4435-BFC8-E7EC9E5AB4B7}" destId="{8E80077A-4136-426B-BDBA-8C647B4A45B9}" srcOrd="0" destOrd="0" presId="urn:microsoft.com/office/officeart/2005/8/layout/process1"/>
    <dgm:cxn modelId="{9C51418A-AE7A-4EF1-8B54-9D988CC10844}" type="presParOf" srcId="{DF3CF094-7131-4B3C-91D4-729C23EBE35F}" destId="{D94469BD-FEE4-4C19-BA7B-A4CCEEFE4C02}" srcOrd="2" destOrd="0" presId="urn:microsoft.com/office/officeart/2005/8/layout/process1"/>
    <dgm:cxn modelId="{1EAE5E64-397F-4E90-904E-6E69093038DF}" type="presParOf" srcId="{DF3CF094-7131-4B3C-91D4-729C23EBE35F}" destId="{975A5CA4-41FC-435E-9380-DCDC062842B7}" srcOrd="3" destOrd="0" presId="urn:microsoft.com/office/officeart/2005/8/layout/process1"/>
    <dgm:cxn modelId="{C8BB25A7-9597-4469-994F-D1001368272E}" type="presParOf" srcId="{975A5CA4-41FC-435E-9380-DCDC062842B7}" destId="{04137546-9466-4849-A7AD-044CC0DCF0F1}" srcOrd="0" destOrd="0" presId="urn:microsoft.com/office/officeart/2005/8/layout/process1"/>
    <dgm:cxn modelId="{116A33D3-B3A0-4438-81AC-549F5D00AE61}" type="presParOf" srcId="{DF3CF094-7131-4B3C-91D4-729C23EBE35F}" destId="{25FA1F1C-DAEF-4CEF-921B-1D6CE5AD0BFC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CC2727-7875-4596-A051-66CF63400D51}">
      <dsp:nvSpPr>
        <dsp:cNvPr id="0" name=""/>
        <dsp:cNvSpPr/>
      </dsp:nvSpPr>
      <dsp:spPr>
        <a:xfrm>
          <a:off x="1371919" y="123632"/>
          <a:ext cx="2557923" cy="255792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СБОР ИНФОРМАЦИИ (ВИДЕОПОТОК)</a:t>
          </a:r>
        </a:p>
      </dsp:txBody>
      <dsp:txXfrm>
        <a:off x="1712975" y="571269"/>
        <a:ext cx="1875810" cy="1151065"/>
      </dsp:txXfrm>
    </dsp:sp>
    <dsp:sp modelId="{B1575E29-02E5-4151-8F4F-E5C5C5C9DF57}">
      <dsp:nvSpPr>
        <dsp:cNvPr id="0" name=""/>
        <dsp:cNvSpPr/>
      </dsp:nvSpPr>
      <dsp:spPr>
        <a:xfrm>
          <a:off x="2294903" y="1722335"/>
          <a:ext cx="2557923" cy="255792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РАСПОЗНАВАНИЕ И РЕГИСТРАЦИЯ ФАКТА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(ПРОГРАММА)</a:t>
          </a:r>
        </a:p>
      </dsp:txBody>
      <dsp:txXfrm>
        <a:off x="3077201" y="2383132"/>
        <a:ext cx="1534754" cy="1406858"/>
      </dsp:txXfrm>
    </dsp:sp>
    <dsp:sp modelId="{3B5D20FF-E801-41DB-BBD7-8C6D37B7EA7A}">
      <dsp:nvSpPr>
        <dsp:cNvPr id="0" name=""/>
        <dsp:cNvSpPr/>
      </dsp:nvSpPr>
      <dsp:spPr>
        <a:xfrm>
          <a:off x="448934" y="1722335"/>
          <a:ext cx="2557923" cy="255792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ОБЕСПЕЧЕНИЕ МАСШТАБИРОВАНИЯ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(ПЛАТФОРМА </a:t>
          </a:r>
          <a:r>
            <a:rPr lang="en-US" sz="1600" b="1" kern="1200" dirty="0"/>
            <a:t>JETSON NANO)</a:t>
          </a:r>
          <a:endParaRPr lang="ru-RU" sz="1600" b="1" kern="1200" dirty="0"/>
        </a:p>
      </dsp:txBody>
      <dsp:txXfrm>
        <a:off x="689806" y="2383132"/>
        <a:ext cx="1534754" cy="14068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B95D79-0365-49DF-8E7F-CB138F658FE1}">
      <dsp:nvSpPr>
        <dsp:cNvPr id="0" name=""/>
        <dsp:cNvSpPr/>
      </dsp:nvSpPr>
      <dsp:spPr>
        <a:xfrm>
          <a:off x="1747" y="0"/>
          <a:ext cx="1584012" cy="14996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/>
              </a:solidFill>
            </a:rPr>
            <a:t>- РАСПОЗНАЕТСЯ ЦВЕТ СВЕТОФОРА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00" kern="1200" dirty="0">
            <a:solidFill>
              <a:schemeClr val="tx1"/>
            </a:solidFill>
          </a:endParaRP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/>
              </a:solidFill>
            </a:rPr>
            <a:t>- ЕСЛИ КРАСНЫЙ – ТО РАБОТАЕМ ДАЛЬШЕ</a:t>
          </a:r>
        </a:p>
      </dsp:txBody>
      <dsp:txXfrm>
        <a:off x="45669" y="43922"/>
        <a:ext cx="1496168" cy="1411772"/>
      </dsp:txXfrm>
    </dsp:sp>
    <dsp:sp modelId="{D620B8AB-183B-4435-BFC8-E7EC9E5AB4B7}">
      <dsp:nvSpPr>
        <dsp:cNvPr id="0" name=""/>
        <dsp:cNvSpPr/>
      </dsp:nvSpPr>
      <dsp:spPr>
        <a:xfrm>
          <a:off x="1866290" y="401950"/>
          <a:ext cx="594723" cy="6957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>
            <a:solidFill>
              <a:schemeClr val="tx1"/>
            </a:solidFill>
          </a:endParaRPr>
        </a:p>
      </dsp:txBody>
      <dsp:txXfrm>
        <a:off x="1866290" y="541093"/>
        <a:ext cx="416306" cy="417428"/>
      </dsp:txXfrm>
    </dsp:sp>
    <dsp:sp modelId="{D94469BD-FEE4-4C19-BA7B-A4CCEEFE4C02}">
      <dsp:nvSpPr>
        <dsp:cNvPr id="0" name=""/>
        <dsp:cNvSpPr/>
      </dsp:nvSpPr>
      <dsp:spPr>
        <a:xfrm>
          <a:off x="2707880" y="0"/>
          <a:ext cx="3811421" cy="14996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/>
              </a:solidFill>
            </a:rPr>
            <a:t>- БЕРЕТСЯ КАЖДЫЙ ДЕСЯТЫЙ ФРЕЙМ ПОТОКА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00" kern="1200" dirty="0">
            <a:solidFill>
              <a:schemeClr val="tx1"/>
            </a:solidFill>
          </a:endParaRP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/>
              </a:solidFill>
            </a:rPr>
            <a:t>- НЕЙРОСЕТЬЮ РАСПОЗНАЕТСЯ ЧЕЛОВЕК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00" kern="1200" dirty="0">
            <a:solidFill>
              <a:schemeClr val="tx1"/>
            </a:solidFill>
          </a:endParaRP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/>
              </a:solidFill>
            </a:rPr>
            <a:t>- ПОЛУЧАЕМ </a:t>
          </a:r>
          <a:r>
            <a:rPr lang="en-US" sz="1000" kern="1200" dirty="0">
              <a:solidFill>
                <a:schemeClr val="tx1"/>
              </a:solidFill>
            </a:rPr>
            <a:t>BOUNDING BOX</a:t>
          </a:r>
          <a:r>
            <a:rPr lang="ru-RU" sz="1000" kern="1200" dirty="0">
              <a:solidFill>
                <a:schemeClr val="tx1"/>
              </a:solidFill>
            </a:rPr>
            <a:t> С КООРДИНАТАМИ</a:t>
          </a:r>
          <a:endParaRPr lang="en-US" sz="1000" kern="1200" dirty="0">
            <a:solidFill>
              <a:schemeClr val="tx1"/>
            </a:solidFill>
          </a:endParaRPr>
        </a:p>
      </dsp:txBody>
      <dsp:txXfrm>
        <a:off x="2751802" y="43922"/>
        <a:ext cx="3723577" cy="1411772"/>
      </dsp:txXfrm>
    </dsp:sp>
    <dsp:sp modelId="{975A5CA4-41FC-435E-9380-DCDC062842B7}">
      <dsp:nvSpPr>
        <dsp:cNvPr id="0" name=""/>
        <dsp:cNvSpPr/>
      </dsp:nvSpPr>
      <dsp:spPr>
        <a:xfrm>
          <a:off x="6799831" y="401950"/>
          <a:ext cx="594723" cy="6957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>
            <a:solidFill>
              <a:schemeClr val="tx1"/>
            </a:solidFill>
          </a:endParaRPr>
        </a:p>
      </dsp:txBody>
      <dsp:txXfrm>
        <a:off x="6799831" y="541093"/>
        <a:ext cx="416306" cy="417428"/>
      </dsp:txXfrm>
    </dsp:sp>
    <dsp:sp modelId="{25FA1F1C-DAEF-4CEF-921B-1D6CE5AD0BFC}">
      <dsp:nvSpPr>
        <dsp:cNvPr id="0" name=""/>
        <dsp:cNvSpPr/>
      </dsp:nvSpPr>
      <dsp:spPr>
        <a:xfrm>
          <a:off x="7641421" y="0"/>
          <a:ext cx="3644169" cy="14996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/>
              </a:solidFill>
            </a:rPr>
            <a:t>- У НАС ЕСТЬ ПОЛИГОН С КООРДИНАТАМИ ПЕШЕХОДНОГО ПЕРЕХОДА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00" kern="1200" dirty="0">
            <a:solidFill>
              <a:schemeClr val="tx1"/>
            </a:solidFill>
          </a:endParaRP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/>
              </a:solidFill>
            </a:rPr>
            <a:t>- ПРОВЕРЯЕМ, НАХОДЯТСЯ ЛИ КООРДИНАТЫ ПЕШЕХОДА ВНУТРИ ПОЛИГОНА ПЕШЕХОДНОГО ПЕРЕХОДА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00" kern="1200" dirty="0">
            <a:solidFill>
              <a:schemeClr val="tx1"/>
            </a:solidFill>
          </a:endParaRP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/>
              </a:solidFill>
            </a:rPr>
            <a:t>- ФАКТ НАРУШЕНИЯ СОХРАНЯЕТСЯ В ФАЙЛ </a:t>
          </a:r>
          <a:r>
            <a:rPr lang="en-US" sz="1000" kern="1200" dirty="0">
              <a:solidFill>
                <a:schemeClr val="tx1"/>
              </a:solidFill>
            </a:rPr>
            <a:t>CSV</a:t>
          </a:r>
          <a:endParaRPr lang="ru-RU" sz="1000" kern="1200" dirty="0">
            <a:solidFill>
              <a:schemeClr val="tx1"/>
            </a:solidFill>
          </a:endParaRPr>
        </a:p>
      </dsp:txBody>
      <dsp:txXfrm>
        <a:off x="7685343" y="43922"/>
        <a:ext cx="3556325" cy="14117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98C1C13-2C9A-404D-939F-A570147E405E}" type="datetime1">
              <a:rPr lang="ru-RU" noProof="1" smtClean="0"/>
              <a:t>19.04.2022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B53ADFC-ABB8-401A-BB24-33FDAFEDCEBD}" type="slidenum">
              <a:rPr lang="ru-RU" noProof="1" smtClean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273324930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4B43695-5FA6-4F02-B9E0-061FEB8531FD}" type="datetime1">
              <a:rPr lang="ru-RU" noProof="1" smtClean="0"/>
              <a:t>19.04.2022</a:t>
            </a:fld>
            <a:endParaRPr lang="ru-RU" noProof="1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1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B725628-3A68-42F4-BA86-981817953149}" type="slidenum">
              <a:rPr lang="ru-RU" noProof="1" dirty="0" smtClean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64925861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4B725628-3A68-42F4-BA86-981817953149}" type="slidenum">
              <a:rPr lang="ru-RU" noProof="1" smtClean="0"/>
              <a:t>1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3859257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Овал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rtlCol="0" anchor="ctr">
            <a:normAutofit/>
          </a:bodyPr>
          <a:lstStyle>
            <a:lvl1pPr algn="r">
              <a:defRPr sz="5000" spc="200" baseline="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rtlCol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ru-RU" noProof="1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>
              <a:defRPr/>
            </a:lvl1pPr>
          </a:lstStyle>
          <a:p>
            <a:pPr rtl="0"/>
            <a:fld id="{B0782AA3-67B9-4765-B9F6-4486863CD55C}" type="datetime1">
              <a:rPr lang="ru-RU" noProof="1" smtClean="0"/>
              <a:t>19.04.2022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t>‹#›</a:t>
            </a:fld>
            <a:endParaRPr lang="ru-RU" noProof="1"/>
          </a:p>
        </p:txBody>
      </p:sp>
      <p:cxnSp>
        <p:nvCxnSpPr>
          <p:cNvPr id="8" name="Прямая соединительная линия 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024128" y="330926"/>
            <a:ext cx="9720072" cy="1447364"/>
          </a:xfrm>
        </p:spPr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6DB0E4F-7BB1-42EC-B34F-39E61A9121B8}" type="datetime1">
              <a:rPr lang="ru-RU" noProof="1" smtClean="0"/>
              <a:t>19.04.2022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Овал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rtlCol="0" anchor="ctr">
            <a:normAutofit/>
          </a:bodyPr>
          <a:lstStyle>
            <a:lvl1pPr algn="r">
              <a:defRPr sz="5000" b="0" spc="200" baseline="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610600" y="4960137"/>
            <a:ext cx="3200400" cy="1463040"/>
          </a:xfrm>
        </p:spPr>
        <p:txBody>
          <a:bodyPr lIns="91440" rIns="91440" rtlCol="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EE63DF0-04AB-40A2-A39B-2EAD6A41AAB2}" type="datetime1">
              <a:rPr lang="ru-RU" noProof="1" smtClean="0"/>
              <a:t>19.04.2022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t>‹#›</a:t>
            </a:fld>
            <a:endParaRPr lang="ru-RU" noProof="1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1024127" y="2286000"/>
            <a:ext cx="4754880" cy="4023360"/>
          </a:xfrm>
        </p:spPr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5989320" y="2286000"/>
            <a:ext cx="4754880" cy="4023360"/>
          </a:xfrm>
        </p:spPr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3343B54-B784-47DB-9722-6EEFBA96FE07}" type="datetime1">
              <a:rPr lang="ru-RU" noProof="1" smtClean="0"/>
              <a:t>19.04.2022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024128" y="2179636"/>
            <a:ext cx="4754880" cy="822960"/>
          </a:xfrm>
        </p:spPr>
        <p:txBody>
          <a:bodyPr lIns="137160" rIns="137160" rtlCol="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1024128" y="2967788"/>
            <a:ext cx="4754880" cy="3341572"/>
          </a:xfrm>
        </p:spPr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5990888" y="2179636"/>
            <a:ext cx="4754880" cy="822960"/>
          </a:xfrm>
        </p:spPr>
        <p:txBody>
          <a:bodyPr lIns="137160" rIns="137160" rtlCol="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5990888" y="2967788"/>
            <a:ext cx="4754880" cy="3341572"/>
          </a:xfrm>
        </p:spPr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9BA405B-501A-4E54-AFB2-3B13C5F617A9}" type="datetime1">
              <a:rPr lang="ru-RU" noProof="1" smtClean="0"/>
              <a:t>19.04.2022</a:t>
            </a:fld>
            <a:endParaRPr lang="ru-RU" noProof="1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9" name="Номер слайда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2208A24-1338-4F05-A509-1513283A2797}" type="datetime1">
              <a:rPr lang="ru-RU" noProof="1" smtClean="0"/>
              <a:t>19.04.2022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4D0572F-6397-40EE-AB86-2EC01D1D6D88}" type="datetime1">
              <a:rPr lang="ru-RU" noProof="1" smtClean="0"/>
              <a:t>19.04.2022</a:t>
            </a:fld>
            <a:endParaRPr lang="ru-RU" noProof="1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 rtlCol="0"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5715000" y="822960"/>
            <a:ext cx="5678424" cy="5184648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024128" y="2257506"/>
            <a:ext cx="4389120" cy="3762294"/>
          </a:xfrm>
        </p:spPr>
        <p:txBody>
          <a:bodyPr lIns="91440" rIns="91440" rtlCol="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97C8E3-02EA-40C4-9657-C147DCAB62A9}" type="datetime1">
              <a:rPr lang="ru-RU" noProof="1" smtClean="0"/>
              <a:t>19.04.2022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rtlCol="0" anchor="ctr">
            <a:normAutofit/>
          </a:bodyPr>
          <a:lstStyle>
            <a:lvl1pPr algn="r">
              <a:defRPr sz="5000" spc="200" baseline="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Рисунок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1"/>
              <a:t>Щелкните значок, чтобы добавить изображение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610600" y="4960138"/>
            <a:ext cx="3200400" cy="1463040"/>
          </a:xfrm>
        </p:spPr>
        <p:txBody>
          <a:bodyPr lIns="91440" rIns="91440" rtlCol="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6BF24CD-D290-4591-A4FE-82402995ECFA}" type="datetime1">
              <a:rPr lang="ru-RU" noProof="1" smtClean="0"/>
              <a:t>19.04.2022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67E5644-1E61-4311-A31E-84CB9C7AA8A9}" type="slidenum">
              <a:rPr lang="ru-RU" noProof="1" dirty="0" smtClean="0"/>
              <a:t>‹#›</a:t>
            </a:fld>
            <a:endParaRPr lang="ru-RU" noProof="1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9702670-8E65-484A-AE81-011E0AB377F4}" type="datetime1">
              <a:rPr lang="ru-RU" noProof="1" smtClean="0"/>
              <a:t>19.04.2022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 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990601" y="762000"/>
            <a:ext cx="7581900" cy="5410200"/>
          </a:xfrm>
        </p:spPr>
        <p:txBody>
          <a:bodyPr vert="eaVert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66A1581-D96C-4713-A7B2-04645BB123FB}" type="datetime1">
              <a:rPr lang="ru-RU" noProof="1" smtClean="0"/>
              <a:t>19.04.2022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t>‹#›</a:t>
            </a:fld>
            <a:endParaRPr lang="ru-RU" noProof="1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1FA4ABA8-BD9A-4E07-908B-7C1BB26B50FF}" type="datetime1">
              <a:rPr lang="ru-RU" noProof="1" smtClean="0"/>
              <a:t>19.04.2022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ru-RU" noProof="1" dirty="0" smtClean="0"/>
              <a:pPr/>
              <a:t>‹#›</a:t>
            </a:fld>
            <a:endParaRPr lang="ru-RU" noProof="1"/>
          </a:p>
        </p:txBody>
      </p:sp>
      <p:cxnSp>
        <p:nvCxnSpPr>
          <p:cNvPr id="7" name="Прямая соединительная линия 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4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1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30BD1B1-AA22-48F1-B3ED-579CD28460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2444" b="-1"/>
          <a:stretch/>
        </p:blipFill>
        <p:spPr>
          <a:xfrm>
            <a:off x="-299828" y="0"/>
            <a:ext cx="12496437" cy="6858000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EAA48FC5-3C83-4F1B-BC33-DF0B588F8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96786" y="3064931"/>
            <a:ext cx="8295215" cy="2488568"/>
          </a:xfrm>
          <a:prstGeom prst="rect">
            <a:avLst/>
          </a:prstGeom>
          <a:solidFill>
            <a:srgbClr val="000001">
              <a:alpha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1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3D84FB-5D02-47D2-98FD-4F01A02E2A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30221" y="3182113"/>
            <a:ext cx="6911627" cy="1337825"/>
          </a:xfrm>
        </p:spPr>
        <p:txBody>
          <a:bodyPr rtlCol="0" anchor="b">
            <a:noAutofit/>
          </a:bodyPr>
          <a:lstStyle/>
          <a:p>
            <a:br>
              <a:rPr lang="ru-RU" sz="1200" noProof="1">
                <a:solidFill>
                  <a:srgbClr val="FFFFFF"/>
                </a:solidFill>
              </a:rPr>
            </a:br>
            <a:br>
              <a:rPr lang="en-US" sz="1200" noProof="1">
                <a:solidFill>
                  <a:srgbClr val="FFFFFF"/>
                </a:solidFill>
              </a:rPr>
            </a:br>
            <a:r>
              <a:rPr lang="ru-RU" sz="2000" noProof="1">
                <a:solidFill>
                  <a:srgbClr val="FFFFFF"/>
                </a:solidFill>
              </a:rPr>
              <a:t>Создание решения по распознаванию и регистрации нарушений пешеходами при прохождении через регулируемый пешеходный переход с использованием технологий искусственного интеллекта</a:t>
            </a:r>
            <a:endParaRPr lang="ru-RU" sz="4400" noProof="1">
              <a:solidFill>
                <a:srgbClr val="FFFFFF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9F6641D-ADF3-40BD-9BA3-E740E77C88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09349" y="4665506"/>
            <a:ext cx="6832499" cy="775172"/>
          </a:xfrm>
        </p:spPr>
        <p:txBody>
          <a:bodyPr rtlCol="0" anchor="t">
            <a:normAutofit fontScale="92500" lnSpcReduction="10000"/>
          </a:bodyPr>
          <a:lstStyle/>
          <a:p>
            <a:pPr algn="r" rtl="0"/>
            <a:endParaRPr lang="ru-RU" sz="1600" noProof="1">
              <a:solidFill>
                <a:srgbClr val="FFFFFF"/>
              </a:solidFill>
            </a:endParaRPr>
          </a:p>
          <a:p>
            <a:pPr algn="ctr" rtl="0"/>
            <a:r>
              <a:rPr lang="en-US" sz="1600" noProof="1">
                <a:solidFill>
                  <a:srgbClr val="FFFFFF"/>
                </a:solidFill>
              </a:rPr>
              <a:t>22</a:t>
            </a:r>
            <a:r>
              <a:rPr lang="ru-RU" sz="1600" noProof="1">
                <a:solidFill>
                  <a:srgbClr val="FFFFFF"/>
                </a:solidFill>
              </a:rPr>
              <a:t>.02.2022 ПЕТРОЗАВОДСК      		    АВТОР – ПАНТЕЛЕЕВ НИКИТА</a:t>
            </a:r>
          </a:p>
          <a:p>
            <a:pPr algn="r" rtl="0"/>
            <a:r>
              <a:rPr lang="en-US" sz="1600" noProof="1">
                <a:solidFill>
                  <a:srgbClr val="FFFFFF"/>
                </a:solidFill>
              </a:rPr>
              <a:t>kitoblak@gmail.com	</a:t>
            </a:r>
            <a:endParaRPr lang="ru-RU" sz="1600" noProof="1">
              <a:solidFill>
                <a:srgbClr val="FFFFFF"/>
              </a:solidFill>
            </a:endParaRP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62F01714-1A39-4194-BD47-8A9960C599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09349" y="4666480"/>
            <a:ext cx="6832499" cy="0"/>
          </a:xfrm>
          <a:prstGeom prst="line">
            <a:avLst/>
          </a:prstGeom>
          <a:ln w="22225">
            <a:solidFill>
              <a:srgbClr val="4AC4E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EBD9E17-CED4-4282-B91C-B1A5EA186ED5}"/>
              </a:ext>
            </a:extLst>
          </p:cNvPr>
          <p:cNvSpPr txBox="1"/>
          <p:nvPr/>
        </p:nvSpPr>
        <p:spPr>
          <a:xfrm>
            <a:off x="808892" y="5605585"/>
            <a:ext cx="1137983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/>
            <a:r>
              <a:rPr lang="en-US" sz="2400" noProof="1"/>
              <a:t>Roboskills 2022 International Robotics Competitions + </a:t>
            </a:r>
          </a:p>
          <a:p>
            <a:pPr algn="r" rtl="0"/>
            <a:r>
              <a:rPr lang="ru-RU" sz="2400" noProof="1"/>
              <a:t>Отборочный этап РобоФинист 2022 Петрозаводск</a:t>
            </a:r>
            <a:endParaRPr lang="en-US" sz="2400" noProof="1"/>
          </a:p>
          <a:p>
            <a:pPr algn="r"/>
            <a:r>
              <a:rPr lang="ru-RU" sz="2400" b="1" i="0" dirty="0">
                <a:solidFill>
                  <a:srgbClr val="E45C28"/>
                </a:solidFill>
                <a:effectLst/>
                <a:latin typeface="Roboto" panose="02000000000000000000" pitchFamily="2" charset="0"/>
              </a:rPr>
              <a:t>Свободная творческая категория</a:t>
            </a:r>
          </a:p>
        </p:txBody>
      </p:sp>
    </p:spTree>
    <p:extLst>
      <p:ext uri="{BB962C8B-B14F-4D97-AF65-F5344CB8AC3E}">
        <p14:creationId xmlns:p14="http://schemas.microsoft.com/office/powerpoint/2010/main" val="2806257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9212FC-15AB-4FD0-94DC-A8F5419F0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/>
              <a:t>ОПИСАНИЕ ТЕХНОЛОГИИ</a:t>
            </a:r>
          </a:p>
        </p:txBody>
      </p:sp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32314CA1-90E9-40C6-A62B-C99A51ADB6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783469"/>
              </p:ext>
            </p:extLst>
          </p:nvPr>
        </p:nvGraphicFramePr>
        <p:xfrm>
          <a:off x="6268916" y="2084831"/>
          <a:ext cx="5301762" cy="44038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851C90CB-0648-4043-80D3-DD31F002C95D}"/>
              </a:ext>
            </a:extLst>
          </p:cNvPr>
          <p:cNvSpPr txBox="1"/>
          <p:nvPr/>
        </p:nvSpPr>
        <p:spPr>
          <a:xfrm>
            <a:off x="876298" y="2332528"/>
            <a:ext cx="553364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СБОР ИНФОРМАЦИИ С КАМЕРЫ НАБЛЮДЕНИЯ </a:t>
            </a:r>
            <a:r>
              <a:rPr lang="en-US" sz="2400" dirty="0"/>
              <a:t>//</a:t>
            </a:r>
            <a:r>
              <a:rPr lang="ru-RU" sz="2400" dirty="0"/>
              <a:t> ПОТОК С КАМЕРЫ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РАСПОЗНАВАНИЕ И РЕГИСТРАЦИЯ ФАКТА ПЕРЕХОДА ЧЕЛОВЕКОМ ПЕШЕХОДНОГО ПЕРЕХОДА НА КРАСНЫЙ СВЕТ </a:t>
            </a:r>
            <a:r>
              <a:rPr lang="en-US" sz="2400" dirty="0"/>
              <a:t>//</a:t>
            </a:r>
            <a:r>
              <a:rPr lang="ru-RU" sz="2400" dirty="0"/>
              <a:t> </a:t>
            </a:r>
            <a:r>
              <a:rPr lang="en-US" sz="2400" dirty="0"/>
              <a:t>PYTHON, IMAGEAI, YOLOV3, OPENCV, COLORTHIEF, CSV</a:t>
            </a:r>
            <a:endParaRPr lang="ru-RU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ОБЕСПЕЧЕНИЕ МАСШТАБИРОВАНИЯ</a:t>
            </a:r>
            <a:r>
              <a:rPr lang="en-US" sz="2400" dirty="0"/>
              <a:t> // NVIDIA JETSON NANO, LINUX, </a:t>
            </a:r>
            <a:r>
              <a:rPr lang="en-US" sz="2400" dirty="0" err="1"/>
              <a:t>CUDA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113753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AC189E-52A8-419D-9035-56527A79C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РАСПОЗНАВАНИЕ И РЕГИСТРАЦИЯ</a:t>
            </a:r>
            <a:br>
              <a:rPr lang="ru-RU" sz="4000" dirty="0"/>
            </a:br>
            <a:r>
              <a:rPr lang="ru-RU" sz="2000" dirty="0"/>
              <a:t>на основе </a:t>
            </a:r>
            <a:r>
              <a:rPr lang="ru-RU" sz="2000" dirty="0" err="1"/>
              <a:t>нейросетевых</a:t>
            </a:r>
            <a:r>
              <a:rPr lang="ru-RU" sz="2000" dirty="0"/>
              <a:t> технологий</a:t>
            </a:r>
            <a:endParaRPr lang="ru-RU" sz="28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ED4D215-FEA3-4077-BCE6-56A1166B96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196" y="1595286"/>
            <a:ext cx="11351927" cy="3632259"/>
          </a:xfrm>
          <a:prstGeom prst="rect">
            <a:avLst/>
          </a:prstGeom>
        </p:spPr>
      </p:pic>
      <p:graphicFrame>
        <p:nvGraphicFramePr>
          <p:cNvPr id="31" name="Схема 30">
            <a:extLst>
              <a:ext uri="{FF2B5EF4-FFF2-40B4-BE49-F238E27FC236}">
                <a16:creationId xmlns:a16="http://schemas.microsoft.com/office/drawing/2014/main" id="{5D06F57E-9D38-406A-9EDF-C2B44084B8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31545271"/>
              </p:ext>
            </p:extLst>
          </p:nvPr>
        </p:nvGraphicFramePr>
        <p:xfrm>
          <a:off x="614405" y="5306567"/>
          <a:ext cx="11287338" cy="1499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32046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9D6A77-8822-4BC3-A7EC-B4D452286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МАСШТАБИРОВАНИЕ РЕШЕНИЯ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E962DB-8C09-48A7-AC9E-4F41280864E8}"/>
              </a:ext>
            </a:extLst>
          </p:cNvPr>
          <p:cNvSpPr txBox="1"/>
          <p:nvPr/>
        </p:nvSpPr>
        <p:spPr>
          <a:xfrm>
            <a:off x="509898" y="2887682"/>
            <a:ext cx="445680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NVIDIA JETSON NANO</a:t>
            </a:r>
          </a:p>
          <a:p>
            <a:pPr algn="r"/>
            <a:endParaRPr lang="en-US" dirty="0"/>
          </a:p>
          <a:p>
            <a:pPr algn="r"/>
            <a:r>
              <a:rPr lang="en-US" dirty="0"/>
              <a:t>LINUX</a:t>
            </a:r>
            <a:r>
              <a:rPr lang="ru-RU" dirty="0"/>
              <a:t> С ДРАЙВЕРАМИ </a:t>
            </a:r>
            <a:r>
              <a:rPr lang="en-US" dirty="0" err="1"/>
              <a:t>CUDA</a:t>
            </a:r>
            <a:r>
              <a:rPr lang="ru-RU" dirty="0"/>
              <a:t> ЯДЕР</a:t>
            </a:r>
            <a:endParaRPr lang="en-US" dirty="0"/>
          </a:p>
          <a:p>
            <a:pPr algn="r"/>
            <a:endParaRPr lang="en-US" dirty="0"/>
          </a:p>
          <a:p>
            <a:pPr algn="r"/>
            <a:r>
              <a:rPr lang="ru-RU" dirty="0"/>
              <a:t>ГОТОВЫЙ ОБРАЗ СИСТЕМЫ </a:t>
            </a:r>
            <a:r>
              <a:rPr lang="en-US" dirty="0"/>
              <a:t>LINUX</a:t>
            </a:r>
            <a:r>
              <a:rPr lang="ru-RU" dirty="0"/>
              <a:t> ОТ РАЗРАБОТЧИКОВ ПЛАТФОРМЫ</a:t>
            </a:r>
          </a:p>
          <a:p>
            <a:pPr algn="r"/>
            <a:endParaRPr lang="ru-RU" dirty="0"/>
          </a:p>
          <a:p>
            <a:pPr algn="r"/>
            <a:r>
              <a:rPr lang="ru-RU" dirty="0"/>
              <a:t>НАДЕЖНОСТЬ И ПРОСТОТА </a:t>
            </a:r>
            <a:r>
              <a:rPr lang="en-US" dirty="0"/>
              <a:t>LINUX</a:t>
            </a:r>
            <a:endParaRPr lang="ru-RU" dirty="0"/>
          </a:p>
          <a:p>
            <a:pPr algn="r"/>
            <a:endParaRPr lang="ru-RU" dirty="0"/>
          </a:p>
          <a:p>
            <a:pPr algn="r"/>
            <a:r>
              <a:rPr lang="ru-RU" b="1" u="sng" dirty="0"/>
              <a:t>СОЗДАН</a:t>
            </a:r>
            <a:r>
              <a:rPr lang="ru-RU" dirty="0"/>
              <a:t> ОБРАЗ НАСТРОЕННОЙ СИСТЕМЫ С УСТАНОВЛЕННЫМ </a:t>
            </a:r>
            <a:r>
              <a:rPr lang="en-US" dirty="0"/>
              <a:t>PYTHON</a:t>
            </a:r>
            <a:r>
              <a:rPr lang="ru-RU" dirty="0"/>
              <a:t>, ПРОГРАММЫ С ИСПОЛЬЗУЕМЫМИ БИБЛИОТЕКАМИ</a:t>
            </a:r>
            <a:endParaRPr lang="en-US" dirty="0"/>
          </a:p>
          <a:p>
            <a:pPr algn="r"/>
            <a:endParaRPr lang="en-US" u="sng" dirty="0"/>
          </a:p>
          <a:p>
            <a:pPr algn="r"/>
            <a:endParaRPr lang="ru-RU" u="sng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E3957AF-50CB-47CD-9C95-1B3FA053CC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0796" y="3210356"/>
            <a:ext cx="5443404" cy="30624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8241CCE-83C1-4CF2-AE56-3E0F7CFE0EF5}"/>
              </a:ext>
            </a:extLst>
          </p:cNvPr>
          <p:cNvSpPr txBox="1"/>
          <p:nvPr/>
        </p:nvSpPr>
        <p:spPr>
          <a:xfrm>
            <a:off x="0" y="1743647"/>
            <a:ext cx="108806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u="sng" dirty="0"/>
              <a:t>МАСШТАБИРУЕМОСТЬ – ЭТО БЫСТРОЕ ДОБАВЛЕНИЕ ДРУГИХ ПЕШЕХОДНЫХ ПЕРЕХОДОВ ДЛЯ РАСПОЗНАВАНИЯ НАРУШЕНИЙ</a:t>
            </a:r>
            <a:endParaRPr lang="en-US" u="sng" dirty="0"/>
          </a:p>
          <a:p>
            <a:pPr algn="r"/>
            <a:endParaRPr lang="ru-RU" u="sng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002FA6-504E-49CB-A630-7CAE2008E3C4}"/>
              </a:ext>
            </a:extLst>
          </p:cNvPr>
          <p:cNvSpPr txBox="1"/>
          <p:nvPr/>
        </p:nvSpPr>
        <p:spPr>
          <a:xfrm>
            <a:off x="414779" y="2476452"/>
            <a:ext cx="4551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u="sng" dirty="0"/>
              <a:t>ЧТОБЫ ОБЕСПЕЧИТЬ МАСШТАБИРУЕМОСТЬ:</a:t>
            </a:r>
            <a:endParaRPr lang="en-US" u="sng" dirty="0"/>
          </a:p>
          <a:p>
            <a:pPr algn="r"/>
            <a:endParaRPr lang="ru-RU" u="sng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8E91D4-D079-4301-90C0-73E1902C3938}"/>
              </a:ext>
            </a:extLst>
          </p:cNvPr>
          <p:cNvSpPr txBox="1"/>
          <p:nvPr/>
        </p:nvSpPr>
        <p:spPr>
          <a:xfrm>
            <a:off x="0" y="6446831"/>
            <a:ext cx="108806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u="sng" dirty="0"/>
              <a:t>ЭТО ПОЗВОЛЯЕТ ДОБАВЛЯТЬ ПЕШЕХОДНЫЕ ПЕРЕХОДЫ ДЛЯ АНАЛИЗА С МИНИМУМ УСИЛИЙ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3070026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6A5D77-7DE1-42D2-A5BF-B33373376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Готовое решение </a:t>
            </a:r>
            <a:r>
              <a:rPr lang="ru-RU" sz="2400" dirty="0"/>
              <a:t>по поиску нарушений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7107985-5BAA-40D6-BE7F-B184F583FA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9720073" cy="2435469"/>
          </a:xfrm>
        </p:spPr>
        <p:txBody>
          <a:bodyPr>
            <a:normAutofit fontScale="92500" lnSpcReduction="20000"/>
          </a:bodyPr>
          <a:lstStyle/>
          <a:p>
            <a:r>
              <a:rPr lang="ru-RU" sz="3200" dirty="0"/>
              <a:t>Это решение: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3200" dirty="0"/>
              <a:t>Актуальное – заказ местного интернет-провайдера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3200" dirty="0"/>
              <a:t>Стабильно работающее – работа по принципу 24</a:t>
            </a:r>
            <a:r>
              <a:rPr lang="en-US" sz="3200" dirty="0"/>
              <a:t>/</a:t>
            </a:r>
            <a:r>
              <a:rPr lang="ru-RU" sz="3200" dirty="0"/>
              <a:t>7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3200" dirty="0"/>
              <a:t>Является готовой программно-аппаратной системой – программа + платформа </a:t>
            </a:r>
            <a:r>
              <a:rPr lang="en-US" sz="3200" dirty="0"/>
              <a:t>Nvidia Jetson Nano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CF76C0-7469-4541-9046-A6E086CFA0A1}"/>
              </a:ext>
            </a:extLst>
          </p:cNvPr>
          <p:cNvSpPr txBox="1"/>
          <p:nvPr/>
        </p:nvSpPr>
        <p:spPr>
          <a:xfrm>
            <a:off x="311951" y="5386030"/>
            <a:ext cx="60974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800" dirty="0"/>
              <a:t>Цель – Создание автоматизированной системы сбора статистики нарушений пешеходами при прохождении через регулируемый пешеходный переход.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E421DD-5380-40C1-89AE-4C8ED9E6115F}"/>
              </a:ext>
            </a:extLst>
          </p:cNvPr>
          <p:cNvSpPr txBox="1"/>
          <p:nvPr/>
        </p:nvSpPr>
        <p:spPr>
          <a:xfrm>
            <a:off x="6616036" y="5386030"/>
            <a:ext cx="50425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Цель достигнута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Программно-аппаратная система создана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800" dirty="0"/>
              <a:t>За</a:t>
            </a:r>
            <a:r>
              <a:rPr lang="ru-RU" dirty="0"/>
              <a:t>казчик принял работы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8723133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мплекс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6806563_TF22378848.potx" id="{6DCD0967-A04E-431F-9EF9-3DF61BC4AB39}" vid="{943180A9-332B-48B8-BEA3-0C7B70DB3063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B61EAB5F-88FC-4FAE-AE3C-037A3C365EB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F44C90D-2A62-4985-9618-3460247437B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88A2F88-55C5-4ED1-9541-807C65424763}">
  <ds:schemaRefs>
    <ds:schemaRef ds:uri="http://purl.org/dc/terms/"/>
    <ds:schemaRef ds:uri="http://www.w3.org/XML/1998/namespace"/>
    <ds:schemaRef ds:uri="http://purl.org/dc/elements/1.1/"/>
    <ds:schemaRef ds:uri="http://schemas.microsoft.com/office/infopath/2007/PartnerControls"/>
    <ds:schemaRef ds:uri="16c05727-aa75-4e4a-9b5f-8a80a1165891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tf22378848_win32</Template>
  <TotalTime>581</TotalTime>
  <Words>292</Words>
  <Application>Microsoft Office PowerPoint</Application>
  <PresentationFormat>Широкоэкранный</PresentationFormat>
  <Paragraphs>55</Paragraphs>
  <Slides>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2" baseType="lpstr">
      <vt:lpstr>Arial</vt:lpstr>
      <vt:lpstr>Calibri</vt:lpstr>
      <vt:lpstr>Roboto</vt:lpstr>
      <vt:lpstr>Tw Cen MT</vt:lpstr>
      <vt:lpstr>Tw Cen MT Condensed</vt:lpstr>
      <vt:lpstr>Wingdings 3</vt:lpstr>
      <vt:lpstr>Комплекс</vt:lpstr>
      <vt:lpstr>  Создание решения по распознаванию и регистрации нарушений пешеходами при прохождении через регулируемый пешеходный переход с использованием технологий искусственного интеллекта</vt:lpstr>
      <vt:lpstr>ОПИСАНИЕ ТЕХНОЛОГИИ</vt:lpstr>
      <vt:lpstr>РАСПОЗНАВАНИЕ И РЕГИСТРАЦИЯ на основе нейросетевых технологий</vt:lpstr>
      <vt:lpstr>МАСШТАБИРОВАНИЕ РЕШЕНИЯ</vt:lpstr>
      <vt:lpstr>Готовое решение по поиску нарушений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ПОТОКОВ ЛЮДЕЙ</dc:title>
  <dc:creator>Dmitry Panteleev</dc:creator>
  <cp:lastModifiedBy>Dmitry Panteleev</cp:lastModifiedBy>
  <cp:revision>5</cp:revision>
  <dcterms:created xsi:type="dcterms:W3CDTF">2021-02-11T07:51:27Z</dcterms:created>
  <dcterms:modified xsi:type="dcterms:W3CDTF">2022-04-19T19:54:42Z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