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</p:sldIdLst>
  <p:sldSz cx="12192000" cy="6858000"/>
  <p:notesSz cx="6858000" cy="9144000"/>
  <p:custDataLst>
    <p:tags r:id="rId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7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0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21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6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0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31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58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0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5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78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AC95-7D33-4876-B9AB-46554B7DCFD1}" type="datetimeFigureOut">
              <a:rPr lang="ru-RU" smtClean="0"/>
              <a:pPr/>
              <a:t>пн 18.04.22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5C186-8B4C-4F4B-BAF0-4B62F34C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714" y="2598843"/>
            <a:ext cx="6315032" cy="311466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«Система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распознавания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дорожных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знаков»</a:t>
            </a:r>
          </a:p>
        </p:txBody>
      </p:sp>
      <p:pic>
        <p:nvPicPr>
          <p:cNvPr id="6" name="Рисунок 5" descr="https://lh3.googleusercontent.com/H7JCBPJHjSzkqAzmfoCLqQLG42nZyj8K3NiF1oykhDjnlyXhL14uVJLzmFtD1AsPmC612Vd8u3dYZDV7rTzs6NyLyBJMuhleD3tU_MN0DSijhvDE6Gv9UdhHE5FU_3IhW9LSkkWV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1670" y="562255"/>
            <a:ext cx="26289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68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515" y="54441"/>
            <a:ext cx="10022006" cy="1325563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распознавания дорожных знаков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70096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6574" y="2316956"/>
            <a:ext cx="5667375" cy="4200525"/>
          </a:xfrm>
          <a:prstGeom prst="rect">
            <a:avLst/>
          </a:prstGeom>
        </p:spPr>
      </p:pic>
      <p:pic>
        <p:nvPicPr>
          <p:cNvPr id="1026" name="Picture 2" descr="https://krasnodar.scanberry.ru/upload/images/Fotolia__78651424__Subscription__Monthly__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47" b="90000" l="10000" r="966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336">
            <a:off x="1815507" y="3657235"/>
            <a:ext cx="2804602" cy="280460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clipartmax.com/png/full/372-3720331_get-in-touch-ofadri-val-onwumelu-street-get-in-touch-ofadri-v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721" y="5245465"/>
            <a:ext cx="693049" cy="86631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задержка 8"/>
          <p:cNvSpPr/>
          <p:nvPr/>
        </p:nvSpPr>
        <p:spPr>
          <a:xfrm rot="16200000">
            <a:off x="1750167" y="3681995"/>
            <a:ext cx="3091894" cy="2579076"/>
          </a:xfrm>
          <a:prstGeom prst="flowChartDelay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img2.freepng.ru/20180701/qje/kisspng-rain-clip-art-5b38e08e956713.1427616215304541586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000" r="83000">
                        <a14:foregroundMark x1="30556" y1="55385" x2="30556" y2="55385"/>
                        <a14:foregroundMark x1="23889" y1="72115" x2="23889" y2="72115"/>
                        <a14:foregroundMark x1="24667" y1="48077" x2="24667" y2="48077"/>
                        <a14:foregroundMark x1="37778" y1="61346" x2="37778" y2="61346"/>
                        <a14:foregroundMark x1="31889" y1="77500" x2="31889" y2="77500"/>
                        <a14:foregroundMark x1="24444" y1="92308" x2="24444" y2="92308"/>
                        <a14:foregroundMark x1="36667" y1="89038" x2="36667" y2="89038"/>
                        <a14:foregroundMark x1="44000" y1="65192" x2="44000" y2="65192"/>
                        <a14:foregroundMark x1="45778" y1="49808" x2="45778" y2="49808"/>
                        <a14:foregroundMark x1="52111" y1="59808" x2="52111" y2="59808"/>
                        <a14:foregroundMark x1="54222" y1="70192" x2="54222" y2="70192"/>
                        <a14:foregroundMark x1="47667" y1="82115" x2="47667" y2="82115"/>
                        <a14:foregroundMark x1="50556" y1="94808" x2="50556" y2="94808"/>
                        <a14:foregroundMark x1="60333" y1="80192" x2="60333" y2="80192"/>
                        <a14:foregroundMark x1="61111" y1="62885" x2="61111" y2="62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74" y="1308334"/>
            <a:ext cx="4069584" cy="235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https://lh6.googleusercontent.com/fN3viJpfWC-ZBHnmdiRbycyfE56fW1X3e2gNvsP2R8CbtB8QD_nyAffNbSSmtUzHTr6191LPKzh16quszTkFTWAGMrnGZiI9wCk3xyD7w0bzbM41_3vl0UcZGqtAErQJ5QYuflti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30388" y="1834380"/>
            <a:ext cx="197866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88" y="4659630"/>
            <a:ext cx="2477133" cy="18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4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82C990A-7809-48B4-86B5-B28DC515165A}"/>
              </a:ext>
            </a:extLst>
          </p:cNvPr>
          <p:cNvSpPr txBox="1">
            <a:spLocks/>
          </p:cNvSpPr>
          <p:nvPr/>
        </p:nvSpPr>
        <p:spPr>
          <a:xfrm>
            <a:off x="1676969" y="276632"/>
            <a:ext cx="1002200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Используемые компоненты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0FF7471-2FEC-4C8E-A8BF-2E22AD9280D8}"/>
              </a:ext>
            </a:extLst>
          </p:cNvPr>
          <p:cNvCxnSpPr/>
          <p:nvPr/>
        </p:nvCxnSpPr>
        <p:spPr>
          <a:xfrm>
            <a:off x="1853004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673902-D31A-4BE3-A412-CFC4757050CE}"/>
              </a:ext>
            </a:extLst>
          </p:cNvPr>
          <p:cNvSpPr/>
          <p:nvPr/>
        </p:nvSpPr>
        <p:spPr>
          <a:xfrm>
            <a:off x="6889335" y="1783301"/>
            <a:ext cx="4696024" cy="420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Корпус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распечатанный на 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принтере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Плата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Arduino Mega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Плата для управления моторами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Shield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NFC-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метка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13,56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МГц на чипе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NTAG216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Сканер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Troyka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-RFID/NFC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метки с частотой 13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Гц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Два мотора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Элементы питания (батарейки)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Колесная база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2E1B8F-ABD6-4E42-9249-51090E8DE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04" y="1943367"/>
            <a:ext cx="4916036" cy="368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35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82C990A-7809-48B4-86B5-B28DC515165A}"/>
              </a:ext>
            </a:extLst>
          </p:cNvPr>
          <p:cNvSpPr txBox="1">
            <a:spLocks/>
          </p:cNvSpPr>
          <p:nvPr/>
        </p:nvSpPr>
        <p:spPr>
          <a:xfrm>
            <a:off x="1676969" y="276632"/>
            <a:ext cx="1002200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Конструкция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0FF7471-2FEC-4C8E-A8BF-2E22AD9280D8}"/>
              </a:ext>
            </a:extLst>
          </p:cNvPr>
          <p:cNvCxnSpPr/>
          <p:nvPr/>
        </p:nvCxnSpPr>
        <p:spPr>
          <a:xfrm>
            <a:off x="1853004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1FC41C-A107-4E7E-8233-CBBC7AF17E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33" y="1165598"/>
            <a:ext cx="3600000" cy="270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B07461-76BF-4536-A10D-FD94ED0A3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95" y="1165598"/>
            <a:ext cx="3599999" cy="270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0ACFCD-3725-4185-921B-2838A757BB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33" y="3983919"/>
            <a:ext cx="3599999" cy="270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A030D1-6B5C-4B01-99EB-9A80805299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95" y="3983919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7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82C990A-7809-48B4-86B5-B28DC515165A}"/>
              </a:ext>
            </a:extLst>
          </p:cNvPr>
          <p:cNvSpPr txBox="1">
            <a:spLocks/>
          </p:cNvSpPr>
          <p:nvPr/>
        </p:nvSpPr>
        <p:spPr>
          <a:xfrm>
            <a:off x="1676969" y="276632"/>
            <a:ext cx="1002200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Алгоритмы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0FF7471-2FEC-4C8E-A8BF-2E22AD9280D8}"/>
              </a:ext>
            </a:extLst>
          </p:cNvPr>
          <p:cNvCxnSpPr/>
          <p:nvPr/>
        </p:nvCxnSpPr>
        <p:spPr>
          <a:xfrm>
            <a:off x="1853004" y="1027791"/>
            <a:ext cx="6728347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8B6597-76D0-452B-9798-0E6D38454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3" t="23089" r="11266" b="12602"/>
          <a:stretch/>
        </p:blipFill>
        <p:spPr bwMode="auto">
          <a:xfrm>
            <a:off x="2374769" y="1990001"/>
            <a:ext cx="3121514" cy="445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4FD2C4B1-CD57-481B-8C3F-15427EF7C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 r="1332"/>
          <a:stretch/>
        </p:blipFill>
        <p:spPr bwMode="auto">
          <a:xfrm>
            <a:off x="5622666" y="2042589"/>
            <a:ext cx="6464301" cy="435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32B7713-B9B7-4368-8DA0-BB4727F6B53D}"/>
              </a:ext>
            </a:extLst>
          </p:cNvPr>
          <p:cNvCxnSpPr/>
          <p:nvPr/>
        </p:nvCxnSpPr>
        <p:spPr>
          <a:xfrm>
            <a:off x="5496283" y="1273323"/>
            <a:ext cx="0" cy="542658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FD45073-863F-42BC-88DC-936BB6E23F3F}"/>
              </a:ext>
            </a:extLst>
          </p:cNvPr>
          <p:cNvSpPr txBox="1">
            <a:spLocks/>
          </p:cNvSpPr>
          <p:nvPr/>
        </p:nvSpPr>
        <p:spPr>
          <a:xfrm>
            <a:off x="1853004" y="1294296"/>
            <a:ext cx="3272470" cy="528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Запись кода на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метку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3670494-3D6F-4226-8968-EFC4D00BC245}"/>
              </a:ext>
            </a:extLst>
          </p:cNvPr>
          <p:cNvSpPr txBox="1">
            <a:spLocks/>
          </p:cNvSpPr>
          <p:nvPr/>
        </p:nvSpPr>
        <p:spPr>
          <a:xfrm>
            <a:off x="5739915" y="1294296"/>
            <a:ext cx="3916821" cy="528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Считывание кода с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RFID-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метки</a:t>
            </a:r>
          </a:p>
        </p:txBody>
      </p:sp>
    </p:spTree>
    <p:extLst>
      <p:ext uri="{BB962C8B-B14F-4D97-AF65-F5344CB8AC3E}">
        <p14:creationId xmlns:p14="http://schemas.microsoft.com/office/powerpoint/2010/main" val="14233947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c4c89062a67afc0902cdba45a37bc75fc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87</Words>
  <Application>Microsoft Office PowerPoint</Application>
  <PresentationFormat>Широкоэкранный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«Система  распознавания  дорожных  знаков»</vt:lpstr>
      <vt:lpstr>Система распознавания дорожных знаков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Master 10</cp:lastModifiedBy>
  <cp:revision>56</cp:revision>
  <dcterms:created xsi:type="dcterms:W3CDTF">2020-04-17T12:27:43Z</dcterms:created>
  <dcterms:modified xsi:type="dcterms:W3CDTF">2022-04-18T07:42:22Z</dcterms:modified>
</cp:coreProperties>
</file>