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107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3F5E3-CEB6-44DF-B995-2FDFDFE9C11A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195258-86C4-401A-8E94-ADE157854278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9045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0511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4071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dirty="0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508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7F5D3971-613F-407D-8A46-F6C0EB422763}" type="datetime1">
              <a:rPr lang="ru-RU" noProof="1" dirty="0" smtClean="0"/>
              <a:t>15.04.2022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394A4-8215-4421-B0F2-767F11A3BCF6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2E01DA1-D780-478C-A1E6-DB7162850904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 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86403EE-C9CA-43B5-BDF8-3B30FBEC95CA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Надпись 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7A17412-9F10-48A5-995F-F995BC3F24BE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CF83A1-D7AC-4F33-8F13-3D5826F7F4BF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6212E-AA16-4076-B669-F7EBF9E27B56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8A3CB4-63E0-42FA-B506-E5D86E0945B1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EA8B877-EDF3-486E-B006-0AF3C2C1E078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5B0317-E5ED-4357-88D7-8FEC4FC40737}" type="datetime1">
              <a:rPr lang="ru-RU" noProof="1" dirty="0" smtClean="0"/>
              <a:t>15.04.2022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4624045-5829-401A-8952-3E137170E9E7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4FADA9-5463-4CDF-992B-9C957FD35038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053E5-CE77-4B0A-A996-3D69DFD23151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2FCE27-12E9-4404-9704-1BB5102602CD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29710-43A9-4F30-BA02-7EE2CAEA4BC6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5DF9FE-35B1-4A99-AEAD-5154F2A21B19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07926-6E29-45C7-B611-777D382E4F94}" type="datetime1">
              <a:rPr lang="ru-RU" noProof="1" smtClean="0"/>
              <a:t>15.04.2022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CE5DCE4-5573-4F62-B866-31325C98D232}" type="datetime1">
              <a:rPr lang="ru-RU" noProof="1" dirty="0" smtClean="0"/>
              <a:t>15.04.2022</a:t>
            </a:fld>
            <a:endParaRPr lang="ru-RU" noProof="1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rtlCol="0" anchor="ctr">
            <a:normAutofit/>
          </a:bodyPr>
          <a:lstStyle/>
          <a:p>
            <a:pPr algn="r"/>
            <a:r>
              <a:rPr lang="ru-RU" sz="5400" noProof="1" smtClean="0"/>
              <a:t>Презентация квадрокоптера </a:t>
            </a:r>
            <a:r>
              <a:rPr lang="en-US" sz="5400" noProof="1" smtClean="0"/>
              <a:t>TRD</a:t>
            </a:r>
            <a:r>
              <a:rPr lang="ru-RU" sz="5400" noProof="1" smtClean="0"/>
              <a:t> </a:t>
            </a:r>
            <a:endParaRPr lang="ru-RU" sz="5400" noProof="1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rtlCol="0" anchor="ctr">
            <a:normAutofit/>
          </a:bodyPr>
          <a:lstStyle/>
          <a:p>
            <a:pPr rtl="0"/>
            <a:r>
              <a:rPr lang="ru-RU" noProof="1" smtClean="0"/>
              <a:t>Команда </a:t>
            </a:r>
            <a:r>
              <a:rPr lang="en-US" noProof="1" smtClean="0"/>
              <a:t>TRD</a:t>
            </a:r>
            <a:endParaRPr lang="ru-RU" noProof="1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 rtlCol="0">
            <a:normAutofit/>
          </a:bodyPr>
          <a:lstStyle/>
          <a:p>
            <a:r>
              <a:rPr lang="ru-RU" noProof="1" smtClean="0"/>
              <a:t>ЦЕЛЬ</a:t>
            </a:r>
            <a:r>
              <a:rPr lang="ru-RU" noProof="1" smtClean="0"/>
              <a:t> </a:t>
            </a:r>
            <a:endParaRPr lang="ru-RU" noProof="1"/>
          </a:p>
        </p:txBody>
      </p:sp>
      <p:sp>
        <p:nvSpPr>
          <p:cNvPr id="4" name="TextBox 3"/>
          <p:cNvSpPr txBox="1"/>
          <p:nvPr/>
        </p:nvSpPr>
        <p:spPr>
          <a:xfrm>
            <a:off x="4090507" y="2145890"/>
            <a:ext cx="7462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 </a:t>
            </a:r>
            <a:r>
              <a:rPr lang="ru-RU" dirty="0" err="1" smtClean="0"/>
              <a:t>квадрокоптер</a:t>
            </a:r>
            <a:r>
              <a:rPr lang="ru-RU" dirty="0" smtClean="0"/>
              <a:t> был создан для участия в соревнованиях. И наша задача была создать быстрого, манёвренного робота для достижения победы.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 rtlCol="0">
            <a:normAutofit/>
          </a:bodyPr>
          <a:lstStyle/>
          <a:p>
            <a:r>
              <a:rPr lang="ru-RU" noProof="1" smtClean="0"/>
              <a:t>КРИТЕРИИ создания робота </a:t>
            </a:r>
            <a:endParaRPr lang="ru-RU" noProof="1"/>
          </a:p>
        </p:txBody>
      </p:sp>
      <p:sp>
        <p:nvSpPr>
          <p:cNvPr id="4" name="TextBox 3"/>
          <p:cNvSpPr txBox="1"/>
          <p:nvPr/>
        </p:nvSpPr>
        <p:spPr>
          <a:xfrm>
            <a:off x="4090507" y="2145890"/>
            <a:ext cx="7462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критериям </a:t>
            </a:r>
            <a:r>
              <a:rPr lang="ru-RU" dirty="0" err="1" smtClean="0"/>
              <a:t>квадрокоптер</a:t>
            </a:r>
            <a:r>
              <a:rPr lang="ru-RU" dirty="0" smtClean="0"/>
              <a:t> должен быть телеуправляемым, мульти роторной модели. Он должен пройти определенную трассу не меньше чем за 5 минут и совершить некоторые трюки.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943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671560"/>
            <a:ext cx="7434070" cy="1474330"/>
          </a:xfrm>
        </p:spPr>
        <p:txBody>
          <a:bodyPr rtlCol="0">
            <a:normAutofit/>
          </a:bodyPr>
          <a:lstStyle/>
          <a:p>
            <a:r>
              <a:rPr lang="ru-RU" noProof="1" smtClean="0"/>
              <a:t>РЕШЕНИЕ ЗАДАЧ</a:t>
            </a:r>
            <a:endParaRPr lang="ru-RU" noProof="1"/>
          </a:p>
        </p:txBody>
      </p:sp>
      <p:sp>
        <p:nvSpPr>
          <p:cNvPr id="3" name="TextBox 2"/>
          <p:cNvSpPr txBox="1"/>
          <p:nvPr/>
        </p:nvSpPr>
        <p:spPr>
          <a:xfrm>
            <a:off x="4082162" y="2145890"/>
            <a:ext cx="74340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достижения наших целей мы решили следующие задачи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Собрали все нужные материалы для создания робота. Была выбрана 25 дюймовая карбоновая рама для большей прочности, микроконтроллер </a:t>
            </a:r>
            <a:r>
              <a:rPr lang="en-US" dirty="0"/>
              <a:t>omnibus f4 </a:t>
            </a:r>
            <a:r>
              <a:rPr lang="en-US" dirty="0" smtClean="0"/>
              <a:t>v2</a:t>
            </a:r>
            <a:r>
              <a:rPr lang="ru-RU" dirty="0" smtClean="0"/>
              <a:t>, видео передатчик для передачи изображения на </a:t>
            </a:r>
            <a:r>
              <a:rPr lang="en-US" dirty="0" smtClean="0"/>
              <a:t>FPV </a:t>
            </a:r>
            <a:r>
              <a:rPr lang="ru-RU" dirty="0" smtClean="0"/>
              <a:t>дисплей, камера, приемник для управления роботом</a:t>
            </a:r>
            <a:r>
              <a:rPr lang="ru-RU" dirty="0"/>
              <a:t>, </a:t>
            </a:r>
            <a:r>
              <a:rPr lang="ru-RU" dirty="0" err="1" smtClean="0"/>
              <a:t>бесколлекторные</a:t>
            </a:r>
            <a:r>
              <a:rPr lang="ru-RU" dirty="0" smtClean="0"/>
              <a:t> моторы на 1660</a:t>
            </a:r>
            <a:r>
              <a:rPr lang="en-US" dirty="0" smtClean="0"/>
              <a:t>KV </a:t>
            </a:r>
            <a:r>
              <a:rPr lang="ru-RU" dirty="0" smtClean="0"/>
              <a:t>с прикрепленными пропеллерами на 5 дюймов каждый. </a:t>
            </a:r>
          </a:p>
          <a:p>
            <a:r>
              <a:rPr lang="ru-RU" dirty="0"/>
              <a:t> </a:t>
            </a:r>
            <a:r>
              <a:rPr lang="ru-RU" dirty="0" smtClean="0"/>
              <a:t>2. Собрали электрическую схему.</a:t>
            </a:r>
          </a:p>
        </p:txBody>
      </p:sp>
    </p:spTree>
    <p:extLst>
      <p:ext uri="{BB962C8B-B14F-4D97-AF65-F5344CB8AC3E}">
        <p14:creationId xmlns:p14="http://schemas.microsoft.com/office/powerpoint/2010/main" val="339628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671560"/>
            <a:ext cx="7434070" cy="1474330"/>
          </a:xfrm>
        </p:spPr>
        <p:txBody>
          <a:bodyPr rtlCol="0">
            <a:normAutofit/>
          </a:bodyPr>
          <a:lstStyle/>
          <a:p>
            <a:r>
              <a:rPr lang="ru-RU" noProof="1" smtClean="0"/>
              <a:t>ВИД РОБОТА С РАЗНЫХ СТОРОН</a:t>
            </a:r>
            <a:endParaRPr lang="ru-RU" noProof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09" y="2288020"/>
            <a:ext cx="2384851" cy="3179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15" y="2283612"/>
            <a:ext cx="2384851" cy="3179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0721" y="2288020"/>
            <a:ext cx="2491448" cy="31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95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rtlCol="0" anchor="ctr">
            <a:normAutofit/>
          </a:bodyPr>
          <a:lstStyle/>
          <a:p>
            <a:pPr algn="r"/>
            <a:r>
              <a:rPr lang="ru-RU" sz="5400" noProof="1" smtClean="0"/>
              <a:t>СПАСИБО ЗА ВНИМАНИЕ!</a:t>
            </a:r>
            <a:endParaRPr lang="ru-RU" sz="5400" noProof="1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rtlCol="0" anchor="ctr">
            <a:normAutofit/>
          </a:bodyPr>
          <a:lstStyle/>
          <a:p>
            <a:pPr rtl="0"/>
            <a:r>
              <a:rPr lang="ru-RU" noProof="1" smtClean="0"/>
              <a:t>Команда </a:t>
            </a:r>
            <a:r>
              <a:rPr lang="en-US" noProof="1" smtClean="0"/>
              <a:t>TRD</a:t>
            </a:r>
            <a:endParaRPr lang="ru-RU" noProof="1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7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88_TF67670762.potx" id="{C8C6B627-7FAF-4B79-AE4A-A92F1F3AC7AA}" vid="{CF93F24D-E366-4425-96B9-C99B8661177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tf67670762_win32</Template>
  <TotalTime>0</TotalTime>
  <Words>145</Words>
  <Application>Microsoft Office PowerPoint</Application>
  <PresentationFormat>Широкоэкранный</PresentationFormat>
  <Paragraphs>19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След самолета</vt:lpstr>
      <vt:lpstr>Презентация квадрокоптера TRD </vt:lpstr>
      <vt:lpstr>ЦЕЛЬ </vt:lpstr>
      <vt:lpstr>КРИТЕРИИ создания робота </vt:lpstr>
      <vt:lpstr>РЕШЕНИЕ ЗАДАЧ</vt:lpstr>
      <vt:lpstr>ВИД РОБОТА С РАЗНЫХ СТОРОН</vt:lpstr>
      <vt:lpstr>СПАСИБО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2022-04-15T11:51:12Z</dcterms:created>
  <dcterms:modified xsi:type="dcterms:W3CDTF">2022-04-15T12:22:37Z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