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9" r:id="rId1"/>
  </p:sldMasterIdLst>
  <p:notesMasterIdLst>
    <p:notesMasterId r:id="rId5"/>
  </p:notesMasterIdLst>
  <p:sldIdLst>
    <p:sldId id="443" r:id="rId2"/>
    <p:sldId id="435" r:id="rId3"/>
    <p:sldId id="351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4BD0FEC1-EE4D-4E43-95B3-9FB5BEB455BD}">
          <p14:sldIdLst>
            <p14:sldId id="443"/>
            <p14:sldId id="435"/>
            <p14:sldId id="351"/>
          </p14:sldIdLst>
        </p14:section>
        <p14:section name="Раздел без заголовка" id="{66DFC915-9BCE-4219-9990-E40623235DC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Салыкин" initials="АС" lastIdx="0" clrIdx="0">
    <p:extLst>
      <p:ext uri="{19B8F6BF-5375-455C-9EA6-DF929625EA0E}">
        <p15:presenceInfo xmlns:p15="http://schemas.microsoft.com/office/powerpoint/2012/main" userId="ed4ff0d99f8ca188" providerId="Windows Live"/>
      </p:ext>
    </p:extLst>
  </p:cmAuthor>
  <p:cmAuthor id="2" name="eva eva" initials="ee" lastIdx="1" clrIdx="1">
    <p:extLst>
      <p:ext uri="{19B8F6BF-5375-455C-9EA6-DF929625EA0E}">
        <p15:presenceInfo xmlns:p15="http://schemas.microsoft.com/office/powerpoint/2012/main" userId="ff36716c69541e6e" providerId="Windows Live"/>
      </p:ext>
    </p:extLst>
  </p:cmAuthor>
  <p:cmAuthor id="3" name="Ратникова Юлия Сергеевна" initials="РЮС" lastIdx="1" clrIdx="2">
    <p:extLst>
      <p:ext uri="{19B8F6BF-5375-455C-9EA6-DF929625EA0E}">
        <p15:presenceInfo xmlns:p15="http://schemas.microsoft.com/office/powerpoint/2012/main" userId="S-1-5-21-251836698-2453210668-4076594008-128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3"/>
    <a:srgbClr val="FBF223"/>
    <a:srgbClr val="818731"/>
    <a:srgbClr val="B7BF51"/>
    <a:srgbClr val="FF5757"/>
    <a:srgbClr val="FF0000"/>
    <a:srgbClr val="9FA63D"/>
    <a:srgbClr val="8E9537"/>
    <a:srgbClr val="2D4F8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64" autoAdjust="0"/>
  </p:normalViewPr>
  <p:slideViewPr>
    <p:cSldViewPr>
      <p:cViewPr varScale="1">
        <p:scale>
          <a:sx n="69" d="100"/>
          <a:sy n="69" d="100"/>
        </p:scale>
        <p:origin x="1170" y="72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/>
          <a:lstStyle>
            <a:lvl1pPr algn="r">
              <a:defRPr sz="1200"/>
            </a:lvl1pPr>
          </a:lstStyle>
          <a:p>
            <a:fld id="{6B191502-BF89-4C68-84D7-6C6F36DB0C69}" type="datetimeFigureOut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7" tIns="46519" rIns="93037" bIns="465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037" tIns="46519" rIns="93037" bIns="465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 anchor="b"/>
          <a:lstStyle>
            <a:lvl1pPr algn="r">
              <a:defRPr sz="1200"/>
            </a:lvl1pPr>
          </a:lstStyle>
          <a:p>
            <a:fld id="{1CF38E7C-1E5A-47DD-8968-41BD41A5EDA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7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38E7C-1E5A-47DD-8968-41BD41A5EDA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1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38E7C-1E5A-47DD-8968-41BD41A5EDA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A953-BE6B-488B-A36A-5918C7D1709C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7167-BDBA-4BFA-B1B4-AC71EB33660F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0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9DA-1951-4B22-893D-E62CAF0388FD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5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2825-9F9A-483F-87ED-D9D5031BD32A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4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187C-616F-4A06-909B-6E11C3F5C16B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82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DD43-E73D-4567-A0F6-85CEE939F6AD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56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256D-479F-4152-80C0-E4D646139500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6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4614-242A-4839-9CDD-3A542B966FFD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51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1B44-9441-40EE-8B3D-9D72F92955C0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5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E5D6-1BB0-423D-9200-D3113A693127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7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CF41-6D50-4BF1-B9A4-23A59635B689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7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01BE-72ED-4DFC-91C6-1707422125BF}" type="datetime1">
              <a:rPr lang="ru-RU" smtClean="0"/>
              <a:pPr/>
              <a:t>12.04.2022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571A-F949-4A17-BFDE-5FE0E49A2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5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Picture 4" descr="H:\эмблема\эмбле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76" y="70308"/>
            <a:ext cx="1187624" cy="1216775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7886700" cy="13255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600" b="1" dirty="0">
                <a:solidFill>
                  <a:srgbClr val="2F08BC"/>
                </a:solidFill>
                <a:effectLst>
                  <a:glow rad="101600">
                    <a:srgbClr val="17E921"/>
                  </a:glow>
                </a:effectLst>
                <a:latin typeface="Times New Roman" pitchFamily="18" charset="0"/>
                <a:cs typeface="Times New Roman" pitchFamily="18" charset="0"/>
              </a:rPr>
              <a:t>NORD</a:t>
            </a:r>
            <a:r>
              <a:rPr lang="en-US" sz="6600" b="1" dirty="0">
                <a:solidFill>
                  <a:srgbClr val="2F08BC"/>
                </a:solidFill>
                <a:effectLst>
                  <a:glow rad="101600">
                    <a:srgbClr val="17E921"/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2F08BC"/>
                </a:solidFill>
                <a:effectLst>
                  <a:glow rad="101600">
                    <a:srgbClr val="17E921"/>
                  </a:glow>
                </a:effectLst>
                <a:latin typeface="Times New Roman" pitchFamily="18" charset="0"/>
                <a:cs typeface="Times New Roman" pitchFamily="18" charset="0"/>
              </a:rPr>
              <a:t>LAND</a:t>
            </a:r>
            <a:endParaRPr lang="ru-RU" sz="6600" b="1" dirty="0">
              <a:solidFill>
                <a:srgbClr val="2F08BC"/>
              </a:solidFill>
              <a:effectLst>
                <a:glow rad="101600">
                  <a:srgbClr val="17E92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 bwMode="auto">
          <a:xfrm>
            <a:off x="7651799" y="207222"/>
            <a:ext cx="1152128" cy="863546"/>
          </a:xfrm>
          <a:prstGeom prst="ellipse">
            <a:avLst/>
          </a:prstGeom>
          <a:ln w="63500" cap="rnd"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E:\учеба Соня\NordLand\Порт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455" y="1776550"/>
            <a:ext cx="4188866" cy="213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047" y="3485762"/>
            <a:ext cx="4350125" cy="32093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5855" y="1120245"/>
            <a:ext cx="2671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погрузки до реализации проекта</a:t>
            </a:r>
            <a:endParaRPr lang="ru-RU" b="1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595697" y="1776550"/>
            <a:ext cx="43250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повысить эффективность работы с навалочными грузами за счет снижения себестоимости выполнения отдельных операций и увеличения их скорости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112601"/>
            <a:ext cx="3018041" cy="25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/>
          <p:nvPr/>
        </p:nvGrpSpPr>
        <p:grpSpPr>
          <a:xfrm>
            <a:off x="0" y="1"/>
            <a:ext cx="9144000" cy="938462"/>
            <a:chOff x="0" y="1"/>
            <a:chExt cx="9144000" cy="938462"/>
          </a:xfrm>
        </p:grpSpPr>
        <p:pic>
          <p:nvPicPr>
            <p:cNvPr id="42" name="Picture 2" descr="C:\Users\korelskiy\Desktop\Без имени-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9144000" cy="938462"/>
            </a:xfrm>
            <a:prstGeom prst="rect">
              <a:avLst/>
            </a:prstGeom>
            <a:noFill/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4" cstate="print"/>
            <a:srcRect r="13980" b="11769"/>
            <a:stretch/>
          </p:blipFill>
          <p:spPr>
            <a:xfrm>
              <a:off x="7843015" y="81704"/>
              <a:ext cx="1265490" cy="681904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60648"/>
            <a:ext cx="6912768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8E9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ИННОВАЦИОННОЕ  решение</a:t>
            </a:r>
            <a:endParaRPr lang="ru-RU" sz="2400" b="1" cap="all" dirty="0">
              <a:solidFill>
                <a:srgbClr val="8E9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04" y="2593966"/>
            <a:ext cx="8475021" cy="3624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80528" y="9474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8E9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Разгрузка </a:t>
            </a:r>
          </a:p>
          <a:p>
            <a:pPr algn="ctr"/>
            <a:r>
              <a:rPr lang="ru-RU" sz="2000" b="1" cap="all" dirty="0">
                <a:solidFill>
                  <a:srgbClr val="8E9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марганцевой руды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1472" y="934586"/>
            <a:ext cx="345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8E9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Погрузка</a:t>
            </a:r>
          </a:p>
          <a:p>
            <a:pPr algn="ctr"/>
            <a:r>
              <a:rPr lang="ru-RU" sz="2000" b="1" cap="all" dirty="0" smtClean="0">
                <a:solidFill>
                  <a:srgbClr val="8E9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угля</a:t>
            </a:r>
            <a:endParaRPr lang="ru-RU" sz="2000" b="1" cap="all" dirty="0">
              <a:solidFill>
                <a:srgbClr val="8E9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015" y="2852937"/>
            <a:ext cx="2941367" cy="3348038"/>
          </a:xfrm>
          <a:prstGeom prst="roundRect">
            <a:avLst/>
          </a:prstGeom>
          <a:noFill/>
          <a:ln w="98425">
            <a:solidFill>
              <a:srgbClr val="FBF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95644" y="2852937"/>
            <a:ext cx="5231881" cy="3302585"/>
          </a:xfrm>
          <a:prstGeom prst="roundRect">
            <a:avLst/>
          </a:prstGeom>
          <a:noFill/>
          <a:ln w="98425">
            <a:solidFill>
              <a:srgbClr val="FFF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749094" y="1642472"/>
            <a:ext cx="0" cy="929673"/>
          </a:xfrm>
          <a:prstGeom prst="straightConnector1">
            <a:avLst/>
          </a:prstGeom>
          <a:ln w="66675">
            <a:solidFill>
              <a:srgbClr val="818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68144" y="1642472"/>
            <a:ext cx="0" cy="889275"/>
          </a:xfrm>
          <a:prstGeom prst="straightConnector1">
            <a:avLst/>
          </a:prstGeom>
          <a:ln w="66675">
            <a:solidFill>
              <a:srgbClr val="818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/>
          <p:nvPr/>
        </p:nvGrpSpPr>
        <p:grpSpPr>
          <a:xfrm>
            <a:off x="0" y="1"/>
            <a:ext cx="9144000" cy="938462"/>
            <a:chOff x="0" y="1"/>
            <a:chExt cx="9144000" cy="938462"/>
          </a:xfrm>
        </p:grpSpPr>
        <p:pic>
          <p:nvPicPr>
            <p:cNvPr id="42" name="Picture 2" descr="C:\Users\korelskiy\Desktop\Без имени-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9144000" cy="938462"/>
            </a:xfrm>
            <a:prstGeom prst="rect">
              <a:avLst/>
            </a:prstGeom>
            <a:noFill/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4" cstate="print"/>
            <a:srcRect r="13980" b="11769"/>
            <a:stretch/>
          </p:blipFill>
          <p:spPr>
            <a:xfrm>
              <a:off x="7843015" y="81704"/>
              <a:ext cx="1265490" cy="681904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571A-F949-4A17-BFDE-5FE0E49A201B}" type="slidenum"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 l="29823" t="37795" r="29232" b="24567"/>
          <a:stretch>
            <a:fillRect/>
          </a:stretch>
        </p:blipFill>
        <p:spPr bwMode="auto">
          <a:xfrm>
            <a:off x="179866" y="4791476"/>
            <a:ext cx="2931483" cy="168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6912768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8E9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нашего проекта</a:t>
            </a:r>
            <a:endParaRPr lang="ru-RU" sz="2400" b="1" cap="all" dirty="0">
              <a:solidFill>
                <a:srgbClr val="8E9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51" y="1990249"/>
            <a:ext cx="2802354" cy="181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39" y="2003703"/>
            <a:ext cx="2483785" cy="1803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94252" y="1214007"/>
            <a:ext cx="2671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процесса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погрузки угля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96991" y="1233254"/>
            <a:ext cx="308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процесса разгрузки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марганцевой руды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3645" y="4267417"/>
            <a:ext cx="2671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Экономический эффект</a:t>
            </a:r>
            <a:endParaRPr lang="ru-RU" b="1" dirty="0"/>
          </a:p>
        </p:txBody>
      </p:sp>
      <p:pic>
        <p:nvPicPr>
          <p:cNvPr id="16" name="Picture 4" descr="Где Мурманск и где экология? Фоторепортаж ИА REGNUM - Дарья Антонова - ИА  REGN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9296" y="4771191"/>
            <a:ext cx="2487367" cy="165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3196991" y="4270166"/>
            <a:ext cx="308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 в диспетчерской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ttp://portmurmansk.ru/upload/gallery/CD2_6393_image_big_389_113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34" y="3738610"/>
            <a:ext cx="2409176" cy="235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83358" y="3515274"/>
            <a:ext cx="2778397" cy="2722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202921" y="3580592"/>
            <a:ext cx="2758834" cy="27599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45026" y="1514269"/>
            <a:ext cx="308024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штабелей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 лучше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 в удобной диспетчерской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погрузки выше</a:t>
            </a:r>
          </a:p>
          <a:p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20049</TotalTime>
  <Words>71</Words>
  <Application>Microsoft Office PowerPoint</Application>
  <PresentationFormat>Экран (4:3)</PresentationFormat>
  <Paragraphs>25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NORD LAND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ЗАРАБОТНАЯ ПЛАТА РАБОТНИКОВ  ММТП</dc:title>
  <dc:creator>СалыкинаЕП</dc:creator>
  <cp:lastModifiedBy>user</cp:lastModifiedBy>
  <cp:revision>1216</cp:revision>
  <cp:lastPrinted>2019-01-21T10:46:16Z</cp:lastPrinted>
  <dcterms:modified xsi:type="dcterms:W3CDTF">2022-04-12T17:09:29Z</dcterms:modified>
</cp:coreProperties>
</file>