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24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2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07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51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45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4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19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04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6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68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79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EB4D6-050A-43AA-8427-7AB613BC4ECC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E108-F5BD-497E-9C4A-27C9A31F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99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err="1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АбОбА</a:t>
            </a:r>
            <a:endParaRPr lang="ru-RU" sz="9600" dirty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9295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АбОбА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АбОбА</dc:title>
  <dc:creator>GroupP</dc:creator>
  <cp:lastModifiedBy>GroupP</cp:lastModifiedBy>
  <cp:revision>1</cp:revision>
  <dcterms:created xsi:type="dcterms:W3CDTF">2021-11-30T12:04:43Z</dcterms:created>
  <dcterms:modified xsi:type="dcterms:W3CDTF">2021-11-30T12:05:13Z</dcterms:modified>
</cp:coreProperties>
</file>