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327" r:id="rId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79818" autoAdjust="0"/>
  </p:normalViewPr>
  <p:slideViewPr>
    <p:cSldViewPr snapToGrid="0">
      <p:cViewPr varScale="1">
        <p:scale>
          <a:sx n="63" d="100"/>
          <a:sy n="63" d="100"/>
        </p:scale>
        <p:origin x="84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2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2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CB57F31B-2A6B-4A71-8759-937B6E80C25C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A24FF221-11CB-40F0-89E3-9991C0792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5079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69A5C88B-8436-4337-8929-7B047564CCB6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407DE1D8-2514-4B88-9AE8-CD70ED864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8439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1E72-CD08-4E32-9810-A2DCD0C4A1E7}" type="datetime1">
              <a:rPr lang="ru-RU" smtClean="0"/>
              <a:t>29.09.2024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5A13F-D669-4974-A622-F1DFE6EBC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50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B9696-5249-4806-9983-31609E2E3540}" type="datetime1">
              <a:rPr lang="ru-RU" smtClean="0"/>
              <a:t>29.09.2024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5A13F-D669-4974-A622-F1DFE6EBC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527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4722-DC36-4C8A-99E7-CE69FBB27548}" type="datetime1">
              <a:rPr lang="ru-RU" smtClean="0"/>
              <a:t>29.09.2024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5A13F-D669-4974-A622-F1DFE6EBC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639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1A49-F16A-4C84-B9CD-49FC157AA085}" type="datetime1">
              <a:rPr lang="ru-RU" smtClean="0"/>
              <a:t>29.09.2024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5A13F-D669-4974-A622-F1DFE6EBC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63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262A-E6D0-48E8-B40E-87113531D7AC}" type="datetime1">
              <a:rPr lang="ru-RU" smtClean="0"/>
              <a:t>29.09.2024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5A13F-D669-4974-A622-F1DFE6EBC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818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754D5-441F-447C-8AAC-33577DAA780D}" type="datetime1">
              <a:rPr lang="ru-RU" smtClean="0"/>
              <a:t>29.09.2024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5A13F-D669-4974-A622-F1DFE6EBC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09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D5035-D13B-4C12-BB23-594A9DFCF1D9}" type="datetime1">
              <a:rPr lang="ru-RU" smtClean="0"/>
              <a:t>29.09.2024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5A13F-D669-4974-A622-F1DFE6EBC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426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0B785-C415-4724-890C-02AF6D5A66AC}" type="datetime1">
              <a:rPr lang="ru-RU" smtClean="0"/>
              <a:t>29.09.2024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5A13F-D669-4974-A622-F1DFE6EBC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760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BD8BD-92E1-4BDC-85BD-16975D1923C4}" type="datetime1">
              <a:rPr lang="ru-RU" smtClean="0"/>
              <a:t>29.09.2024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5A13F-D669-4974-A622-F1DFE6EBC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39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5A92A-C5DB-4E0B-8692-085D037220C1}" type="datetime1">
              <a:rPr lang="ru-RU" smtClean="0"/>
              <a:t>29.09.2024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5A13F-D669-4974-A622-F1DFE6EBC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744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7292-8C27-4B65-839B-939CB67944E8}" type="datetime1">
              <a:rPr lang="ru-RU" smtClean="0"/>
              <a:t>29.09.2024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5A13F-D669-4974-A622-F1DFE6EBC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956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70A67-EE40-460D-A4AB-82EBA35914D0}" type="datetime1">
              <a:rPr lang="ru-RU" smtClean="0"/>
              <a:t>29.09.2024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5A13F-D669-4974-A622-F1DFE6EBC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543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8199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РОБОТ, УПРАВЛЯЕМЫЙ ЖЕСТАМИ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603" y="838200"/>
            <a:ext cx="5284121" cy="313744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5A13F-D669-4974-A622-F1DFE6EBCAD1}" type="slidenum">
              <a:rPr lang="ru-RU" smtClean="0"/>
              <a:t>1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013" y="831496"/>
            <a:ext cx="5534903" cy="31374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61" y="3860166"/>
            <a:ext cx="4810872" cy="28400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1568" y="4996877"/>
            <a:ext cx="1720432" cy="172459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8703" y="3747125"/>
            <a:ext cx="5211113" cy="306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9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13950</TotalTime>
  <Words>5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РОБОТ, УПРАВЛЯЕМЫЙ ЖЕСТАМИ</vt:lpstr>
    </vt:vector>
  </TitlesOfParts>
  <Company>cvuf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микроскоп?</dc:title>
  <dc:creator>Юрий</dc:creator>
  <cp:lastModifiedBy>Вячеслав</cp:lastModifiedBy>
  <cp:revision>548</cp:revision>
  <cp:lastPrinted>2024-05-15T14:54:12Z</cp:lastPrinted>
  <dcterms:created xsi:type="dcterms:W3CDTF">2019-03-19T16:55:30Z</dcterms:created>
  <dcterms:modified xsi:type="dcterms:W3CDTF">2024-09-29T10:13:34Z</dcterms:modified>
</cp:coreProperties>
</file>