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21" r:id="rId1"/>
  </p:sldMasterIdLst>
  <p:notesMasterIdLst>
    <p:notesMasterId r:id="rId5"/>
  </p:notesMasterIdLst>
  <p:sldIdLst>
    <p:sldId id="256" r:id="rId2"/>
    <p:sldId id="259" r:id="rId3"/>
    <p:sldId id="260" r:id="rId4"/>
  </p:sldIdLst>
  <p:sldSz cx="9144000" cy="5143500" type="screen16x9"/>
  <p:notesSz cx="7559675" cy="10691813"/>
  <p:defaultTextStyle>
    <a:defPPr>
      <a:defRPr lang="en-GB"/>
    </a:defPPr>
    <a:lvl1pPr algn="l" defTabSz="3638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601618" indent="-231392" algn="l" defTabSz="3638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925566" indent="-185114" algn="l" defTabSz="3638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295793" indent="-185114" algn="l" defTabSz="3638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1666019" indent="-185114" algn="l" defTabSz="3638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1851133" algn="l" defTabSz="7404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221359" algn="l" defTabSz="7404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2591585" algn="l" defTabSz="7404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2961812" algn="l" defTabSz="740453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00"/>
    <a:srgbClr val="993300"/>
    <a:srgbClr val="FF9900"/>
    <a:srgbClr val="ECCD14"/>
    <a:srgbClr val="00FF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90" d="100"/>
          <a:sy n="90" d="100"/>
        </p:scale>
        <p:origin x="-732" y="-90"/>
      </p:cViewPr>
      <p:guideLst>
        <p:guide orient="horz" pos="1470"/>
        <p:guide pos="2612"/>
      </p:guideLst>
    </p:cSldViewPr>
  </p:slideViewPr>
  <p:outlineViewPr>
    <p:cViewPr varScale="1">
      <p:scale>
        <a:sx n="170" d="200"/>
        <a:sy n="170" d="200"/>
      </p:scale>
      <p:origin x="0" y="4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1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59E46BE7-DA96-40FF-BBDE-849219A242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0181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638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9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601618" indent="-231392" algn="l" defTabSz="3638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9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925566" indent="-185114" algn="l" defTabSz="3638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9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295793" indent="-185114" algn="l" defTabSz="3638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9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666019" indent="-185114" algn="l" defTabSz="3638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9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1851133" algn="l" defTabSz="7404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221359" algn="l" defTabSz="7404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91585" algn="l" defTabSz="7404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961812" algn="l" defTabSz="7404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1B861601-94C4-494B-9058-989583068842}" type="slidenum">
              <a:rPr lang="ru-RU" altLang="ru-RU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 altLang="ru-RU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1B861601-94C4-494B-9058-989583068842}" type="slidenum">
              <a:rPr lang="ru-RU" altLang="ru-RU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2</a:t>
            </a:fld>
            <a:endParaRPr lang="ru-RU" altLang="ru-RU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1B861601-94C4-494B-9058-989583068842}" type="slidenum">
              <a:rPr lang="ru-RU" altLang="ru-RU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3</a:t>
            </a:fld>
            <a:endParaRPr lang="ru-RU" altLang="ru-RU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10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1900">
                <a:solidFill>
                  <a:schemeClr val="tx2"/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6BEB2-30AB-41BE-A5F8-2EB722BEC90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545476" indent="-389626"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9B55A-7292-4B54-A89D-D5694476A1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39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1700">
                <a:solidFill>
                  <a:schemeClr val="tx2"/>
                </a:solidFill>
              </a:defRPr>
            </a:lvl1pPr>
            <a:lvl2pPr marL="3896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CEE9E-C91E-4CB9-A158-343EF0CD8ED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39B2A5-4225-47D3-BDBA-469A43ED470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0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0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marL="0" lvl="0" indent="0" algn="ctr" defTabSz="779252" rtl="0" eaLnBrk="1" latinLnBrk="0" hangingPunct="1">
              <a:spcBef>
                <a:spcPct val="20000"/>
              </a:spcBef>
              <a:spcAft>
                <a:spcPts val="25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F8AEF0-6915-4648-8299-1B0A3497F3D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64398-899D-4C55-B7AF-4C4ED9C7C3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0147B-DC08-4790-8CAF-AB5E78551D8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1657351"/>
            <a:ext cx="3636085" cy="943870"/>
          </a:xfrm>
          <a:effectLst/>
        </p:spPr>
        <p:txBody>
          <a:bodyPr anchor="b">
            <a:noAutofit/>
          </a:bodyPr>
          <a:lstStyle>
            <a:lvl1pPr marL="194813" indent="-194813" algn="l">
              <a:defRPr sz="24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47CA9-EA75-4C79-890A-165AFD4BD83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1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55850" indent="-155850">
              <a:buFont typeface="Georgia" pitchFamily="18" charset="0"/>
              <a:buChar char="*"/>
              <a:defRPr sz="14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7288F9-2A62-42CA-9C27-1DCE6466C92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39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49748-76DB-4669-B1B4-9FB7C103D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9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55B061-FAEC-43D5-BEB2-45CBBF5943F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28985"/>
            <a:ext cx="8226720" cy="85761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4607D-D939-479F-AE31-8641DFB045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285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3279126"/>
            <a:ext cx="6512511" cy="857250"/>
          </a:xfrm>
          <a:prstGeom prst="rect">
            <a:avLst/>
          </a:prstGeom>
          <a:effectLst/>
        </p:spPr>
        <p:txBody>
          <a:bodyPr vert="horz" lIns="77925" tIns="38963" rIns="77925" bIns="38963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1"/>
            <a:ext cx="2514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1"/>
            <a:ext cx="3352801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1"/>
            <a:ext cx="18288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DD1B404-D41E-47A5-A4CF-48EB34EB2F5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iming>
    <p:tnLst>
      <p:par>
        <p:cTn id="1" dur="indefinite" restart="never" nodeType="tmRoot"/>
      </p:par>
    </p:tnLst>
  </p:timing>
  <p:txStyles>
    <p:titleStyle>
      <a:lvl1pPr marL="272738" indent="-272738" algn="r" defTabSz="779252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39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4813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67551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01327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35102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84463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18238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75391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8129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205282" indent="-155850" algn="l" defTabSz="779252" rtl="0" eaLnBrk="1" latinLnBrk="0" hangingPunct="1">
        <a:spcBef>
          <a:spcPct val="20000"/>
        </a:spcBef>
        <a:spcAft>
          <a:spcPts val="25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18582" y="51470"/>
            <a:ext cx="891791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marL="4391025" defTabSz="1820721">
              <a:defRPr/>
            </a:pPr>
            <a:endParaRPr lang="en-US" sz="1200" kern="0" dirty="0" smtClean="0"/>
          </a:p>
          <a:p>
            <a:pPr marL="4486275" defTabSz="1820721">
              <a:defRPr/>
            </a:pPr>
            <a:r>
              <a:rPr lang="ru-RU" sz="2400" kern="0" dirty="0" smtClean="0">
                <a:solidFill>
                  <a:srgbClr val="002060"/>
                </a:solidFill>
              </a:rPr>
              <a:t> Р</a:t>
            </a:r>
            <a:r>
              <a:rPr lang="ru-RU" altLang="ru-RU" sz="2400" kern="0" dirty="0" smtClean="0">
                <a:solidFill>
                  <a:srgbClr val="002060"/>
                </a:solidFill>
              </a:rPr>
              <a:t>обототехнический проект</a:t>
            </a:r>
          </a:p>
          <a:p>
            <a:pPr marL="4486275" defTabSz="1820721">
              <a:defRPr/>
            </a:pPr>
            <a:r>
              <a:rPr lang="ru-RU" altLang="ru-RU" sz="2400" b="1" kern="0" dirty="0" smtClean="0">
                <a:solidFill>
                  <a:srgbClr val="002060"/>
                </a:solidFill>
              </a:rPr>
              <a:t>Михаила </a:t>
            </a:r>
            <a:r>
              <a:rPr lang="ru-RU" altLang="ru-RU" sz="2400" b="1" kern="0" dirty="0" smtClean="0">
                <a:solidFill>
                  <a:srgbClr val="002060"/>
                </a:solidFill>
              </a:rPr>
              <a:t>Захарова</a:t>
            </a:r>
            <a:endParaRPr lang="en-US" altLang="ru-RU" sz="2400" b="1" kern="0" dirty="0" smtClean="0">
              <a:solidFill>
                <a:srgbClr val="002060"/>
              </a:solidFill>
            </a:endParaRPr>
          </a:p>
          <a:p>
            <a:pPr marL="4486275" defTabSz="1820721">
              <a:defRPr/>
            </a:pPr>
            <a:endParaRPr lang="en-US" altLang="ru-RU" sz="1200" kern="0" dirty="0" smtClean="0">
              <a:solidFill>
                <a:srgbClr val="002060"/>
              </a:solidFill>
            </a:endParaRPr>
          </a:p>
          <a:p>
            <a:pPr marL="4486275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defTabSz="1820721">
              <a:defRPr/>
            </a:pPr>
            <a:endParaRPr lang="en-US" altLang="ru-RU" sz="1200" kern="0" dirty="0">
              <a:solidFill>
                <a:srgbClr val="002060"/>
              </a:solidFill>
            </a:endParaRPr>
          </a:p>
          <a:p>
            <a:pPr marL="4486275" defTabSz="1820721">
              <a:defRPr/>
            </a:pPr>
            <a:r>
              <a:rPr lang="en-US" altLang="ru-RU" b="1" kern="0" dirty="0" smtClean="0">
                <a:solidFill>
                  <a:srgbClr val="C00000"/>
                </a:solidFill>
              </a:rPr>
              <a:t>„ </a:t>
            </a:r>
            <a:r>
              <a:rPr lang="ru-RU" altLang="ru-RU" b="1" kern="0" dirty="0" smtClean="0">
                <a:solidFill>
                  <a:srgbClr val="C00000"/>
                </a:solidFill>
              </a:rPr>
              <a:t>ИСКАТЕЛЬ</a:t>
            </a:r>
            <a:r>
              <a:rPr lang="en-US" altLang="ru-RU" b="1" kern="0" dirty="0" smtClean="0">
                <a:solidFill>
                  <a:srgbClr val="C00000"/>
                </a:solidFill>
              </a:rPr>
              <a:t>”</a:t>
            </a:r>
            <a:endParaRPr lang="ru-RU" altLang="ru-RU" b="1" kern="0" dirty="0">
              <a:solidFill>
                <a:srgbClr val="C00000"/>
              </a:solidFill>
            </a:endParaRPr>
          </a:p>
          <a:p>
            <a:pPr marL="4486275" algn="l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endParaRPr lang="en-US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r>
              <a:rPr lang="ru-RU" altLang="ru-RU" sz="2400" kern="0" dirty="0" smtClean="0">
                <a:solidFill>
                  <a:srgbClr val="002060"/>
                </a:solidFill>
              </a:rPr>
              <a:t>            Руководитель </a:t>
            </a:r>
            <a:r>
              <a:rPr lang="ru-RU" altLang="ru-RU" sz="2400" kern="0" dirty="0">
                <a:solidFill>
                  <a:srgbClr val="002060"/>
                </a:solidFill>
              </a:rPr>
              <a:t>проекта:</a:t>
            </a:r>
          </a:p>
          <a:p>
            <a:pPr marL="4486275" algn="l" defTabSz="1820721">
              <a:defRPr/>
            </a:pPr>
            <a:r>
              <a:rPr lang="ru-RU" altLang="ru-RU" sz="2400" kern="0" dirty="0" smtClean="0">
                <a:solidFill>
                  <a:srgbClr val="002060"/>
                </a:solidFill>
              </a:rPr>
              <a:t>            </a:t>
            </a:r>
            <a:r>
              <a:rPr lang="ru-RU" altLang="ru-RU" sz="2400" kern="0" dirty="0" err="1" smtClean="0">
                <a:solidFill>
                  <a:srgbClr val="002060"/>
                </a:solidFill>
              </a:rPr>
              <a:t>Танфильев</a:t>
            </a:r>
            <a:r>
              <a:rPr lang="ru-RU" altLang="ru-RU" sz="2400" kern="0" dirty="0" smtClean="0">
                <a:solidFill>
                  <a:srgbClr val="002060"/>
                </a:solidFill>
              </a:rPr>
              <a:t> Д.И.</a:t>
            </a:r>
            <a:endParaRPr lang="en-US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marL="4486275" algn="l" defTabSz="1820721">
              <a:defRPr/>
            </a:pPr>
            <a:endParaRPr lang="ru-RU" altLang="ru-RU" sz="1200" kern="0" dirty="0" smtClean="0">
              <a:solidFill>
                <a:srgbClr val="002060"/>
              </a:solidFill>
            </a:endParaRPr>
          </a:p>
          <a:p>
            <a:pPr defTabSz="1820721">
              <a:defRPr/>
            </a:pPr>
            <a:r>
              <a:rPr lang="ru-RU" altLang="ru-RU" sz="2400" kern="0" dirty="0" smtClean="0">
                <a:solidFill>
                  <a:srgbClr val="002060"/>
                </a:solidFill>
              </a:rPr>
              <a:t>ГБОУ </a:t>
            </a:r>
            <a:r>
              <a:rPr lang="ru-RU" altLang="ru-RU" sz="2400" kern="0" dirty="0">
                <a:solidFill>
                  <a:srgbClr val="002060"/>
                </a:solidFill>
              </a:rPr>
              <a:t>лицей №226, класс </a:t>
            </a:r>
            <a:r>
              <a:rPr lang="ru-RU" altLang="ru-RU" sz="2400" kern="0" dirty="0" smtClean="0">
                <a:solidFill>
                  <a:srgbClr val="002060"/>
                </a:solidFill>
              </a:rPr>
              <a:t>6Б</a:t>
            </a:r>
            <a:endParaRPr lang="ru-RU" altLang="ru-RU" sz="2400" kern="0" dirty="0">
              <a:solidFill>
                <a:srgbClr val="002060"/>
              </a:solidFill>
            </a:endParaRPr>
          </a:p>
          <a:p>
            <a:pPr defTabSz="1820721">
              <a:defRPr/>
            </a:pPr>
            <a:r>
              <a:rPr lang="ru-RU" altLang="ru-RU" sz="2400" kern="0" dirty="0">
                <a:solidFill>
                  <a:srgbClr val="002060"/>
                </a:solidFill>
              </a:rPr>
              <a:t>ГБУ ДО ДДЮТ Фрунзенского района </a:t>
            </a:r>
            <a:r>
              <a:rPr lang="ru-RU" altLang="ru-RU" sz="2400" kern="0" dirty="0" smtClean="0">
                <a:solidFill>
                  <a:srgbClr val="002060"/>
                </a:solidFill>
              </a:rPr>
              <a:t>Санкт-Петербурга</a:t>
            </a:r>
            <a:endParaRPr lang="ru-RU" altLang="ru-RU" sz="2400" kern="0" dirty="0">
              <a:solidFill>
                <a:srgbClr val="002060"/>
              </a:solidFill>
            </a:endParaRPr>
          </a:p>
          <a:p>
            <a:pPr defTabSz="1820721">
              <a:defRPr/>
            </a:pPr>
            <a:r>
              <a:rPr lang="ru-RU" altLang="ru-RU" sz="2400" b="1" kern="0" dirty="0" smtClean="0">
                <a:solidFill>
                  <a:srgbClr val="C00000"/>
                </a:solidFill>
              </a:rPr>
              <a:t>2023 </a:t>
            </a:r>
            <a:r>
              <a:rPr lang="ru-RU" altLang="ru-RU" sz="2400" b="1" kern="0" dirty="0">
                <a:solidFill>
                  <a:srgbClr val="C00000"/>
                </a:solidFill>
              </a:rPr>
              <a:t>год</a:t>
            </a:r>
          </a:p>
          <a:p>
            <a:pPr algn="l" defTabSz="1820721">
              <a:defRPr/>
            </a:pPr>
            <a:endParaRPr lang="ru-RU" altLang="ru-RU" sz="2400" kern="0" dirty="0">
              <a:solidFill>
                <a:srgbClr val="00206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5" y="123478"/>
            <a:ext cx="46101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18582" y="51470"/>
            <a:ext cx="891791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2400" dirty="0" smtClean="0">
                <a:solidFill>
                  <a:srgbClr val="002060"/>
                </a:solidFill>
              </a:rPr>
              <a:t>В проекте уникальный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двухзвенный вездеход с роликовым </a:t>
            </a:r>
            <a:r>
              <a:rPr lang="ru-RU" altLang="ru-RU" sz="2400" b="1" dirty="0" err="1" smtClean="0">
                <a:solidFill>
                  <a:srgbClr val="C00000"/>
                </a:solidFill>
              </a:rPr>
              <a:t>межколёсным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 движителем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2400" dirty="0" smtClean="0">
                <a:solidFill>
                  <a:srgbClr val="002060"/>
                </a:solidFill>
              </a:rPr>
              <a:t>найдет и доставит груз на базу</a:t>
            </a:r>
            <a:endParaRPr lang="ru-RU" altLang="ru-RU" sz="2400" dirty="0">
              <a:solidFill>
                <a:srgbClr val="00206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987574"/>
            <a:ext cx="89154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759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18582" y="51470"/>
            <a:ext cx="891791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endParaRPr lang="ru-RU" altLang="ru-RU" sz="1000" dirty="0" smtClean="0">
              <a:solidFill>
                <a:srgbClr val="002060"/>
              </a:solidFill>
            </a:endParaRPr>
          </a:p>
        </p:txBody>
      </p:sp>
      <p:sp>
        <p:nvSpPr>
          <p:cNvPr id="28" name="Rectangle 1"/>
          <p:cNvSpPr txBox="1">
            <a:spLocks noChangeArrowheads="1"/>
          </p:cNvSpPr>
          <p:nvPr/>
        </p:nvSpPr>
        <p:spPr bwMode="auto">
          <a:xfrm>
            <a:off x="719936" y="123550"/>
            <a:ext cx="327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+mn-lt"/>
              </a:rPr>
              <a:t>1)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Обнаружение, распознавание</a:t>
            </a:r>
          </a:p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    и захват объекта</a:t>
            </a:r>
            <a:endParaRPr lang="ru-RU" altLang="ru-RU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9" name="Rectangle 1"/>
          <p:cNvSpPr txBox="1">
            <a:spLocks noChangeArrowheads="1"/>
          </p:cNvSpPr>
          <p:nvPr/>
        </p:nvSpPr>
        <p:spPr bwMode="auto">
          <a:xfrm>
            <a:off x="5004048" y="159558"/>
            <a:ext cx="3276000" cy="6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ru-RU" altLang="ru-RU" sz="1600" b="1" dirty="0">
                <a:solidFill>
                  <a:srgbClr val="C00000"/>
                </a:solidFill>
                <a:latin typeface="+mn-lt"/>
              </a:rPr>
              <a:t>)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Погрузка, удержание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и</a:t>
            </a:r>
          </a:p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    транспортировка груза на базу</a:t>
            </a:r>
            <a:endParaRPr lang="ru-RU" altLang="ru-RU" sz="1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1" name="Rectangle 1"/>
          <p:cNvSpPr txBox="1">
            <a:spLocks noChangeArrowheads="1"/>
          </p:cNvSpPr>
          <p:nvPr/>
        </p:nvSpPr>
        <p:spPr bwMode="auto">
          <a:xfrm>
            <a:off x="700288" y="2319798"/>
            <a:ext cx="3276000" cy="6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ru-RU" altLang="ru-RU" sz="1600" b="1" dirty="0">
                <a:solidFill>
                  <a:srgbClr val="C00000"/>
                </a:solidFill>
                <a:latin typeface="+mn-lt"/>
              </a:rPr>
              <a:t>)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Распознавание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прибытия</a:t>
            </a:r>
          </a:p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    на базу и разгрузка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объекта</a:t>
            </a:r>
          </a:p>
        </p:txBody>
      </p:sp>
      <p:sp>
        <p:nvSpPr>
          <p:cNvPr id="32" name="Rectangle 1"/>
          <p:cNvSpPr txBox="1">
            <a:spLocks noChangeArrowheads="1"/>
          </p:cNvSpPr>
          <p:nvPr/>
        </p:nvSpPr>
        <p:spPr bwMode="auto">
          <a:xfrm>
            <a:off x="5004048" y="2319798"/>
            <a:ext cx="3276000" cy="6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+mn-lt"/>
              </a:rPr>
              <a:t>4)</a:t>
            </a:r>
            <a:r>
              <a:rPr lang="ru-RU" altLang="ru-RU" sz="16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Складирование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объекта и</a:t>
            </a:r>
          </a:p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    возврат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в исходное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положение</a:t>
            </a:r>
            <a:endParaRPr lang="ru-RU" altLang="ru-RU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5" name="Rectangle 1"/>
          <p:cNvSpPr txBox="1">
            <a:spLocks noChangeArrowheads="1"/>
          </p:cNvSpPr>
          <p:nvPr/>
        </p:nvSpPr>
        <p:spPr bwMode="auto">
          <a:xfrm>
            <a:off x="118582" y="4659982"/>
            <a:ext cx="8845906" cy="45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2446" rIns="0" bIns="0" anchor="t"/>
          <a:lstStyle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2pPr>
            <a:lvl3pPr marL="1143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3pPr>
            <a:lvl4pPr marL="1600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4pPr>
            <a:lvl5pPr marL="20574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5pPr>
            <a:lvl6pPr marL="25146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6pPr>
            <a:lvl7pPr marL="29718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7pPr>
            <a:lvl8pPr marL="34290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8pPr>
            <a:lvl9pPr marL="3886200" indent="-228600"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80"/>
                </a:solidFill>
                <a:latin typeface="Times New Roman" pitchFamily="16" charset="0"/>
              </a:defRPr>
            </a:lvl9pPr>
          </a:lstStyle>
          <a:p>
            <a:pPr defTabSz="1820721">
              <a:lnSpc>
                <a:spcPct val="125000"/>
              </a:lnSpc>
              <a:buClr>
                <a:srgbClr val="000099"/>
              </a:buClr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latin typeface="+mn-lt"/>
              </a:rPr>
              <a:t>Программная среда: </a:t>
            </a:r>
            <a:r>
              <a:rPr lang="en-US" altLang="ru-RU" sz="1800" dirty="0">
                <a:solidFill>
                  <a:srgbClr val="002060"/>
                </a:solidFill>
                <a:latin typeface="+mn-lt"/>
              </a:rPr>
              <a:t>Arduino </a:t>
            </a:r>
            <a:r>
              <a:rPr lang="en-US" altLang="ru-RU" sz="1800" dirty="0" smtClean="0">
                <a:solidFill>
                  <a:srgbClr val="002060"/>
                </a:solidFill>
                <a:latin typeface="+mn-lt"/>
              </a:rPr>
              <a:t>IDE</a:t>
            </a:r>
            <a:r>
              <a:rPr lang="ru-RU" altLang="ru-RU" sz="1800" dirty="0" smtClean="0">
                <a:solidFill>
                  <a:srgbClr val="002060"/>
                </a:solidFill>
                <a:latin typeface="+mn-lt"/>
              </a:rPr>
              <a:t>     </a:t>
            </a:r>
            <a:r>
              <a:rPr lang="ru-RU" altLang="ru-RU" sz="1800" b="1" dirty="0" smtClean="0">
                <a:solidFill>
                  <a:srgbClr val="C00000"/>
                </a:solidFill>
                <a:latin typeface="+mn-lt"/>
              </a:rPr>
              <a:t>Датчики</a:t>
            </a:r>
            <a:r>
              <a:rPr lang="ru-RU" altLang="ru-RU" sz="1800" b="1" dirty="0">
                <a:solidFill>
                  <a:srgbClr val="C00000"/>
                </a:solidFill>
                <a:latin typeface="+mn-lt"/>
              </a:rPr>
              <a:t>:</a:t>
            </a:r>
            <a:r>
              <a:rPr lang="ru-RU" altLang="ru-RU" sz="1800" dirty="0" smtClean="0">
                <a:solidFill>
                  <a:srgbClr val="002060"/>
                </a:solidFill>
                <a:latin typeface="+mn-lt"/>
              </a:rPr>
              <a:t> цвета, расстояния, магнитного поля</a:t>
            </a:r>
            <a:endParaRPr lang="en-US" altLang="ru-RU" sz="1800" dirty="0">
              <a:solidFill>
                <a:srgbClr val="002060"/>
              </a:solidFill>
              <a:latin typeface="+mn-lt"/>
            </a:endParaRPr>
          </a:p>
          <a:p>
            <a:pPr algn="l" defTabSz="1820721">
              <a:lnSpc>
                <a:spcPct val="125000"/>
              </a:lnSpc>
              <a:buClr>
                <a:srgbClr val="000099"/>
              </a:buClr>
              <a:defRPr/>
            </a:pPr>
            <a:endParaRPr lang="ru-RU" altLang="ru-RU" sz="1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6" y="771550"/>
            <a:ext cx="3276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841" y="771550"/>
            <a:ext cx="3276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61" y="2962506"/>
            <a:ext cx="32670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693" y="2962506"/>
            <a:ext cx="3276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5691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1947</TotalTime>
  <Words>102</Words>
  <Application>Microsoft Office PowerPoint</Application>
  <PresentationFormat>Экран (16:9)</PresentationFormat>
  <Paragraphs>32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Manager>Танфильев Дмитрий Игоревич</Manager>
  <Company>6Б класс, Лицей №226, ДДЮТ Фрунзенского р-на СПб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Робототехнический проект</dc:title>
  <dc:subject>Искатель</dc:subject>
  <dc:creator>Захаров Михаил</dc:creator>
  <cp:lastModifiedBy>Zakharov</cp:lastModifiedBy>
  <cp:revision>175</cp:revision>
  <cp:lastPrinted>1601-01-01T00:00:00Z</cp:lastPrinted>
  <dcterms:created xsi:type="dcterms:W3CDTF">2013-09-20T03:47:07Z</dcterms:created>
  <dcterms:modified xsi:type="dcterms:W3CDTF">2023-09-19T16:07:47Z</dcterms:modified>
</cp:coreProperties>
</file>