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7" r:id="rId2"/>
    <p:sldId id="256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17.09.2016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17.09.2016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17.09.2016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17.09.2016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492896"/>
            <a:ext cx="8229600" cy="1512168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КВ-2</a:t>
            </a:r>
            <a:endParaRPr lang="ru-RU" sz="9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620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2204864"/>
            <a:ext cx="8305800" cy="4104456"/>
          </a:xfrm>
        </p:spPr>
        <p:txBody>
          <a:bodyPr/>
          <a:lstStyle/>
          <a:p>
            <a:r>
              <a:rPr lang="ru-RU" sz="4000" b="1" dirty="0" smtClean="0">
                <a:solidFill>
                  <a:schemeClr val="tx1"/>
                </a:solidFill>
              </a:rPr>
              <a:t>Данная модель танка предназначена для прохождения  одного из этапов танкового биатлона.</a:t>
            </a:r>
          </a:p>
          <a:p>
            <a:r>
              <a:rPr lang="ru-RU" sz="4000" b="1" dirty="0" smtClean="0">
                <a:solidFill>
                  <a:schemeClr val="tx1"/>
                </a:solidFill>
              </a:rPr>
              <a:t>Стрельба из главного орудия.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404664"/>
            <a:ext cx="8305800" cy="1059164"/>
          </a:xfrm>
        </p:spPr>
        <p:txBody>
          <a:bodyPr>
            <a:normAutofit fontScale="90000"/>
          </a:bodyPr>
          <a:lstStyle/>
          <a:p>
            <a:r>
              <a:rPr lang="ru-RU" sz="6600" dirty="0" smtClean="0"/>
              <a:t>Назначение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3806909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/>
              <a:t>Данный  комплекс решает задачу по  автоматизированию танковой машины на огневой точке.</a:t>
            </a:r>
            <a:endParaRPr lang="ru-RU" sz="3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Какие задачи решаем!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774264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12</TotalTime>
  <Words>35</Words>
  <Application>Microsoft Office PowerPoint</Application>
  <PresentationFormat>Экран (4:3)</PresentationFormat>
  <Paragraphs>6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Бумажная</vt:lpstr>
      <vt:lpstr>Презентация PowerPoint</vt:lpstr>
      <vt:lpstr>Назначение</vt:lpstr>
      <vt:lpstr>Какие задачи решаем!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Это не просто аббревиатура!</dc:title>
  <dc:creator>user</dc:creator>
  <cp:lastModifiedBy>user</cp:lastModifiedBy>
  <cp:revision>4</cp:revision>
  <dcterms:created xsi:type="dcterms:W3CDTF">2016-09-10T16:15:06Z</dcterms:created>
  <dcterms:modified xsi:type="dcterms:W3CDTF">2016-09-17T13:33:20Z</dcterms:modified>
</cp:coreProperties>
</file>