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1" r:id="rId1"/>
  </p:sldMasterIdLst>
  <p:notesMasterIdLst>
    <p:notesMasterId r:id="rId7"/>
  </p:notesMasterIdLst>
  <p:sldIdLst>
    <p:sldId id="256" r:id="rId2"/>
    <p:sldId id="262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0C226"/>
    <a:srgbClr val="303030"/>
    <a:srgbClr val="5E5E5E"/>
    <a:srgbClr val="BDBDBD"/>
    <a:srgbClr val="DAE7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67504" autoAdjust="0"/>
  </p:normalViewPr>
  <p:slideViewPr>
    <p:cSldViewPr snapToGrid="0">
      <p:cViewPr varScale="1">
        <p:scale>
          <a:sx n="62" d="100"/>
          <a:sy n="62" d="100"/>
        </p:scale>
        <p:origin x="1626" y="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F5EBBD-A8AE-4938-AAF1-0E08FA0D0F73}" type="datetimeFigureOut">
              <a:rPr lang="ru-RU" smtClean="0"/>
              <a:pPr/>
              <a:t>08.09.2016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9B38A2-046D-48A9-B233-4F5D69DF25A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14840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B38A2-046D-48A9-B233-4F5D69DF25A6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07238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B38A2-046D-48A9-B233-4F5D69DF25A6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57011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В процессе развития атомных технологий, всё больше и больше будут востребованы устройства, являющиеся радиоактивными. В настоящее время радиация содержится в привычных нам</a:t>
            </a:r>
            <a:r>
              <a:rPr lang="ru-RU" baseline="0" dirty="0" smtClean="0"/>
              <a:t> вещах, например, в строительных материалах,  медицинском оборудовании,  в телевизорах, мониторах и бытовой технике.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B38A2-046D-48A9-B233-4F5D69DF25A6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58784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</a:rPr>
              <a:t>При утилизации твердых бытовых отходов, на заводах по переработке мусора очень сложно учесть мусор, содержащий вредный радиационный фон, который 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обнаруживается специальными датчиками  при подъезде мусоровоза к заводу, мусор всё равно вывозится на свалку. Радиация на свалке отравляет  почву,  заражает грунтовые воды, которые попадают в реки и водохранилища, а затем используются животными и человеком для различных целей. А  всем известно, что  радиация вызывает у человека серьёзные смертельные болезни.</a:t>
            </a:r>
            <a:endParaRPr lang="ru-RU" sz="28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B38A2-046D-48A9-B233-4F5D69DF25A6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70597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Необходимо  автоматизировать  процесс сортировки радиационного мусора без  участия человека, чтобы не допустить беспрепятственное распространение вредной радиации. </a:t>
            </a:r>
            <a:r>
              <a:rPr lang="ru-RU" baseline="0" dirty="0" smtClean="0"/>
              <a:t>Предлагаем вам ознакомиться с нашим вариантом решения данной задачи. Как мы говорили ранее, радиационный мусор утилизируется на свалках. Наше решение предусматривает предварительный анализ мусоровоза на наличие радиоактивных отходов роботом-экспертом, оборудованным счётчиком радиоактивного излучения. В случае обнаружения робот-эксперт блокирует въезд мусоровоза на завод и направляет его на специализированный участок. На участке расположен полностью автоматизированный башенный кран, предназначенный для извлечения радиоактивных отходов, обладающих хотя бы минимальными магнитными свойствами. Извлечённый радиоактивный мусор перемещается в отдельный контейнер, который в дальнейшем отправляется на специализированный завод по утилизации данного вида отходов. Освобождённый от радиоактивного мусора, мусоровоз продолжает свой путь на завод для дальнейшей сортировки и переработки мусора.</a:t>
            </a:r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B38A2-046D-48A9-B233-4F5D69DF25A6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07429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0789-A3EA-4CED-A219-BAC11DF6D4E1}" type="datetimeFigureOut">
              <a:rPr lang="ru-RU" smtClean="0"/>
              <a:pPr/>
              <a:t>08.09.2016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82FBB-BAA2-47A1-A9AA-241C361768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14115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0789-A3EA-4CED-A219-BAC11DF6D4E1}" type="datetimeFigureOut">
              <a:rPr lang="ru-RU" smtClean="0"/>
              <a:pPr/>
              <a:t>08.09.2016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82FBB-BAA2-47A1-A9AA-241C361768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56622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0789-A3EA-4CED-A219-BAC11DF6D4E1}" type="datetimeFigureOut">
              <a:rPr lang="ru-RU" smtClean="0"/>
              <a:pPr/>
              <a:t>08.09.2016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82FBB-BAA2-47A1-A9AA-241C361768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89103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0789-A3EA-4CED-A219-BAC11DF6D4E1}" type="datetimeFigureOut">
              <a:rPr lang="ru-RU" smtClean="0"/>
              <a:pPr/>
              <a:t>08.09.2016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82FBB-BAA2-47A1-A9AA-241C361768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4248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0789-A3EA-4CED-A219-BAC11DF6D4E1}" type="datetimeFigureOut">
              <a:rPr lang="ru-RU" smtClean="0"/>
              <a:pPr/>
              <a:t>08.09.2016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82FBB-BAA2-47A1-A9AA-241C361768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27728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0789-A3EA-4CED-A219-BAC11DF6D4E1}" type="datetimeFigureOut">
              <a:rPr lang="ru-RU" smtClean="0"/>
              <a:pPr/>
              <a:t>08.09.2016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82FBB-BAA2-47A1-A9AA-241C361768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23152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0789-A3EA-4CED-A219-BAC11DF6D4E1}" type="datetimeFigureOut">
              <a:rPr lang="ru-RU" smtClean="0"/>
              <a:pPr/>
              <a:t>08.09.2016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82FBB-BAA2-47A1-A9AA-241C361768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4992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0789-A3EA-4CED-A219-BAC11DF6D4E1}" type="datetimeFigureOut">
              <a:rPr lang="ru-RU" smtClean="0"/>
              <a:pPr/>
              <a:t>08.09.2016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82FBB-BAA2-47A1-A9AA-241C361768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50042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0789-A3EA-4CED-A219-BAC11DF6D4E1}" type="datetimeFigureOut">
              <a:rPr lang="ru-RU" smtClean="0"/>
              <a:pPr/>
              <a:t>08.09.2016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82FBB-BAA2-47A1-A9AA-241C361768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30663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0789-A3EA-4CED-A219-BAC11DF6D4E1}" type="datetimeFigureOut">
              <a:rPr lang="ru-RU" smtClean="0"/>
              <a:pPr/>
              <a:t>08.09.2016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82FBB-BAA2-47A1-A9AA-241C361768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83273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0789-A3EA-4CED-A219-BAC11DF6D4E1}" type="datetimeFigureOut">
              <a:rPr lang="ru-RU" smtClean="0"/>
              <a:pPr/>
              <a:t>08.09.2016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82FBB-BAA2-47A1-A9AA-241C3617681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140219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0789-A3EA-4CED-A219-BAC11DF6D4E1}" type="datetimeFigureOut">
              <a:rPr lang="ru-RU" smtClean="0"/>
              <a:pPr/>
              <a:t>08.09.2016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82FBB-BAA2-47A1-A9AA-241C361768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19934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0789-A3EA-4CED-A219-BAC11DF6D4E1}" type="datetimeFigureOut">
              <a:rPr lang="ru-RU" smtClean="0"/>
              <a:pPr/>
              <a:t>08.09.2016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82FBB-BAA2-47A1-A9AA-241C3617681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933720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0789-A3EA-4CED-A219-BAC11DF6D4E1}" type="datetimeFigureOut">
              <a:rPr lang="ru-RU" smtClean="0"/>
              <a:pPr/>
              <a:t>08.09.2016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82FBB-BAA2-47A1-A9AA-241C361768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92257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0789-A3EA-4CED-A219-BAC11DF6D4E1}" type="datetimeFigureOut">
              <a:rPr lang="ru-RU" smtClean="0"/>
              <a:pPr/>
              <a:t>08.09.2016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82FBB-BAA2-47A1-A9AA-241C361768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07079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0789-A3EA-4CED-A219-BAC11DF6D4E1}" type="datetimeFigureOut">
              <a:rPr lang="ru-RU" smtClean="0"/>
              <a:pPr/>
              <a:t>08.09.2016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82FBB-BAA2-47A1-A9AA-241C361768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06664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0C0789-A3EA-4CED-A219-BAC11DF6D4E1}" type="datetimeFigureOut">
              <a:rPr lang="ru-RU" smtClean="0"/>
              <a:pPr/>
              <a:t>08.09.2016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3482FBB-BAA2-47A1-A9AA-241C361768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03152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  <p:sldLayoutId id="2147483725" r:id="rId14"/>
    <p:sldLayoutId id="2147483726" r:id="rId15"/>
    <p:sldLayoutId id="2147483727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1.jpe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jpeg"/><Relationship Id="rId7" Type="http://schemas.openxmlformats.org/officeDocument/2006/relationships/image" Target="../media/image11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microsoft.com/office/2007/relationships/hdphoto" Target="../media/hdphoto1.wdp"/><Relationship Id="rId9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707068"/>
            <a:ext cx="11010900" cy="2865890"/>
          </a:xfrm>
        </p:spPr>
        <p:txBody>
          <a:bodyPr/>
          <a:lstStyle/>
          <a:p>
            <a:pPr algn="ctr"/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МЕЖДУНАРОДНЫЙ ФЕСТИВАЛЬ РОБОТОТЕХНИКИ «РОБОФИНИСТ»</a:t>
            </a:r>
            <a:r>
              <a:rPr lang="ru-RU" sz="72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72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роботов для сортировки радиоактивных отходов</a:t>
            </a: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8500" y="4324350"/>
            <a:ext cx="6076950" cy="2171700"/>
          </a:xfrm>
        </p:spPr>
        <p:txBody>
          <a:bodyPr>
            <a:normAutofit fontScale="85000" lnSpcReduction="20000"/>
          </a:bodyPr>
          <a:lstStyle/>
          <a:p>
            <a:pPr algn="r"/>
            <a:r>
              <a:rPr lang="ru-RU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 «Учёные – экологи»:</a:t>
            </a:r>
          </a:p>
          <a:p>
            <a:pPr algn="r"/>
            <a:r>
              <a:rPr lang="ru-RU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Главатских </a:t>
            </a:r>
            <a:r>
              <a:rPr lang="ru-RU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Влад</a:t>
            </a:r>
          </a:p>
          <a:p>
            <a:r>
              <a:rPr lang="ru-RU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Кабаков Сергей</a:t>
            </a:r>
          </a:p>
          <a:p>
            <a:r>
              <a:rPr lang="ru-RU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Кошкин Яша</a:t>
            </a:r>
          </a:p>
          <a:p>
            <a:r>
              <a:rPr lang="ru-RU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 проекта: Янчурина Г.Д. педагог дополнительного образования</a:t>
            </a:r>
            <a:endParaRPr lang="ru-RU" sz="2400" dirty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18026" y="322988"/>
            <a:ext cx="93825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 УР «Региональный центр информатизации и оценки качества образования»</a:t>
            </a:r>
            <a:endParaRPr lang="ru-RU" dirty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462833" y="3558210"/>
            <a:ext cx="703773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Номинация: Свободная творческая категория</a:t>
            </a:r>
          </a:p>
          <a:p>
            <a:pPr algn="ctr"/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(младшая возрастная категория)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0319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781050"/>
            <a:ext cx="8596668" cy="1320800"/>
          </a:xfrm>
        </p:spPr>
        <p:txBody>
          <a:bodyPr>
            <a:normAutofit/>
          </a:bodyPr>
          <a:lstStyle/>
          <a:p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проекта: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2724150"/>
            <a:ext cx="8596668" cy="3317212"/>
          </a:xfrm>
        </p:spPr>
        <p:txBody>
          <a:bodyPr>
            <a:normAutofit/>
          </a:bodyPr>
          <a:lstStyle/>
          <a:p>
            <a:pPr algn="just"/>
            <a:r>
              <a:rPr lang="ru-RU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роботизированной системы для сортировки радиоактивных отходов с помощью конструкторов </a:t>
            </a:r>
            <a:r>
              <a:rPr lang="en-US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LEGO Education </a:t>
            </a:r>
            <a:r>
              <a:rPr lang="en-US" sz="3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WeDo</a:t>
            </a:r>
            <a:endParaRPr lang="ru-RU" sz="3600" dirty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4359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569020" y="1292917"/>
            <a:ext cx="6872087" cy="428625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657850" y="606563"/>
            <a:ext cx="395973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 smtClean="0">
                <a:solidFill>
                  <a:srgbClr val="90C226"/>
                </a:solidFill>
              </a:rPr>
              <a:t>Радиация в ТБО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7719" y="1397233"/>
            <a:ext cx="3746977" cy="224278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2687" y="2108502"/>
            <a:ext cx="5647553" cy="349981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7010" y="3066001"/>
            <a:ext cx="4401156" cy="335007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3738" y="4086516"/>
            <a:ext cx="3566502" cy="2076177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50" y="1182619"/>
            <a:ext cx="4693920" cy="4716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201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1" presetClass="entr" presetSubtype="1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6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569020" y="1278832"/>
            <a:ext cx="6872087" cy="428625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569020" y="1292917"/>
            <a:ext cx="6872087" cy="428625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6911" y="1597778"/>
            <a:ext cx="7771020" cy="504659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719702" y="231578"/>
            <a:ext cx="542543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solidFill>
                  <a:srgbClr val="90C226"/>
                </a:solidFill>
              </a:rPr>
              <a:t>Текущее состояние сортировки мусора </a:t>
            </a:r>
          </a:p>
        </p:txBody>
      </p:sp>
    </p:spTree>
    <p:extLst>
      <p:ext uri="{BB962C8B-B14F-4D97-AF65-F5344CB8AC3E}">
        <p14:creationId xmlns:p14="http://schemas.microsoft.com/office/powerpoint/2010/main" val="2854265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59649" y="265950"/>
            <a:ext cx="370325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 smtClean="0">
                <a:solidFill>
                  <a:srgbClr val="90C226"/>
                </a:solidFill>
              </a:rPr>
              <a:t>Наше решение</a:t>
            </a:r>
            <a:endParaRPr lang="ru-RU" sz="4000" dirty="0">
              <a:solidFill>
                <a:srgbClr val="90C226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569020" y="1278832"/>
            <a:ext cx="6872087" cy="428625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414" y="1081763"/>
            <a:ext cx="6164616" cy="473544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9045" y="3173067"/>
            <a:ext cx="6104466" cy="343376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8382" y="1188333"/>
            <a:ext cx="5099055" cy="342195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0061" y="-14087"/>
            <a:ext cx="5017968" cy="652940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774" b="4658"/>
          <a:stretch>
            <a:fillRect/>
          </a:stretch>
        </p:blipFill>
        <p:spPr>
          <a:xfrm>
            <a:off x="1401095" y="1"/>
            <a:ext cx="9068813" cy="7079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160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000"/>
                            </p:stCondLst>
                            <p:childTnLst>
                              <p:par>
                                <p:cTn id="26" presetID="31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1864</TotalTime>
  <Words>326</Words>
  <Application>Microsoft Office PowerPoint</Application>
  <PresentationFormat>Широкоэкранный</PresentationFormat>
  <Paragraphs>22</Paragraphs>
  <Slides>5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1" baseType="lpstr">
      <vt:lpstr>Arial</vt:lpstr>
      <vt:lpstr>Calibri</vt:lpstr>
      <vt:lpstr>Times New Roman</vt:lpstr>
      <vt:lpstr>Trebuchet MS</vt:lpstr>
      <vt:lpstr>Wingdings 3</vt:lpstr>
      <vt:lpstr>Грань</vt:lpstr>
      <vt:lpstr>   МЕЖДУНАРОДНЫЙ ФЕСТИВАЛЬ РОБОТОТЕХНИКИ «РОБОФИНИСТ» Создание роботов для сортировки радиоактивных отходов</vt:lpstr>
      <vt:lpstr>Цель проекта: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Экспедиция в будущее  Сортировка промышленных отходов</dc:title>
  <dc:creator>student</dc:creator>
  <cp:lastModifiedBy>Лариса Шангараева</cp:lastModifiedBy>
  <cp:revision>60</cp:revision>
  <dcterms:created xsi:type="dcterms:W3CDTF">2016-03-03T15:58:09Z</dcterms:created>
  <dcterms:modified xsi:type="dcterms:W3CDTF">2016-09-08T12:16:21Z</dcterms:modified>
</cp:coreProperties>
</file>