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notesMasterIdLst>
    <p:notesMasterId r:id="rId4"/>
  </p:notesMasterIdLst>
  <p:sldIdLst>
    <p:sldId id="256" r:id="rId2"/>
    <p:sldId id="258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156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D4B118-F177-4113-80E7-405CEA72E903}" type="datetimeFigureOut">
              <a:rPr lang="ru-RU" smtClean="0"/>
              <a:t>08.09.2016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F96F2C-BE53-41A7-8E06-F042D54567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02296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F96F2C-BE53-41A7-8E06-F042D54567FC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31377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95D01-D9C6-4C1F-B70E-1CBDF27ED40B}" type="datetimeFigureOut">
              <a:rPr lang="ru-RU" smtClean="0"/>
              <a:t>08.09.2016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4AAF3-4A86-42E7-9D71-E3F541B56EF5}" type="slidenum">
              <a:rPr lang="ru-RU" smtClean="0"/>
              <a:t>‹#›</a:t>
            </a:fld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95D01-D9C6-4C1F-B70E-1CBDF27ED40B}" type="datetimeFigureOut">
              <a:rPr lang="ru-RU" smtClean="0"/>
              <a:t>08.09.2016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4AAF3-4A86-42E7-9D71-E3F541B56EF5}" type="slidenum">
              <a:rPr lang="ru-RU" smtClean="0"/>
              <a:t>‹#›</a:t>
            </a:fld>
            <a:endParaRPr lang="ru-RU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95D01-D9C6-4C1F-B70E-1CBDF27ED40B}" type="datetimeFigureOut">
              <a:rPr lang="ru-RU" smtClean="0"/>
              <a:t>08.09.2016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4AAF3-4A86-42E7-9D71-E3F541B56E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95D01-D9C6-4C1F-B70E-1CBDF27ED40B}" type="datetimeFigureOut">
              <a:rPr lang="ru-RU" smtClean="0"/>
              <a:t>08.09.2016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4AAF3-4A86-42E7-9D71-E3F541B56E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95D01-D9C6-4C1F-B70E-1CBDF27ED40B}" type="datetimeFigureOut">
              <a:rPr lang="ru-RU" smtClean="0"/>
              <a:t>08.09.2016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4AAF3-4A86-42E7-9D71-E3F541B56E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95D01-D9C6-4C1F-B70E-1CBDF27ED40B}" type="datetimeFigureOut">
              <a:rPr lang="ru-RU" smtClean="0"/>
              <a:t>08.09.2016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4AAF3-4A86-42E7-9D71-E3F541B56E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95D01-D9C6-4C1F-B70E-1CBDF27ED40B}" type="datetimeFigureOut">
              <a:rPr lang="ru-RU" smtClean="0"/>
              <a:t>08.09.2016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4AAF3-4A86-42E7-9D71-E3F541B56E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95D01-D9C6-4C1F-B70E-1CBDF27ED40B}" type="datetimeFigureOut">
              <a:rPr lang="ru-RU" smtClean="0"/>
              <a:t>08.09.2016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4AAF3-4A86-42E7-9D71-E3F541B56E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95D01-D9C6-4C1F-B70E-1CBDF27ED40B}" type="datetimeFigureOut">
              <a:rPr lang="ru-RU" smtClean="0"/>
              <a:t>08.09.2016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4AAF3-4A86-42E7-9D71-E3F541B56E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95D01-D9C6-4C1F-B70E-1CBDF27ED40B}" type="datetimeFigureOut">
              <a:rPr lang="ru-RU" smtClean="0"/>
              <a:t>08.09.2016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4AAF3-4A86-42E7-9D71-E3F541B56E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95D01-D9C6-4C1F-B70E-1CBDF27ED40B}" type="datetimeFigureOut">
              <a:rPr lang="ru-RU" smtClean="0"/>
              <a:t>08.09.2016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4AAF3-4A86-42E7-9D71-E3F541B56E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B9095D01-D9C6-4C1F-B70E-1CBDF27ED40B}" type="datetimeFigureOut">
              <a:rPr lang="ru-RU" smtClean="0"/>
              <a:t>08.09.2016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99B4AAF3-4A86-42E7-9D71-E3F541B56EF5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H="1">
            <a:off x="3635896" y="1556791"/>
            <a:ext cx="5533792" cy="1728193"/>
          </a:xfr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4000" dirty="0">
                <a:solidFill>
                  <a:srgbClr val="FF0000"/>
                </a:solidFill>
              </a:rPr>
              <a:t> </a:t>
            </a:r>
            <a:r>
              <a:rPr lang="ru-RU" sz="6600" dirty="0" smtClean="0">
                <a:solidFill>
                  <a:srgbClr val="FF0000"/>
                </a:solidFill>
              </a:rPr>
              <a:t>Собака-робот</a:t>
            </a:r>
            <a:endParaRPr lang="ru-RU" sz="6600" dirty="0">
              <a:solidFill>
                <a:srgbClr val="FF00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556791"/>
          </a:xfr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9600" dirty="0" smtClean="0">
                <a:solidFill>
                  <a:srgbClr val="FF0000"/>
                </a:solidFill>
              </a:rPr>
              <a:t>Rex</a:t>
            </a:r>
            <a:endParaRPr lang="ru-RU" sz="9600" dirty="0">
              <a:solidFill>
                <a:srgbClr val="FF0000"/>
              </a:solidFill>
            </a:endParaRPr>
          </a:p>
        </p:txBody>
      </p:sp>
      <p:pic>
        <p:nvPicPr>
          <p:cNvPr id="1026" name="Picture 2" descr="G:\iBRIDGE Camera\photo_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832656" y="2389448"/>
            <a:ext cx="5301208" cy="3635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G:\iBRIDGE Camera\photo_1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4424" y="3284984"/>
            <a:ext cx="5472610" cy="3611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3280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000"/>
                            </p:stCondLst>
                            <p:childTnLst>
                              <p:par>
                                <p:cTn id="86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7" dur="250" autoRev="1" fill="remove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88" dur="250" autoRev="1" fill="remove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9" dur="250" autoRev="1" fill="remove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0" dur="250" autoRev="1" fill="remove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500"/>
                            </p:stCondLst>
                            <p:childTnLst>
                              <p:par>
                                <p:cTn id="92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3" dur="25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94" dur="25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95" dur="25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6" dur="25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3" grpId="1" build="p" animBg="1"/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580788" y="1844824"/>
            <a:ext cx="453650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Актуальность и цель</a:t>
            </a:r>
          </a:p>
          <a:p>
            <a:r>
              <a:rPr lang="ru-RU" dirty="0" smtClean="0"/>
              <a:t>Многие дети хотят собаку но многим не удается приобрести ее. Поэтому предлагаю вашему вниманию собаку робота </a:t>
            </a:r>
            <a:r>
              <a:rPr lang="en-US" dirty="0" smtClean="0"/>
              <a:t>Rex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 smtClean="0"/>
              <a:t>Техническая характеристика</a:t>
            </a:r>
          </a:p>
          <a:p>
            <a:r>
              <a:rPr lang="ru-RU" dirty="0" smtClean="0"/>
              <a:t>1.Самостоятельное передвижение по помещению , меняя траекторию с помощью ультра звука.</a:t>
            </a:r>
          </a:p>
          <a:p>
            <a:r>
              <a:rPr lang="ru-RU" dirty="0" smtClean="0"/>
              <a:t>2.Выполняет различные команды</a:t>
            </a:r>
            <a:r>
              <a:rPr lang="en-US" dirty="0" smtClean="0"/>
              <a:t>:</a:t>
            </a:r>
            <a:endParaRPr lang="ru-RU" dirty="0" smtClean="0"/>
          </a:p>
          <a:p>
            <a:r>
              <a:rPr lang="ru-RU" dirty="0" smtClean="0"/>
              <a:t>- При нажатии на нос – двигается и виляет хвостом</a:t>
            </a:r>
          </a:p>
          <a:p>
            <a:r>
              <a:rPr lang="ru-RU" dirty="0" smtClean="0"/>
              <a:t>-</a:t>
            </a:r>
            <a:r>
              <a:rPr lang="ru-RU" dirty="0"/>
              <a:t> </a:t>
            </a:r>
            <a:r>
              <a:rPr lang="ru-RU" dirty="0" smtClean="0"/>
              <a:t>При красной карточке– </a:t>
            </a:r>
            <a:r>
              <a:rPr lang="ru-RU" dirty="0" smtClean="0"/>
              <a:t>двигается по кругу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5295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10408</TotalTime>
  <Words>62</Words>
  <Application>Microsoft Office PowerPoint</Application>
  <PresentationFormat>Экран (4:3)</PresentationFormat>
  <Paragraphs>11</Paragraphs>
  <Slides>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Calibri</vt:lpstr>
      <vt:lpstr>Горизонт</vt:lpstr>
      <vt:lpstr>Rex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Rex</dc:title>
  <dc:creator>Nicholas</dc:creator>
  <cp:lastModifiedBy>TSS</cp:lastModifiedBy>
  <cp:revision>32</cp:revision>
  <dcterms:created xsi:type="dcterms:W3CDTF">2016-08-26T12:15:12Z</dcterms:created>
  <dcterms:modified xsi:type="dcterms:W3CDTF">2016-09-08T20:18:50Z</dcterms:modified>
</cp:coreProperties>
</file>