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70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5A9242-4F8C-4166-99BD-989CF363207F}" type="datetimeFigureOut">
              <a:rPr lang="ru-RU" smtClean="0"/>
              <a:pPr/>
              <a:t>02.09.2016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770CC8-30C4-4DF0-A8C6-E4039AC093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770CC8-30C4-4DF0-A8C6-E4039AC0933F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32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Берег левый, </a:t>
            </a:r>
            <a:b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берег правый…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5013176"/>
            <a:ext cx="6400800" cy="1080120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Кротиков</a:t>
            </a:r>
            <a:r>
              <a:rPr lang="ru-RU" dirty="0" smtClean="0">
                <a:solidFill>
                  <a:schemeClr val="tx1"/>
                </a:solidFill>
              </a:rPr>
              <a:t> Михаил</a:t>
            </a:r>
          </a:p>
          <a:p>
            <a:r>
              <a:rPr lang="ru-RU" dirty="0" err="1" smtClean="0">
                <a:solidFill>
                  <a:schemeClr val="tx1"/>
                </a:solidFill>
              </a:rPr>
              <a:t>Вахтанов</a:t>
            </a:r>
            <a:r>
              <a:rPr lang="ru-RU" dirty="0" smtClean="0">
                <a:solidFill>
                  <a:schemeClr val="tx1"/>
                </a:solidFill>
              </a:rPr>
              <a:t> Даниил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даня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95728" y="3232079"/>
            <a:ext cx="2448272" cy="3625921"/>
          </a:xfrm>
          <a:prstGeom prst="rect">
            <a:avLst/>
          </a:prstGeom>
        </p:spPr>
      </p:pic>
      <p:pic>
        <p:nvPicPr>
          <p:cNvPr id="5" name="Рисунок 4" descr="миш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428262"/>
            <a:ext cx="2448272" cy="3429738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83568" y="2132856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7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Цель: </a:t>
            </a:r>
            <a:r>
              <a:rPr kumimoji="0" lang="ru-RU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Создать удобную и безопасную модель переправы через реку Волга.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259632" y="6066000"/>
            <a:ext cx="6400800" cy="792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Ярославская область,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400" dirty="0" smtClean="0"/>
              <a:t>г. Тутаев,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МОУ лицей №1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400" dirty="0" smtClean="0"/>
              <a:t>2016г.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1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48464" cy="141763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«–» </a:t>
            </a:r>
            <a:b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паромной переправы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9512" y="1412776"/>
            <a:ext cx="8712968" cy="5445224"/>
          </a:xfrm>
        </p:spPr>
        <p:txBody>
          <a:bodyPr>
            <a:normAutofit/>
          </a:bodyPr>
          <a:lstStyle/>
          <a:p>
            <a:pPr marL="0" indent="269875">
              <a:buNone/>
            </a:pPr>
            <a:r>
              <a:rPr lang="ru-RU" dirty="0" smtClean="0"/>
              <a:t>В зимнее время существует опасность перехода по льду, частые метели, морозы.</a:t>
            </a:r>
          </a:p>
          <a:p>
            <a:pPr marL="0" indent="269875">
              <a:buNone/>
            </a:pPr>
            <a:r>
              <a:rPr lang="ru-RU" dirty="0" smtClean="0"/>
              <a:t>В межсезонье переправы вообще нет, а родителям нужно на работу.</a:t>
            </a:r>
          </a:p>
          <a:p>
            <a:pPr marL="0" indent="269875">
              <a:buNone/>
            </a:pPr>
            <a:r>
              <a:rPr lang="ru-RU" dirty="0" smtClean="0"/>
              <a:t>Летом на одном пароме мы переправляемся с легковыми и грузовыми автомобилями, что может ухудшать наше самочувствие.</a:t>
            </a:r>
          </a:p>
          <a:p>
            <a:pPr marL="0" indent="269875">
              <a:buNone/>
            </a:pPr>
            <a:r>
              <a:rPr lang="ru-RU" dirty="0" smtClean="0"/>
              <a:t>Самое главное – город находится на 7 холмах и подняться в гору пожилым людям крайне тяжело.</a:t>
            </a:r>
            <a:endParaRPr lang="ru-RU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1520" y="0"/>
            <a:ext cx="8676456" cy="141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«+» </a:t>
            </a:r>
            <a:b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нашего проекта</a:t>
            </a:r>
            <a:endParaRPr lang="ru-RU" sz="4000" b="1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Содержимое 4"/>
          <p:cNvSpPr txBox="1">
            <a:spLocks/>
          </p:cNvSpPr>
          <p:nvPr/>
        </p:nvSpPr>
        <p:spPr>
          <a:xfrm>
            <a:off x="323528" y="1484784"/>
            <a:ext cx="8820472" cy="53732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2698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Мы хотим сделать два берега одного города легко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сообщающимися.</a:t>
            </a:r>
          </a:p>
          <a:p>
            <a:pPr marL="0" marR="0" lvl="0" indent="2698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dirty="0" smtClean="0"/>
              <a:t>Переправа должна быть доступна в любое время года.</a:t>
            </a:r>
          </a:p>
          <a:p>
            <a:pPr marL="0" marR="0" lvl="0" indent="2698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Наш фуникулер позволяет любоваться красотами города  Тутаева, а подводная переправа познакомиться с флорой и фауной </a:t>
            </a:r>
            <a:r>
              <a:rPr lang="ru-RU" sz="3200" dirty="0" smtClean="0"/>
              <a:t>древней реки.</a:t>
            </a:r>
          </a:p>
          <a:p>
            <a:pPr marL="0" marR="0" lvl="0" indent="2698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dirty="0" smtClean="0"/>
              <a:t>В нашем случае переправа начинается на вершине холма и не нужно спускаться и подниматься в гору.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10041" t="1969" r="10817" b="451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uiExpand="1" build="p"/>
      <p:bldP spid="5" grpId="1" build="allAtOnce"/>
      <p:bldP spid="12" grpId="0"/>
      <p:bldP spid="12" grpId="1"/>
      <p:bldP spid="13" grpId="0" build="p"/>
      <p:bldP spid="13" grpId="1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2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Технические характеристики и оборудование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600200"/>
            <a:ext cx="8568952" cy="4525963"/>
          </a:xfrm>
        </p:spPr>
        <p:txBody>
          <a:bodyPr>
            <a:normAutofit lnSpcReduction="10000"/>
          </a:bodyPr>
          <a:lstStyle/>
          <a:p>
            <a:pPr marL="0" indent="360363">
              <a:buNone/>
            </a:pPr>
            <a:r>
              <a:rPr lang="ru-RU" dirty="0" smtClean="0"/>
              <a:t>Фуникулёр – 5 блоков </a:t>
            </a:r>
            <a:r>
              <a:rPr lang="en-US" dirty="0" smtClean="0"/>
              <a:t>USB LEGO-</a:t>
            </a:r>
            <a:r>
              <a:rPr lang="ru-RU" dirty="0" smtClean="0"/>
              <a:t>коммутатор. 4 мотора </a:t>
            </a:r>
            <a:r>
              <a:rPr lang="en-US" dirty="0" smtClean="0"/>
              <a:t>Lego </a:t>
            </a:r>
            <a:r>
              <a:rPr lang="en-US" dirty="0" err="1" smtClean="0"/>
              <a:t>WeDo</a:t>
            </a:r>
            <a:r>
              <a:rPr lang="ru-RU" dirty="0" smtClean="0"/>
              <a:t>, 3 датчика расстояния, 2 датчика </a:t>
            </a:r>
            <a:r>
              <a:rPr lang="ru-RU" dirty="0" smtClean="0"/>
              <a:t>наклона.</a:t>
            </a:r>
          </a:p>
          <a:p>
            <a:pPr marL="0" indent="360363">
              <a:buNone/>
            </a:pPr>
            <a:r>
              <a:rPr lang="ru-RU" dirty="0" smtClean="0"/>
              <a:t>Через </a:t>
            </a:r>
            <a:r>
              <a:rPr lang="ru-RU" dirty="0" smtClean="0"/>
              <a:t>червячную передачу 1 мотор вращает направляющие колёса, которые тянут трос с закреплёнными на них кабинками. Датчики расстояния помогают останавливать кабинки в нужном месте. Ещё 2 мотора – работа лифта. 1 мотор – касса.</a:t>
            </a:r>
            <a:endParaRPr lang="ru-RU" dirty="0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431032" y="1484784"/>
            <a:ext cx="871296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3603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Подводная переправа – 2 блока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NXT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6 сервомоторов, 2 датчика ультразвука, 2 сенсора касания, 1 датчик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освещённости.</a:t>
            </a:r>
          </a:p>
          <a:p>
            <a:pPr marL="0" marR="0" lvl="0" indent="3603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Запуск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происходит по нажатию кнопок касания, 2 мотора тянут тележку на противоположный берег. 4 мотора отвечают за шлагбаумы. Датчики ультразвука останавливают моторы в нужное время.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 descr="E:\DCIM\175_0209\IMGP1867.JPG"/>
          <p:cNvPicPr>
            <a:picLocks noChangeAspect="1" noChangeArrowheads="1"/>
          </p:cNvPicPr>
          <p:nvPr/>
        </p:nvPicPr>
        <p:blipFill>
          <a:blip r:embed="rId3" cstate="print"/>
          <a:srcRect l="4134" t="28350" r="3729" b="11801"/>
          <a:stretch>
            <a:fillRect/>
          </a:stretch>
        </p:blipFill>
        <p:spPr bwMode="auto">
          <a:xfrm>
            <a:off x="-19966" y="1628800"/>
            <a:ext cx="9163966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6" grpId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266</Words>
  <Application>Microsoft Office PowerPoint</Application>
  <PresentationFormat>Экран (4:3)</PresentationFormat>
  <Paragraphs>24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Берег левый,  берег правый…</vt:lpstr>
      <vt:lpstr>«–»  паромной переправы</vt:lpstr>
      <vt:lpstr>Технические характеристики и оборудование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Берег левый,  берег правый…</dc:title>
  <dc:creator>Ольга</dc:creator>
  <cp:lastModifiedBy>user</cp:lastModifiedBy>
  <cp:revision>41</cp:revision>
  <dcterms:created xsi:type="dcterms:W3CDTF">2016-09-01T12:48:39Z</dcterms:created>
  <dcterms:modified xsi:type="dcterms:W3CDTF">2016-09-02T17:19:55Z</dcterms:modified>
</cp:coreProperties>
</file>