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96" r:id="rId2"/>
    <p:sldId id="318" r:id="rId3"/>
    <p:sldId id="319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747"/>
    <a:srgbClr val="FF7D7D"/>
    <a:srgbClr val="00FF00"/>
    <a:srgbClr val="FFFFFF"/>
    <a:srgbClr val="006600"/>
    <a:srgbClr val="6FB9D7"/>
    <a:srgbClr val="808080"/>
    <a:srgbClr val="969696"/>
    <a:srgbClr val="FF7F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59" autoAdjust="0"/>
    <p:restoredTop sz="94660"/>
  </p:normalViewPr>
  <p:slideViewPr>
    <p:cSldViewPr>
      <p:cViewPr>
        <p:scale>
          <a:sx n="33" d="100"/>
          <a:sy n="33" d="100"/>
        </p:scale>
        <p:origin x="-56" y="-48"/>
      </p:cViewPr>
      <p:guideLst>
        <p:guide orient="horz" pos="397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580BE04-2680-4F5E-A8DA-DD4D39EEAE5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9360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Freeform 12"/>
          <p:cNvSpPr>
            <a:spLocks/>
          </p:cNvSpPr>
          <p:nvPr/>
        </p:nvSpPr>
        <p:spPr bwMode="gray">
          <a:xfrm>
            <a:off x="-9525" y="2997200"/>
            <a:ext cx="2205038" cy="2663825"/>
          </a:xfrm>
          <a:custGeom>
            <a:avLst/>
            <a:gdLst/>
            <a:ahLst/>
            <a:cxnLst>
              <a:cxn ang="0">
                <a:pos x="0" y="1678"/>
              </a:cxn>
              <a:cxn ang="0">
                <a:pos x="0" y="1134"/>
              </a:cxn>
              <a:cxn ang="0">
                <a:pos x="1406" y="0"/>
              </a:cxn>
              <a:cxn ang="0">
                <a:pos x="1406" y="91"/>
              </a:cxn>
              <a:cxn ang="0">
                <a:pos x="0" y="1678"/>
              </a:cxn>
            </a:cxnLst>
            <a:rect l="0" t="0" r="r" b="b"/>
            <a:pathLst>
              <a:path w="1406" h="1678">
                <a:moveTo>
                  <a:pt x="0" y="1678"/>
                </a:moveTo>
                <a:lnTo>
                  <a:pt x="0" y="1134"/>
                </a:lnTo>
                <a:lnTo>
                  <a:pt x="1406" y="0"/>
                </a:lnTo>
                <a:lnTo>
                  <a:pt x="1406" y="91"/>
                </a:lnTo>
                <a:lnTo>
                  <a:pt x="0" y="1678"/>
                </a:lnTo>
                <a:close/>
              </a:path>
            </a:pathLst>
          </a:custGeom>
          <a:solidFill>
            <a:srgbClr val="E0E0E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4103" name="Picture 7" descr="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447800" y="1782763"/>
            <a:ext cx="7359650" cy="1609725"/>
          </a:xfrm>
          <a:prstGeom prst="rect">
            <a:avLst/>
          </a:prstGeom>
          <a:noFill/>
        </p:spPr>
      </p:pic>
      <p:sp>
        <p:nvSpPr>
          <p:cNvPr id="4104" name="Freeform 8"/>
          <p:cNvSpPr>
            <a:spLocks/>
          </p:cNvSpPr>
          <p:nvPr/>
        </p:nvSpPr>
        <p:spPr bwMode="gray">
          <a:xfrm>
            <a:off x="568325" y="-9525"/>
            <a:ext cx="1784350" cy="6875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0" y="2"/>
              </a:cxn>
              <a:cxn ang="0">
                <a:pos x="1124" y="1373"/>
              </a:cxn>
              <a:cxn ang="0">
                <a:pos x="1124" y="2036"/>
              </a:cxn>
              <a:cxn ang="0">
                <a:pos x="889" y="4343"/>
              </a:cxn>
              <a:cxn ang="0">
                <a:pos x="526" y="4343"/>
              </a:cxn>
              <a:cxn ang="0">
                <a:pos x="1079" y="2031"/>
              </a:cxn>
              <a:cxn ang="0">
                <a:pos x="1079" y="1383"/>
              </a:cxn>
              <a:cxn ang="0">
                <a:pos x="0" y="0"/>
              </a:cxn>
            </a:cxnLst>
            <a:rect l="0" t="0" r="r" b="b"/>
            <a:pathLst>
              <a:path w="1124" h="4343">
                <a:moveTo>
                  <a:pt x="0" y="0"/>
                </a:moveTo>
                <a:lnTo>
                  <a:pt x="490" y="2"/>
                </a:lnTo>
                <a:lnTo>
                  <a:pt x="1124" y="1373"/>
                </a:lnTo>
                <a:lnTo>
                  <a:pt x="1124" y="2036"/>
                </a:lnTo>
                <a:lnTo>
                  <a:pt x="889" y="4343"/>
                </a:lnTo>
                <a:lnTo>
                  <a:pt x="526" y="4343"/>
                </a:lnTo>
                <a:lnTo>
                  <a:pt x="1079" y="2031"/>
                </a:lnTo>
                <a:lnTo>
                  <a:pt x="1079" y="138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05" name="Freeform 9"/>
          <p:cNvSpPr>
            <a:spLocks/>
          </p:cNvSpPr>
          <p:nvPr/>
        </p:nvSpPr>
        <p:spPr bwMode="gray">
          <a:xfrm>
            <a:off x="-12700" y="-9525"/>
            <a:ext cx="2392363" cy="6880225"/>
          </a:xfrm>
          <a:custGeom>
            <a:avLst/>
            <a:gdLst/>
            <a:ahLst/>
            <a:cxnLst>
              <a:cxn ang="0">
                <a:pos x="181" y="0"/>
              </a:cxn>
              <a:cxn ang="0">
                <a:pos x="1507" y="1379"/>
              </a:cxn>
              <a:cxn ang="0">
                <a:pos x="1507" y="2036"/>
              </a:cxn>
              <a:cxn ang="0">
                <a:pos x="727" y="4334"/>
              </a:cxn>
              <a:cxn ang="0">
                <a:pos x="2" y="4334"/>
              </a:cxn>
              <a:cxn ang="0">
                <a:pos x="2" y="4162"/>
              </a:cxn>
              <a:cxn ang="0">
                <a:pos x="1441" y="1936"/>
              </a:cxn>
              <a:cxn ang="0">
                <a:pos x="1441" y="1447"/>
              </a:cxn>
              <a:cxn ang="0">
                <a:pos x="8" y="434"/>
              </a:cxn>
              <a:cxn ang="0">
                <a:pos x="0" y="6"/>
              </a:cxn>
              <a:cxn ang="0">
                <a:pos x="181" y="0"/>
              </a:cxn>
            </a:cxnLst>
            <a:rect l="0" t="0" r="r" b="b"/>
            <a:pathLst>
              <a:path w="1507" h="4334">
                <a:moveTo>
                  <a:pt x="181" y="0"/>
                </a:moveTo>
                <a:lnTo>
                  <a:pt x="1507" y="1379"/>
                </a:lnTo>
                <a:lnTo>
                  <a:pt x="1507" y="2036"/>
                </a:lnTo>
                <a:lnTo>
                  <a:pt x="727" y="4334"/>
                </a:lnTo>
                <a:lnTo>
                  <a:pt x="2" y="4334"/>
                </a:lnTo>
                <a:lnTo>
                  <a:pt x="2" y="4162"/>
                </a:lnTo>
                <a:lnTo>
                  <a:pt x="1441" y="1936"/>
                </a:lnTo>
                <a:lnTo>
                  <a:pt x="1441" y="1447"/>
                </a:lnTo>
                <a:lnTo>
                  <a:pt x="8" y="434"/>
                </a:lnTo>
                <a:lnTo>
                  <a:pt x="0" y="6"/>
                </a:lnTo>
                <a:lnTo>
                  <a:pt x="181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06" name="Freeform 10"/>
          <p:cNvSpPr>
            <a:spLocks/>
          </p:cNvSpPr>
          <p:nvPr/>
        </p:nvSpPr>
        <p:spPr bwMode="gray">
          <a:xfrm>
            <a:off x="2557463" y="0"/>
            <a:ext cx="3022600" cy="6858000"/>
          </a:xfrm>
          <a:custGeom>
            <a:avLst/>
            <a:gdLst/>
            <a:ahLst/>
            <a:cxnLst>
              <a:cxn ang="0">
                <a:pos x="1904" y="0"/>
              </a:cxn>
              <a:cxn ang="0">
                <a:pos x="1178" y="0"/>
              </a:cxn>
              <a:cxn ang="0">
                <a:pos x="0" y="1342"/>
              </a:cxn>
              <a:cxn ang="0">
                <a:pos x="0" y="1950"/>
              </a:cxn>
              <a:cxn ang="0">
                <a:pos x="498" y="4354"/>
              </a:cxn>
              <a:cxn ang="0">
                <a:pos x="1088" y="4354"/>
              </a:cxn>
              <a:cxn ang="0">
                <a:pos x="44" y="1985"/>
              </a:cxn>
              <a:cxn ang="0">
                <a:pos x="44" y="1361"/>
              </a:cxn>
              <a:cxn ang="0">
                <a:pos x="1904" y="0"/>
              </a:cxn>
            </a:cxnLst>
            <a:rect l="0" t="0" r="r" b="b"/>
            <a:pathLst>
              <a:path w="1904" h="4354">
                <a:moveTo>
                  <a:pt x="1904" y="0"/>
                </a:moveTo>
                <a:lnTo>
                  <a:pt x="1178" y="0"/>
                </a:lnTo>
                <a:lnTo>
                  <a:pt x="0" y="1342"/>
                </a:lnTo>
                <a:lnTo>
                  <a:pt x="0" y="1950"/>
                </a:lnTo>
                <a:lnTo>
                  <a:pt x="498" y="4354"/>
                </a:lnTo>
                <a:lnTo>
                  <a:pt x="1088" y="4354"/>
                </a:lnTo>
                <a:lnTo>
                  <a:pt x="44" y="1985"/>
                </a:lnTo>
                <a:lnTo>
                  <a:pt x="44" y="1361"/>
                </a:lnTo>
                <a:lnTo>
                  <a:pt x="1904" y="0"/>
                </a:lnTo>
                <a:close/>
              </a:path>
            </a:pathLst>
          </a:custGeom>
          <a:solidFill>
            <a:srgbClr val="D3D3D3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07" name="Freeform 11"/>
          <p:cNvSpPr>
            <a:spLocks/>
          </p:cNvSpPr>
          <p:nvPr/>
        </p:nvSpPr>
        <p:spPr bwMode="gray">
          <a:xfrm>
            <a:off x="2959100" y="-14288"/>
            <a:ext cx="2711450" cy="1887538"/>
          </a:xfrm>
          <a:custGeom>
            <a:avLst/>
            <a:gdLst/>
            <a:ahLst/>
            <a:cxnLst>
              <a:cxn ang="0">
                <a:pos x="1708" y="1"/>
              </a:cxn>
              <a:cxn ang="0">
                <a:pos x="1379" y="0"/>
              </a:cxn>
              <a:cxn ang="0">
                <a:pos x="0" y="1189"/>
              </a:cxn>
              <a:cxn ang="0">
                <a:pos x="1708" y="1"/>
              </a:cxn>
            </a:cxnLst>
            <a:rect l="0" t="0" r="r" b="b"/>
            <a:pathLst>
              <a:path w="1708" h="1189">
                <a:moveTo>
                  <a:pt x="1708" y="1"/>
                </a:moveTo>
                <a:lnTo>
                  <a:pt x="1379" y="0"/>
                </a:lnTo>
                <a:lnTo>
                  <a:pt x="0" y="1189"/>
                </a:lnTo>
                <a:lnTo>
                  <a:pt x="1708" y="1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09" name="Freeform 13"/>
          <p:cNvSpPr>
            <a:spLocks/>
          </p:cNvSpPr>
          <p:nvPr/>
        </p:nvSpPr>
        <p:spPr bwMode="gray">
          <a:xfrm>
            <a:off x="2498725" y="-9525"/>
            <a:ext cx="6105525" cy="6867525"/>
          </a:xfrm>
          <a:custGeom>
            <a:avLst/>
            <a:gdLst/>
            <a:ahLst/>
            <a:cxnLst>
              <a:cxn ang="0">
                <a:pos x="3665" y="0"/>
              </a:cxn>
              <a:cxn ang="0">
                <a:pos x="2122" y="0"/>
              </a:cxn>
              <a:cxn ang="0">
                <a:pos x="0" y="1339"/>
              </a:cxn>
              <a:cxn ang="0">
                <a:pos x="0" y="1950"/>
              </a:cxn>
              <a:cxn ang="0">
                <a:pos x="1215" y="4354"/>
              </a:cxn>
              <a:cxn ang="0">
                <a:pos x="1941" y="4354"/>
              </a:cxn>
              <a:cxn ang="0">
                <a:pos x="72" y="1877"/>
              </a:cxn>
              <a:cxn ang="0">
                <a:pos x="72" y="1361"/>
              </a:cxn>
              <a:cxn ang="0">
                <a:pos x="3846" y="0"/>
              </a:cxn>
              <a:cxn ang="0">
                <a:pos x="2122" y="0"/>
              </a:cxn>
            </a:cxnLst>
            <a:rect l="0" t="0" r="r" b="b"/>
            <a:pathLst>
              <a:path w="3846" h="4354">
                <a:moveTo>
                  <a:pt x="3665" y="0"/>
                </a:moveTo>
                <a:lnTo>
                  <a:pt x="2122" y="0"/>
                </a:lnTo>
                <a:lnTo>
                  <a:pt x="0" y="1339"/>
                </a:lnTo>
                <a:lnTo>
                  <a:pt x="0" y="1950"/>
                </a:lnTo>
                <a:lnTo>
                  <a:pt x="1215" y="4354"/>
                </a:lnTo>
                <a:lnTo>
                  <a:pt x="1941" y="4354"/>
                </a:lnTo>
                <a:lnTo>
                  <a:pt x="72" y="1877"/>
                </a:lnTo>
                <a:lnTo>
                  <a:pt x="72" y="1361"/>
                </a:lnTo>
                <a:lnTo>
                  <a:pt x="3846" y="0"/>
                </a:lnTo>
                <a:lnTo>
                  <a:pt x="2122" y="0"/>
                </a:lnTo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0" name="Freeform 14"/>
          <p:cNvSpPr>
            <a:spLocks/>
          </p:cNvSpPr>
          <p:nvPr/>
        </p:nvSpPr>
        <p:spPr bwMode="gray">
          <a:xfrm>
            <a:off x="-9525" y="185738"/>
            <a:ext cx="2246313" cy="5984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15" y="1197"/>
              </a:cxn>
              <a:cxn ang="0">
                <a:pos x="1415" y="1862"/>
              </a:cxn>
              <a:cxn ang="0">
                <a:pos x="0" y="3770"/>
              </a:cxn>
              <a:cxn ang="0">
                <a:pos x="0" y="3272"/>
              </a:cxn>
              <a:cxn ang="0">
                <a:pos x="1376" y="1801"/>
              </a:cxn>
              <a:cxn ang="0">
                <a:pos x="1376" y="1272"/>
              </a:cxn>
              <a:cxn ang="0">
                <a:pos x="6" y="962"/>
              </a:cxn>
              <a:cxn ang="0">
                <a:pos x="0" y="0"/>
              </a:cxn>
            </a:cxnLst>
            <a:rect l="0" t="0" r="r" b="b"/>
            <a:pathLst>
              <a:path w="1415" h="3770">
                <a:moveTo>
                  <a:pt x="0" y="0"/>
                </a:moveTo>
                <a:lnTo>
                  <a:pt x="1415" y="1197"/>
                </a:lnTo>
                <a:lnTo>
                  <a:pt x="1415" y="1862"/>
                </a:lnTo>
                <a:lnTo>
                  <a:pt x="0" y="3770"/>
                </a:lnTo>
                <a:lnTo>
                  <a:pt x="0" y="3272"/>
                </a:lnTo>
                <a:lnTo>
                  <a:pt x="1376" y="1801"/>
                </a:lnTo>
                <a:lnTo>
                  <a:pt x="1376" y="1272"/>
                </a:lnTo>
                <a:lnTo>
                  <a:pt x="6" y="9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1" name="Freeform 15"/>
          <p:cNvSpPr>
            <a:spLocks/>
          </p:cNvSpPr>
          <p:nvPr/>
        </p:nvSpPr>
        <p:spPr bwMode="gray">
          <a:xfrm>
            <a:off x="2608263" y="642938"/>
            <a:ext cx="6540500" cy="6215062"/>
          </a:xfrm>
          <a:custGeom>
            <a:avLst/>
            <a:gdLst/>
            <a:ahLst/>
            <a:cxnLst>
              <a:cxn ang="0">
                <a:pos x="4115" y="0"/>
              </a:cxn>
              <a:cxn ang="0">
                <a:pos x="4120" y="500"/>
              </a:cxn>
              <a:cxn ang="0">
                <a:pos x="61" y="1059"/>
              </a:cxn>
              <a:cxn ang="0">
                <a:pos x="61" y="1466"/>
              </a:cxn>
              <a:cxn ang="0">
                <a:pos x="2419" y="3915"/>
              </a:cxn>
              <a:cxn ang="0">
                <a:pos x="1830" y="3915"/>
              </a:cxn>
              <a:cxn ang="0">
                <a:pos x="0" y="1449"/>
              </a:cxn>
              <a:cxn ang="0">
                <a:pos x="0" y="967"/>
              </a:cxn>
              <a:cxn ang="0">
                <a:pos x="4115" y="0"/>
              </a:cxn>
            </a:cxnLst>
            <a:rect l="0" t="0" r="r" b="b"/>
            <a:pathLst>
              <a:path w="4120" h="3915">
                <a:moveTo>
                  <a:pt x="4115" y="0"/>
                </a:moveTo>
                <a:lnTo>
                  <a:pt x="4120" y="500"/>
                </a:lnTo>
                <a:lnTo>
                  <a:pt x="61" y="1059"/>
                </a:lnTo>
                <a:lnTo>
                  <a:pt x="61" y="1466"/>
                </a:lnTo>
                <a:lnTo>
                  <a:pt x="2419" y="3915"/>
                </a:lnTo>
                <a:lnTo>
                  <a:pt x="1830" y="3915"/>
                </a:lnTo>
                <a:lnTo>
                  <a:pt x="0" y="1449"/>
                </a:lnTo>
                <a:lnTo>
                  <a:pt x="0" y="967"/>
                </a:lnTo>
                <a:lnTo>
                  <a:pt x="4115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2" name="Freeform 16"/>
          <p:cNvSpPr>
            <a:spLocks/>
          </p:cNvSpPr>
          <p:nvPr/>
        </p:nvSpPr>
        <p:spPr bwMode="gray">
          <a:xfrm>
            <a:off x="2586038" y="-17463"/>
            <a:ext cx="6557962" cy="6875463"/>
          </a:xfrm>
          <a:custGeom>
            <a:avLst/>
            <a:gdLst/>
            <a:ahLst/>
            <a:cxnLst>
              <a:cxn ang="0">
                <a:pos x="4131" y="0"/>
              </a:cxn>
              <a:cxn ang="0">
                <a:pos x="4126" y="494"/>
              </a:cxn>
              <a:cxn ang="0">
                <a:pos x="55" y="1404"/>
              </a:cxn>
              <a:cxn ang="0">
                <a:pos x="55" y="1853"/>
              </a:cxn>
              <a:cxn ang="0">
                <a:pos x="3156" y="4348"/>
              </a:cxn>
              <a:cxn ang="0">
                <a:pos x="2067" y="4348"/>
              </a:cxn>
              <a:cxn ang="0">
                <a:pos x="0" y="1882"/>
              </a:cxn>
              <a:cxn ang="0">
                <a:pos x="0" y="1355"/>
              </a:cxn>
              <a:cxn ang="0">
                <a:pos x="3615" y="0"/>
              </a:cxn>
              <a:cxn ang="0">
                <a:pos x="4131" y="0"/>
              </a:cxn>
            </a:cxnLst>
            <a:rect l="0" t="0" r="r" b="b"/>
            <a:pathLst>
              <a:path w="4131" h="4348">
                <a:moveTo>
                  <a:pt x="4131" y="0"/>
                </a:moveTo>
                <a:lnTo>
                  <a:pt x="4126" y="494"/>
                </a:lnTo>
                <a:lnTo>
                  <a:pt x="55" y="1404"/>
                </a:lnTo>
                <a:lnTo>
                  <a:pt x="55" y="1853"/>
                </a:lnTo>
                <a:lnTo>
                  <a:pt x="3156" y="4348"/>
                </a:lnTo>
                <a:lnTo>
                  <a:pt x="2067" y="4348"/>
                </a:lnTo>
                <a:lnTo>
                  <a:pt x="0" y="1882"/>
                </a:lnTo>
                <a:lnTo>
                  <a:pt x="0" y="1355"/>
                </a:lnTo>
                <a:lnTo>
                  <a:pt x="3615" y="0"/>
                </a:lnTo>
                <a:lnTo>
                  <a:pt x="4131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3" name="Freeform 17"/>
          <p:cNvSpPr>
            <a:spLocks/>
          </p:cNvSpPr>
          <p:nvPr/>
        </p:nvSpPr>
        <p:spPr bwMode="gray">
          <a:xfrm>
            <a:off x="2771775" y="-26988"/>
            <a:ext cx="5761038" cy="2087563"/>
          </a:xfrm>
          <a:custGeom>
            <a:avLst/>
            <a:gdLst/>
            <a:ahLst/>
            <a:cxnLst>
              <a:cxn ang="0">
                <a:pos x="0" y="1315"/>
              </a:cxn>
              <a:cxn ang="0">
                <a:pos x="2858" y="0"/>
              </a:cxn>
              <a:cxn ang="0">
                <a:pos x="3629" y="0"/>
              </a:cxn>
              <a:cxn ang="0">
                <a:pos x="0" y="1315"/>
              </a:cxn>
            </a:cxnLst>
            <a:rect l="0" t="0" r="r" b="b"/>
            <a:pathLst>
              <a:path w="3629" h="1315">
                <a:moveTo>
                  <a:pt x="0" y="1315"/>
                </a:moveTo>
                <a:lnTo>
                  <a:pt x="2858" y="0"/>
                </a:lnTo>
                <a:lnTo>
                  <a:pt x="3629" y="0"/>
                </a:lnTo>
                <a:lnTo>
                  <a:pt x="0" y="1315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4" name="Freeform 18"/>
          <p:cNvSpPr>
            <a:spLocks/>
          </p:cNvSpPr>
          <p:nvPr/>
        </p:nvSpPr>
        <p:spPr bwMode="gray">
          <a:xfrm>
            <a:off x="2555875" y="2924175"/>
            <a:ext cx="3384550" cy="3944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32" y="2495"/>
              </a:cxn>
              <a:cxn ang="0">
                <a:pos x="1814" y="2495"/>
              </a:cxn>
              <a:cxn ang="0">
                <a:pos x="0" y="0"/>
              </a:cxn>
            </a:cxnLst>
            <a:rect l="0" t="0" r="r" b="b"/>
            <a:pathLst>
              <a:path w="2132" h="2495">
                <a:moveTo>
                  <a:pt x="0" y="0"/>
                </a:moveTo>
                <a:lnTo>
                  <a:pt x="2132" y="2495"/>
                </a:lnTo>
                <a:lnTo>
                  <a:pt x="1814" y="24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5001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20" name="Freeform 24"/>
          <p:cNvSpPr>
            <a:spLocks/>
          </p:cNvSpPr>
          <p:nvPr/>
        </p:nvSpPr>
        <p:spPr bwMode="gray">
          <a:xfrm>
            <a:off x="-19050" y="180975"/>
            <a:ext cx="2262188" cy="1914525"/>
          </a:xfrm>
          <a:custGeom>
            <a:avLst/>
            <a:gdLst/>
            <a:ahLst/>
            <a:cxnLst>
              <a:cxn ang="0">
                <a:pos x="1425" y="1206"/>
              </a:cxn>
              <a:cxn ang="0">
                <a:pos x="0" y="0"/>
              </a:cxn>
              <a:cxn ang="0">
                <a:pos x="0" y="186"/>
              </a:cxn>
              <a:cxn ang="0">
                <a:pos x="1425" y="1206"/>
              </a:cxn>
            </a:cxnLst>
            <a:rect l="0" t="0" r="r" b="b"/>
            <a:pathLst>
              <a:path w="1425" h="1206">
                <a:moveTo>
                  <a:pt x="1425" y="1206"/>
                </a:moveTo>
                <a:lnTo>
                  <a:pt x="0" y="0"/>
                </a:lnTo>
                <a:lnTo>
                  <a:pt x="0" y="186"/>
                </a:lnTo>
                <a:lnTo>
                  <a:pt x="1425" y="1206"/>
                </a:lnTo>
                <a:close/>
              </a:path>
            </a:pathLst>
          </a:custGeom>
          <a:solidFill>
            <a:srgbClr val="333333">
              <a:alpha val="3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21" name="Freeform 25"/>
          <p:cNvSpPr>
            <a:spLocks/>
          </p:cNvSpPr>
          <p:nvPr/>
        </p:nvSpPr>
        <p:spPr bwMode="gray">
          <a:xfrm>
            <a:off x="-12700" y="3105150"/>
            <a:ext cx="2327275" cy="3762375"/>
          </a:xfrm>
          <a:custGeom>
            <a:avLst/>
            <a:gdLst/>
            <a:ahLst/>
            <a:cxnLst>
              <a:cxn ang="0">
                <a:pos x="0" y="2248"/>
              </a:cxn>
              <a:cxn ang="0">
                <a:pos x="1466" y="0"/>
              </a:cxn>
              <a:cxn ang="0">
                <a:pos x="194" y="2370"/>
              </a:cxn>
              <a:cxn ang="0">
                <a:pos x="4" y="2364"/>
              </a:cxn>
              <a:cxn ang="0">
                <a:pos x="0" y="2248"/>
              </a:cxn>
            </a:cxnLst>
            <a:rect l="0" t="0" r="r" b="b"/>
            <a:pathLst>
              <a:path w="1466" h="2370">
                <a:moveTo>
                  <a:pt x="0" y="2248"/>
                </a:moveTo>
                <a:lnTo>
                  <a:pt x="1466" y="0"/>
                </a:lnTo>
                <a:lnTo>
                  <a:pt x="194" y="2370"/>
                </a:lnTo>
                <a:lnTo>
                  <a:pt x="4" y="2364"/>
                </a:lnTo>
                <a:lnTo>
                  <a:pt x="0" y="2248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22" name="Freeform 26"/>
          <p:cNvSpPr>
            <a:spLocks/>
          </p:cNvSpPr>
          <p:nvPr/>
        </p:nvSpPr>
        <p:spPr bwMode="gray">
          <a:xfrm>
            <a:off x="-9525" y="1403350"/>
            <a:ext cx="2317750" cy="5265738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6" y="643"/>
              </a:cxn>
              <a:cxn ang="0">
                <a:pos x="1410" y="564"/>
              </a:cxn>
              <a:cxn ang="0">
                <a:pos x="1410" y="1049"/>
              </a:cxn>
              <a:cxn ang="0">
                <a:pos x="0" y="2852"/>
              </a:cxn>
              <a:cxn ang="0">
                <a:pos x="0" y="3317"/>
              </a:cxn>
              <a:cxn ang="0">
                <a:pos x="1460" y="1062"/>
              </a:cxn>
              <a:cxn ang="0">
                <a:pos x="1460" y="505"/>
              </a:cxn>
              <a:cxn ang="0">
                <a:pos x="6" y="0"/>
              </a:cxn>
            </a:cxnLst>
            <a:rect l="0" t="0" r="r" b="b"/>
            <a:pathLst>
              <a:path w="1460" h="3317">
                <a:moveTo>
                  <a:pt x="6" y="0"/>
                </a:moveTo>
                <a:lnTo>
                  <a:pt x="6" y="643"/>
                </a:lnTo>
                <a:lnTo>
                  <a:pt x="1410" y="564"/>
                </a:lnTo>
                <a:lnTo>
                  <a:pt x="1410" y="1049"/>
                </a:lnTo>
                <a:lnTo>
                  <a:pt x="0" y="2852"/>
                </a:lnTo>
                <a:lnTo>
                  <a:pt x="0" y="3317"/>
                </a:lnTo>
                <a:lnTo>
                  <a:pt x="1460" y="1062"/>
                </a:lnTo>
                <a:lnTo>
                  <a:pt x="1460" y="505"/>
                </a:lnTo>
                <a:lnTo>
                  <a:pt x="6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4132" name="Group 36"/>
          <p:cNvGrpSpPr>
            <a:grpSpLocks/>
          </p:cNvGrpSpPr>
          <p:nvPr/>
        </p:nvGrpSpPr>
        <p:grpSpPr bwMode="auto">
          <a:xfrm>
            <a:off x="0" y="-19050"/>
            <a:ext cx="9153525" cy="6886575"/>
            <a:chOff x="0" y="0"/>
            <a:chExt cx="5760" cy="4326"/>
          </a:xfrm>
        </p:grpSpPr>
        <p:pic>
          <p:nvPicPr>
            <p:cNvPr id="4131" name="Picture 35" descr="11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gray">
            <a:xfrm>
              <a:off x="0" y="0"/>
              <a:ext cx="5760" cy="4326"/>
            </a:xfrm>
            <a:prstGeom prst="rect">
              <a:avLst/>
            </a:prstGeom>
            <a:noFill/>
          </p:spPr>
        </p:pic>
        <p:sp>
          <p:nvSpPr>
            <p:cNvPr id="4123" name="Rectangle 27"/>
            <p:cNvSpPr>
              <a:spLocks noChangeArrowheads="1"/>
            </p:cNvSpPr>
            <p:nvPr userDrawn="1"/>
          </p:nvSpPr>
          <p:spPr bwMode="gray">
            <a:xfrm>
              <a:off x="212" y="462"/>
              <a:ext cx="5334" cy="34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4115" name="Picture 19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4141788" y="4041775"/>
            <a:ext cx="415925" cy="415925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85838" y="3787775"/>
            <a:ext cx="7772400" cy="88582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29150" y="3505200"/>
            <a:ext cx="4129088" cy="457200"/>
          </a:xfrm>
        </p:spPr>
        <p:txBody>
          <a:bodyPr/>
          <a:lstStyle>
            <a:lvl1pPr marL="0" indent="0" algn="dist">
              <a:buFontTx/>
              <a:buNone/>
              <a:defRPr sz="2000" b="1">
                <a:solidFill>
                  <a:srgbClr val="777777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125" name="Text Box 29"/>
          <p:cNvSpPr txBox="1">
            <a:spLocks noChangeArrowheads="1"/>
          </p:cNvSpPr>
          <p:nvPr/>
        </p:nvSpPr>
        <p:spPr bwMode="gray">
          <a:xfrm>
            <a:off x="7561263" y="5476875"/>
            <a:ext cx="1196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000">
                <a:solidFill>
                  <a:srgbClr val="FF7F00"/>
                </a:solidFill>
                <a:latin typeface="Arial Black" pitchFamily="34" charset="0"/>
              </a:rPr>
              <a:t>L/O/G/O</a:t>
            </a:r>
          </a:p>
        </p:txBody>
      </p:sp>
      <p:sp>
        <p:nvSpPr>
          <p:cNvPr id="4126" name="Text Box 30"/>
          <p:cNvSpPr txBox="1">
            <a:spLocks noChangeArrowheads="1"/>
          </p:cNvSpPr>
          <p:nvPr/>
        </p:nvSpPr>
        <p:spPr bwMode="gray">
          <a:xfrm>
            <a:off x="6618288" y="5781675"/>
            <a:ext cx="2139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600">
                <a:latin typeface="Times New Roman" pitchFamily="18" charset="0"/>
              </a:rPr>
              <a:t>www.themegallery.com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D2A7309-4A67-4ABC-9536-91DD6F7B27B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46" name="Rectangle 50"/>
          <p:cNvSpPr>
            <a:spLocks noChangeArrowheads="1"/>
          </p:cNvSpPr>
          <p:nvPr/>
        </p:nvSpPr>
        <p:spPr bwMode="gray">
          <a:xfrm>
            <a:off x="341313" y="722313"/>
            <a:ext cx="8478837" cy="541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68EB05-BCF2-4BBC-9569-C4235AE67E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0BA5F9-88F6-45F5-A80D-DB6FDC9740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52D16-4D56-45B6-B8DC-78D2BA6915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C54699-4491-45A1-AA1B-5471D9EB77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F25828-49C5-401E-B47A-F470AB18B0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496D5-1C60-4182-98A5-2657A50371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A34AFB-C920-4D81-8342-0D4EBF654C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167408-4DCB-4703-B5F5-D1C905FF00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610761-9E08-4E8B-88A7-5D2A2AE7DB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98438"/>
            <a:ext cx="2057400" cy="5927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98438"/>
            <a:ext cx="6019800" cy="5927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4316E1-EE38-4D1B-9D8D-C17DF56724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3288" y="198438"/>
            <a:ext cx="630237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83325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83325"/>
            <a:ext cx="2895600" cy="3048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83325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5B569002-2A96-4C0B-A8ED-A36C16E072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Freeform 9"/>
          <p:cNvSpPr>
            <a:spLocks/>
          </p:cNvSpPr>
          <p:nvPr/>
        </p:nvSpPr>
        <p:spPr bwMode="gray">
          <a:xfrm>
            <a:off x="7658100" y="0"/>
            <a:ext cx="1104900" cy="6848475"/>
          </a:xfrm>
          <a:custGeom>
            <a:avLst/>
            <a:gdLst/>
            <a:ahLst/>
            <a:cxnLst>
              <a:cxn ang="0">
                <a:pos x="312" y="0"/>
              </a:cxn>
              <a:cxn ang="0">
                <a:pos x="528" y="444"/>
              </a:cxn>
              <a:cxn ang="0">
                <a:pos x="696" y="960"/>
              </a:cxn>
              <a:cxn ang="0">
                <a:pos x="426" y="4314"/>
              </a:cxn>
              <a:cxn ang="0">
                <a:pos x="108" y="4314"/>
              </a:cxn>
              <a:cxn ang="0">
                <a:pos x="648" y="960"/>
              </a:cxn>
              <a:cxn ang="0">
                <a:pos x="456" y="432"/>
              </a:cxn>
              <a:cxn ang="0">
                <a:pos x="0" y="0"/>
              </a:cxn>
              <a:cxn ang="0">
                <a:pos x="312" y="0"/>
              </a:cxn>
            </a:cxnLst>
            <a:rect l="0" t="0" r="r" b="b"/>
            <a:pathLst>
              <a:path w="696" h="4314">
                <a:moveTo>
                  <a:pt x="312" y="0"/>
                </a:moveTo>
                <a:lnTo>
                  <a:pt x="528" y="444"/>
                </a:lnTo>
                <a:lnTo>
                  <a:pt x="696" y="960"/>
                </a:lnTo>
                <a:lnTo>
                  <a:pt x="426" y="4314"/>
                </a:lnTo>
                <a:lnTo>
                  <a:pt x="108" y="4314"/>
                </a:lnTo>
                <a:lnTo>
                  <a:pt x="648" y="960"/>
                </a:lnTo>
                <a:lnTo>
                  <a:pt x="456" y="432"/>
                </a:lnTo>
                <a:lnTo>
                  <a:pt x="0" y="0"/>
                </a:lnTo>
                <a:lnTo>
                  <a:pt x="312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4" name="Freeform 10"/>
          <p:cNvSpPr>
            <a:spLocks/>
          </p:cNvSpPr>
          <p:nvPr/>
        </p:nvSpPr>
        <p:spPr bwMode="gray">
          <a:xfrm>
            <a:off x="1066800" y="0"/>
            <a:ext cx="75438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36" y="0"/>
              </a:cxn>
              <a:cxn ang="0">
                <a:pos x="4590" y="450"/>
              </a:cxn>
              <a:cxn ang="0">
                <a:pos x="4752" y="972"/>
              </a:cxn>
              <a:cxn ang="0">
                <a:pos x="3600" y="4320"/>
              </a:cxn>
              <a:cxn ang="0">
                <a:pos x="3312" y="4320"/>
              </a:cxn>
              <a:cxn ang="0">
                <a:pos x="4712" y="994"/>
              </a:cxn>
              <a:cxn ang="0">
                <a:pos x="4518" y="524"/>
              </a:cxn>
              <a:cxn ang="0">
                <a:pos x="0" y="0"/>
              </a:cxn>
            </a:cxnLst>
            <a:rect l="0" t="0" r="r" b="b"/>
            <a:pathLst>
              <a:path w="4752" h="4320">
                <a:moveTo>
                  <a:pt x="0" y="0"/>
                </a:moveTo>
                <a:lnTo>
                  <a:pt x="1536" y="0"/>
                </a:lnTo>
                <a:lnTo>
                  <a:pt x="4590" y="450"/>
                </a:lnTo>
                <a:lnTo>
                  <a:pt x="4752" y="972"/>
                </a:lnTo>
                <a:lnTo>
                  <a:pt x="3600" y="4320"/>
                </a:lnTo>
                <a:lnTo>
                  <a:pt x="3312" y="4320"/>
                </a:lnTo>
                <a:lnTo>
                  <a:pt x="4712" y="994"/>
                </a:lnTo>
                <a:lnTo>
                  <a:pt x="4518" y="5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5" name="Freeform 11"/>
          <p:cNvSpPr>
            <a:spLocks/>
          </p:cNvSpPr>
          <p:nvPr/>
        </p:nvSpPr>
        <p:spPr bwMode="gray">
          <a:xfrm>
            <a:off x="5486400" y="1657350"/>
            <a:ext cx="2990850" cy="5200650"/>
          </a:xfrm>
          <a:custGeom>
            <a:avLst/>
            <a:gdLst/>
            <a:ahLst/>
            <a:cxnLst>
              <a:cxn ang="0">
                <a:pos x="384" y="3276"/>
              </a:cxn>
              <a:cxn ang="0">
                <a:pos x="1884" y="0"/>
              </a:cxn>
              <a:cxn ang="0">
                <a:pos x="0" y="3276"/>
              </a:cxn>
              <a:cxn ang="0">
                <a:pos x="384" y="3276"/>
              </a:cxn>
            </a:cxnLst>
            <a:rect l="0" t="0" r="r" b="b"/>
            <a:pathLst>
              <a:path w="1884" h="3276">
                <a:moveTo>
                  <a:pt x="384" y="3276"/>
                </a:moveTo>
                <a:lnTo>
                  <a:pt x="1884" y="0"/>
                </a:lnTo>
                <a:lnTo>
                  <a:pt x="0" y="3276"/>
                </a:lnTo>
                <a:lnTo>
                  <a:pt x="384" y="3276"/>
                </a:lnTo>
                <a:close/>
              </a:path>
            </a:pathLst>
          </a:custGeom>
          <a:solidFill>
            <a:srgbClr val="E0E0E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6" name="Freeform 12"/>
          <p:cNvSpPr>
            <a:spLocks/>
          </p:cNvSpPr>
          <p:nvPr/>
        </p:nvSpPr>
        <p:spPr bwMode="gray">
          <a:xfrm>
            <a:off x="3429000" y="0"/>
            <a:ext cx="5172075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82" y="475"/>
              </a:cxn>
              <a:cxn ang="0">
                <a:pos x="3210" y="936"/>
              </a:cxn>
              <a:cxn ang="0">
                <a:pos x="1728" y="4320"/>
              </a:cxn>
              <a:cxn ang="0">
                <a:pos x="1872" y="4320"/>
              </a:cxn>
              <a:cxn ang="0">
                <a:pos x="3258" y="912"/>
              </a:cxn>
              <a:cxn ang="0">
                <a:pos x="3120" y="432"/>
              </a:cxn>
              <a:cxn ang="0">
                <a:pos x="1296" y="0"/>
              </a:cxn>
              <a:cxn ang="0">
                <a:pos x="0" y="0"/>
              </a:cxn>
            </a:cxnLst>
            <a:rect l="0" t="0" r="r" b="b"/>
            <a:pathLst>
              <a:path w="3258" h="4320">
                <a:moveTo>
                  <a:pt x="0" y="0"/>
                </a:moveTo>
                <a:lnTo>
                  <a:pt x="3082" y="475"/>
                </a:lnTo>
                <a:lnTo>
                  <a:pt x="3210" y="936"/>
                </a:lnTo>
                <a:lnTo>
                  <a:pt x="1728" y="4320"/>
                </a:lnTo>
                <a:lnTo>
                  <a:pt x="1872" y="4320"/>
                </a:lnTo>
                <a:lnTo>
                  <a:pt x="3258" y="912"/>
                </a:lnTo>
                <a:lnTo>
                  <a:pt x="3120" y="432"/>
                </a:lnTo>
                <a:lnTo>
                  <a:pt x="129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8" name="Freeform 14"/>
          <p:cNvSpPr>
            <a:spLocks/>
          </p:cNvSpPr>
          <p:nvPr/>
        </p:nvSpPr>
        <p:spPr bwMode="gray">
          <a:xfrm>
            <a:off x="8382000" y="0"/>
            <a:ext cx="762000" cy="1143000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0" y="96"/>
              </a:cxn>
              <a:cxn ang="0">
                <a:pos x="354" y="690"/>
              </a:cxn>
              <a:cxn ang="0">
                <a:pos x="480" y="720"/>
              </a:cxn>
              <a:cxn ang="0">
                <a:pos x="480" y="576"/>
              </a:cxn>
              <a:cxn ang="0">
                <a:pos x="48" y="96"/>
              </a:cxn>
              <a:cxn ang="0">
                <a:pos x="89" y="0"/>
              </a:cxn>
              <a:cxn ang="0">
                <a:pos x="48" y="0"/>
              </a:cxn>
            </a:cxnLst>
            <a:rect l="0" t="0" r="r" b="b"/>
            <a:pathLst>
              <a:path w="480" h="720">
                <a:moveTo>
                  <a:pt x="48" y="0"/>
                </a:moveTo>
                <a:lnTo>
                  <a:pt x="0" y="96"/>
                </a:lnTo>
                <a:lnTo>
                  <a:pt x="354" y="690"/>
                </a:lnTo>
                <a:lnTo>
                  <a:pt x="480" y="720"/>
                </a:lnTo>
                <a:lnTo>
                  <a:pt x="480" y="576"/>
                </a:lnTo>
                <a:lnTo>
                  <a:pt x="48" y="96"/>
                </a:lnTo>
                <a:lnTo>
                  <a:pt x="89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9" name="Freeform 15"/>
          <p:cNvSpPr>
            <a:spLocks/>
          </p:cNvSpPr>
          <p:nvPr/>
        </p:nvSpPr>
        <p:spPr bwMode="gray">
          <a:xfrm>
            <a:off x="8610600" y="228600"/>
            <a:ext cx="533400" cy="533400"/>
          </a:xfrm>
          <a:custGeom>
            <a:avLst/>
            <a:gdLst/>
            <a:ahLst/>
            <a:cxnLst>
              <a:cxn ang="0">
                <a:pos x="336" y="336"/>
              </a:cxn>
              <a:cxn ang="0">
                <a:pos x="0" y="0"/>
              </a:cxn>
              <a:cxn ang="0">
                <a:pos x="336" y="240"/>
              </a:cxn>
              <a:cxn ang="0">
                <a:pos x="336" y="336"/>
              </a:cxn>
            </a:cxnLst>
            <a:rect l="0" t="0" r="r" b="b"/>
            <a:pathLst>
              <a:path w="336" h="336">
                <a:moveTo>
                  <a:pt x="336" y="336"/>
                </a:moveTo>
                <a:lnTo>
                  <a:pt x="0" y="0"/>
                </a:lnTo>
                <a:lnTo>
                  <a:pt x="336" y="240"/>
                </a:lnTo>
                <a:lnTo>
                  <a:pt x="336" y="33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073" name="Group 49"/>
          <p:cNvGrpSpPr>
            <a:grpSpLocks/>
          </p:cNvGrpSpPr>
          <p:nvPr/>
        </p:nvGrpSpPr>
        <p:grpSpPr bwMode="auto">
          <a:xfrm>
            <a:off x="5562600" y="0"/>
            <a:ext cx="3267075" cy="6858000"/>
            <a:chOff x="3504" y="0"/>
            <a:chExt cx="2058" cy="4320"/>
          </a:xfrm>
        </p:grpSpPr>
        <p:sp>
          <p:nvSpPr>
            <p:cNvPr id="1037" name="Freeform 13"/>
            <p:cNvSpPr>
              <a:spLocks/>
            </p:cNvSpPr>
            <p:nvPr userDrawn="1"/>
          </p:nvSpPr>
          <p:spPr bwMode="gray">
            <a:xfrm>
              <a:off x="3504" y="0"/>
              <a:ext cx="2058" cy="4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6" y="0"/>
                </a:cxn>
                <a:cxn ang="0">
                  <a:pos x="1854" y="402"/>
                </a:cxn>
                <a:cxn ang="0">
                  <a:pos x="2058" y="972"/>
                </a:cxn>
                <a:cxn ang="0">
                  <a:pos x="1296" y="4320"/>
                </a:cxn>
                <a:cxn ang="0">
                  <a:pos x="720" y="4320"/>
                </a:cxn>
                <a:cxn ang="0">
                  <a:pos x="1920" y="912"/>
                </a:cxn>
                <a:cxn ang="0">
                  <a:pos x="1776" y="432"/>
                </a:cxn>
                <a:cxn ang="0">
                  <a:pos x="0" y="0"/>
                </a:cxn>
              </a:cxnLst>
              <a:rect l="0" t="0" r="r" b="b"/>
              <a:pathLst>
                <a:path w="2058" h="4320">
                  <a:moveTo>
                    <a:pt x="0" y="0"/>
                  </a:moveTo>
                  <a:lnTo>
                    <a:pt x="1056" y="0"/>
                  </a:lnTo>
                  <a:lnTo>
                    <a:pt x="1854" y="402"/>
                  </a:lnTo>
                  <a:lnTo>
                    <a:pt x="2058" y="972"/>
                  </a:lnTo>
                  <a:lnTo>
                    <a:pt x="1296" y="4320"/>
                  </a:lnTo>
                  <a:lnTo>
                    <a:pt x="720" y="4320"/>
                  </a:lnTo>
                  <a:lnTo>
                    <a:pt x="1920" y="912"/>
                  </a:lnTo>
                  <a:lnTo>
                    <a:pt x="1776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47" name="Freeform 23"/>
            <p:cNvSpPr>
              <a:spLocks/>
            </p:cNvSpPr>
            <p:nvPr userDrawn="1"/>
          </p:nvSpPr>
          <p:spPr bwMode="gray">
            <a:xfrm>
              <a:off x="4217" y="1056"/>
              <a:ext cx="1152" cy="3264"/>
            </a:xfrm>
            <a:custGeom>
              <a:avLst/>
              <a:gdLst/>
              <a:ahLst/>
              <a:cxnLst>
                <a:cxn ang="0">
                  <a:pos x="0" y="3264"/>
                </a:cxn>
                <a:cxn ang="0">
                  <a:pos x="1152" y="0"/>
                </a:cxn>
                <a:cxn ang="0">
                  <a:pos x="96" y="3264"/>
                </a:cxn>
                <a:cxn ang="0">
                  <a:pos x="0" y="3264"/>
                </a:cxn>
              </a:cxnLst>
              <a:rect l="0" t="0" r="r" b="b"/>
              <a:pathLst>
                <a:path w="1152" h="3264">
                  <a:moveTo>
                    <a:pt x="0" y="3264"/>
                  </a:moveTo>
                  <a:lnTo>
                    <a:pt x="1152" y="0"/>
                  </a:lnTo>
                  <a:lnTo>
                    <a:pt x="96" y="3264"/>
                  </a:lnTo>
                  <a:lnTo>
                    <a:pt x="0" y="3264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46" name="Group 22"/>
          <p:cNvGrpSpPr>
            <a:grpSpLocks/>
          </p:cNvGrpSpPr>
          <p:nvPr/>
        </p:nvGrpSpPr>
        <p:grpSpPr bwMode="auto">
          <a:xfrm>
            <a:off x="142875" y="765175"/>
            <a:ext cx="8858250" cy="5943600"/>
            <a:chOff x="90" y="480"/>
            <a:chExt cx="5580" cy="3744"/>
          </a:xfrm>
        </p:grpSpPr>
        <p:sp>
          <p:nvSpPr>
            <p:cNvPr id="1040" name="Rectangle 16"/>
            <p:cNvSpPr>
              <a:spLocks noChangeArrowheads="1"/>
            </p:cNvSpPr>
            <p:nvPr userDrawn="1"/>
          </p:nvSpPr>
          <p:spPr bwMode="gray">
            <a:xfrm>
              <a:off x="90" y="480"/>
              <a:ext cx="5580" cy="3744"/>
            </a:xfrm>
            <a:prstGeom prst="rect">
              <a:avLst/>
            </a:prstGeom>
            <a:solidFill>
              <a:srgbClr val="FFFFFF">
                <a:alpha val="69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1" name="Rectangle 17"/>
            <p:cNvSpPr>
              <a:spLocks noChangeArrowheads="1"/>
            </p:cNvSpPr>
            <p:nvPr userDrawn="1"/>
          </p:nvSpPr>
          <p:spPr bwMode="gray">
            <a:xfrm>
              <a:off x="90" y="480"/>
              <a:ext cx="5580" cy="3744"/>
            </a:xfrm>
            <a:prstGeom prst="rect">
              <a:avLst/>
            </a:prstGeom>
            <a:solidFill>
              <a:srgbClr val="FFFFFF">
                <a:alpha val="69000"/>
              </a:srgbClr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42" name="Rectangle 18"/>
          <p:cNvSpPr>
            <a:spLocks noChangeArrowheads="1"/>
          </p:cNvSpPr>
          <p:nvPr/>
        </p:nvSpPr>
        <p:spPr bwMode="gray">
          <a:xfrm>
            <a:off x="381000" y="676275"/>
            <a:ext cx="6248400" cy="152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043" name="Picture 19" descr="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>
            <a:off x="500063" y="577850"/>
            <a:ext cx="371475" cy="371475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03288" y="198438"/>
            <a:ext cx="6302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83325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83325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83325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B96C5F1-7500-40D4-8D31-BE1F06823F2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body" idx="1"/>
          </p:nvPr>
        </p:nvSpPr>
        <p:spPr bwMode="black">
          <a:xfrm>
            <a:off x="659606" y="1340768"/>
            <a:ext cx="7824787" cy="1008112"/>
          </a:xfrm>
          <a:noFill/>
          <a:ln/>
        </p:spPr>
        <p:txBody>
          <a:bodyPr/>
          <a:lstStyle/>
          <a:p>
            <a:pPr marL="0" indent="0">
              <a:buNone/>
            </a:pPr>
            <a:r>
              <a:rPr lang="ru-RU" sz="2200" dirty="0"/>
              <a:t>Ученые и диетологи сходятся во мнении, что ночные перекусы очень вредны и с ними необходимо бороться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971600" y="476672"/>
            <a:ext cx="7848872" cy="576064"/>
          </a:xfrm>
          <a:prstGeom prst="rect">
            <a:avLst/>
          </a:prstGeom>
          <a:noFill/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3200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Jess&amp;Jake</a:t>
            </a:r>
            <a:endParaRPr lang="ru-RU" sz="3200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 bwMode="gray">
          <a:xfrm>
            <a:off x="179512" y="6235278"/>
            <a:ext cx="8784976" cy="57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ru-RU" sz="1400" dirty="0" smtClean="0">
                <a:solidFill>
                  <a:srgbClr val="C00000"/>
                </a:solidFill>
              </a:rPr>
              <a:t>Разработчик робота: </a:t>
            </a:r>
            <a:r>
              <a:rPr lang="ru-RU" sz="1400" dirty="0" err="1" smtClean="0">
                <a:solidFill>
                  <a:srgbClr val="C00000"/>
                </a:solidFill>
              </a:rPr>
              <a:t>Несутулов</a:t>
            </a:r>
            <a:r>
              <a:rPr lang="ru-RU" sz="1400" dirty="0" smtClean="0">
                <a:solidFill>
                  <a:srgbClr val="C00000"/>
                </a:solidFill>
              </a:rPr>
              <a:t> Константин, учащийся школы-интерната №7 ОАО «РЖД»</a:t>
            </a:r>
          </a:p>
          <a:p>
            <a:pPr marL="0" indent="0" algn="ctr">
              <a:buFontTx/>
              <a:buNone/>
            </a:pPr>
            <a:r>
              <a:rPr lang="ru-RU" sz="1400" dirty="0" smtClean="0">
                <a:solidFill>
                  <a:srgbClr val="C00000"/>
                </a:solidFill>
              </a:rPr>
              <a:t>г. Волгоград</a:t>
            </a:r>
            <a:endParaRPr lang="ru-RU" sz="1400" dirty="0">
              <a:solidFill>
                <a:srgbClr val="C00000"/>
              </a:solidFill>
            </a:endParaRPr>
          </a:p>
        </p:txBody>
      </p:sp>
      <p:pic>
        <p:nvPicPr>
          <p:cNvPr id="1028" name="Picture 4" descr="http://img.galya.ru/galya.ru/Pictures2/catalog_dir/2011/08/10/27337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100" y="2441774"/>
            <a:ext cx="3669372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bingebehavior.com/wp-content/uploads/2014/03/Night-Eating-Syndrom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8"/>
          <a:stretch/>
        </p:blipFill>
        <p:spPr bwMode="auto">
          <a:xfrm>
            <a:off x="318958" y="2352601"/>
            <a:ext cx="3924436" cy="2914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1334378"/>
            <a:ext cx="79208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К сожалению, для этого следует проявлять большую силу </a:t>
            </a:r>
            <a:r>
              <a:rPr lang="ru-RU" sz="2200" dirty="0" smtClean="0"/>
              <a:t>воли. </a:t>
            </a:r>
            <a:r>
              <a:rPr lang="ru-RU" sz="2200" dirty="0"/>
              <a:t>Помочь в решении данной проблемы могут даже фразы для напоминания человеку целей отказа от ночного питания.</a:t>
            </a:r>
          </a:p>
        </p:txBody>
      </p:sp>
      <p:pic>
        <p:nvPicPr>
          <p:cNvPr id="1034" name="Picture 10" descr="http://svit24.net/images/stories/articles/2013/Zdorovie/02-2013/09/eda-nochyu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47"/>
          <a:stretch/>
        </p:blipFill>
        <p:spPr bwMode="auto">
          <a:xfrm>
            <a:off x="435168" y="2708920"/>
            <a:ext cx="3776792" cy="27622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_ИНФ-КА\_РОБОТОТЕХНИКА\_ИНСТРУКЦИИ + ПРОГРАММЫ\Для соревнований\_RoboFINIST (Санкт-Петербург)\_НАШИ РОБОТЫ\Робот-защитник холодильника\img\Kak-izbavitsya-ot-vrednoy-privyichk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53" y="2743572"/>
            <a:ext cx="3973326" cy="2676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97225" y="3927150"/>
            <a:ext cx="2749550" cy="19411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/>
        </p:nvGrpSpPr>
        <p:grpSpPr>
          <a:xfrm>
            <a:off x="3094914" y="3717032"/>
            <a:ext cx="2895729" cy="2353344"/>
            <a:chOff x="3388145" y="1336446"/>
            <a:chExt cx="3635582" cy="3532714"/>
          </a:xfrm>
        </p:grpSpPr>
        <p:pic>
          <p:nvPicPr>
            <p:cNvPr id="18" name="Рисунок 17" descr="G:\КОСТИН ПРОЕКТ\3.kotomatricy_008.jpg"/>
            <p:cNvPicPr/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491880" y="1369838"/>
              <a:ext cx="3393958" cy="3499322"/>
            </a:xfrm>
            <a:prstGeom prst="rect">
              <a:avLst/>
            </a:prstGeom>
            <a:noFill/>
          </p:spPr>
        </p:pic>
        <p:sp>
          <p:nvSpPr>
            <p:cNvPr id="19" name="Прямоугольник 18"/>
            <p:cNvSpPr/>
            <p:nvPr/>
          </p:nvSpPr>
          <p:spPr>
            <a:xfrm>
              <a:off x="3573470" y="1369838"/>
              <a:ext cx="3168352" cy="43204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388145" y="1336446"/>
              <a:ext cx="3635582" cy="12474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FFFFFF"/>
                  </a:solidFill>
                </a:rPr>
                <a:t>- Хозяин, а ты то чего</a:t>
              </a:r>
            </a:p>
            <a:p>
              <a:pPr algn="ctr"/>
              <a:r>
                <a:rPr lang="ru-RU" sz="1600" b="1" dirty="0" smtClean="0">
                  <a:solidFill>
                    <a:srgbClr val="FFFFFF"/>
                  </a:solidFill>
                </a:rPr>
                <a:t>ночью с фонариком</a:t>
              </a:r>
            </a:p>
            <a:p>
              <a:pPr algn="ctr"/>
              <a:r>
                <a:rPr lang="ru-RU" sz="1600" b="1" dirty="0" smtClean="0">
                  <a:solidFill>
                    <a:srgbClr val="FFFFFF"/>
                  </a:solidFill>
                </a:rPr>
                <a:t>у холодильника делаешь?</a:t>
              </a:r>
              <a:endParaRPr lang="ru-RU" sz="16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-27062" y="44624"/>
            <a:ext cx="9244204" cy="6858000"/>
            <a:chOff x="-27062" y="44624"/>
            <a:chExt cx="9244204" cy="6858000"/>
          </a:xfrm>
        </p:grpSpPr>
        <p:pic>
          <p:nvPicPr>
            <p:cNvPr id="1036" name="Picture 1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05" b="3561"/>
            <a:stretch/>
          </p:blipFill>
          <p:spPr bwMode="auto">
            <a:xfrm>
              <a:off x="-27062" y="44624"/>
              <a:ext cx="9244204" cy="685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7483954" y="1628800"/>
              <a:ext cx="148053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200" b="1" dirty="0" smtClean="0"/>
                <a:t>поможет!</a:t>
              </a:r>
              <a:endParaRPr lang="ru-RU" sz="2200" b="1" dirty="0"/>
            </a:p>
          </p:txBody>
        </p:sp>
      </p:grpSp>
      <p:pic>
        <p:nvPicPr>
          <p:cNvPr id="26" name="Picture 7" descr="D:\_ИНФ-КА\_РОБОТОТЕХНИКА\_ИНСТРУКЦИИ + ПРОГРАММЫ\Для соревнований\_RoboFINIST (Санкт-Петербург)\_НАШИ РОБОТЫ\Робот-защитник холодильника\img\1392387798_41867310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161" y="-16134"/>
            <a:ext cx="9262303" cy="691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0"/>
    </mc:Choice>
    <mc:Fallback>
      <p:transition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0"/>
                            </p:stCondLst>
                            <p:childTnLst>
                              <p:par>
                                <p:cTn id="54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4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 build="p"/>
      <p:bldP spid="70658" grpId="1" build="p"/>
      <p:bldP spid="3" grpId="0" build="p"/>
      <p:bldP spid="3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_ИНФ-КА\_РОБОТОТЕХНИКА\_ИНСТРУКЦИИ + ПРОГРАММЫ\Для соревнований\_RoboFINIST (Санкт-Петербург)\_НАШИ РОБОТЫ\Робот-защитник холодильника\Презентация к выступлению\Проект\Слайд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17884"/>
            <a:ext cx="9142412" cy="685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_ИНФ-КА\_РОБОТОТЕХНИКА\_ИНСТРУКЦИИ + ПРОГРАММЫ\Для соревнований\_RoboFINIST (Санкт-Петербург)\_НАШИ РОБОТЫ\Робот-защитник холодильника\Презентация к выступлению\Проект\Слайд1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" y="-27384"/>
            <a:ext cx="9142412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_ИНФ-КА\_РОБОТОТЕХНИКА\_ИНСТРУКЦИИ + ПРОГРАММЫ\Для соревнований\_RoboFINIST (Санкт-Петербург)\_НАШИ РОБОТЫ\Робот-защитник холодильника\Презентация к выступлению\Проект\Слайд1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42412" cy="685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_ИНФ-КА\_РОБОТОТЕХНИКА\_ИНСТРУКЦИИ + ПРОГРАММЫ\Для соревнований\_RoboFINIST (Санкт-Петербург)\_НАШИ РОБОТЫ\Робот-защитник холодильника\Презентация к выступлению\Проект\Слайд1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42412" cy="685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 bwMode="gray">
          <a:xfrm>
            <a:off x="179512" y="6235278"/>
            <a:ext cx="8784976" cy="57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ru-RU" sz="1400" dirty="0" smtClean="0">
                <a:solidFill>
                  <a:srgbClr val="C00000"/>
                </a:solidFill>
              </a:rPr>
              <a:t>Разработчик робота: </a:t>
            </a:r>
            <a:r>
              <a:rPr lang="ru-RU" sz="1400" dirty="0" err="1" smtClean="0">
                <a:solidFill>
                  <a:srgbClr val="C00000"/>
                </a:solidFill>
              </a:rPr>
              <a:t>Несутулов</a:t>
            </a:r>
            <a:r>
              <a:rPr lang="ru-RU" sz="1400" dirty="0" smtClean="0">
                <a:solidFill>
                  <a:srgbClr val="C00000"/>
                </a:solidFill>
              </a:rPr>
              <a:t> Константин, учащийся школы-интерната №7 ОАО «РЖД»</a:t>
            </a:r>
          </a:p>
          <a:p>
            <a:pPr marL="0" indent="0" algn="ctr">
              <a:buFontTx/>
              <a:buNone/>
            </a:pPr>
            <a:r>
              <a:rPr lang="ru-RU" sz="1400" dirty="0" smtClean="0">
                <a:solidFill>
                  <a:srgbClr val="C00000"/>
                </a:solidFill>
              </a:rPr>
              <a:t>г. Волгоград</a:t>
            </a:r>
            <a:endParaRPr lang="ru-RU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204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8000">
        <p14:switch dir="r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6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1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6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http://img.medicalxpress.com/newman/gfx/news/2015/latenightsn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523" y="2314768"/>
            <a:ext cx="5038954" cy="38485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971600" y="476672"/>
            <a:ext cx="7848872" cy="576064"/>
          </a:xfrm>
          <a:prstGeom prst="rect">
            <a:avLst/>
          </a:prstGeom>
          <a:noFill/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2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3200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Jess&amp;Jake</a:t>
            </a:r>
            <a:endParaRPr lang="ru-RU" sz="3200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099" name="Picture 3" descr="D:\_ИНФ-КА\_РОБОТОТЕХНИКА\_ИНСТРУКЦИИ + ПРОГРАММЫ\Для соревнований\_RoboFINIST (Санкт-Петербург)\_НАШИ РОБОТЫ\Робот-защитник холодильника\Jess&amp;Jake Фот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300" y="4869160"/>
            <a:ext cx="873596" cy="109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90550" y="1342509"/>
            <a:ext cx="818590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Вечером </a:t>
            </a:r>
            <a:r>
              <a:rPr lang="ru-RU" sz="2200" dirty="0" smtClean="0"/>
              <a:t>робот </a:t>
            </a:r>
            <a:r>
              <a:rPr lang="ru-RU" sz="2200" dirty="0"/>
              <a:t>устанавливается около дверки холодильника (со стороны ее открытия) и включается.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34566" y="1342509"/>
            <a:ext cx="81859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Если ночью в кухне включается свет, то робот подает звуковой </a:t>
            </a:r>
            <a:r>
              <a:rPr lang="ru-RU" sz="2400" dirty="0" smtClean="0"/>
              <a:t>сигнал: </a:t>
            </a:r>
            <a:r>
              <a:rPr lang="ru-RU" sz="2400" dirty="0"/>
              <a:t>«Выключай свет! Иди спать!». </a:t>
            </a:r>
            <a:endParaRPr lang="ru-RU" sz="22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79047" y="1196752"/>
            <a:ext cx="81859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Если </a:t>
            </a:r>
            <a:r>
              <a:rPr lang="ru-RU" sz="2400" dirty="0"/>
              <a:t>человек подходит к дверке холодильника ближе порогового значения расстояния, то робот </a:t>
            </a:r>
            <a:r>
              <a:rPr lang="ru-RU" sz="2400" dirty="0" smtClean="0"/>
              <a:t>говорит: </a:t>
            </a:r>
          </a:p>
          <a:p>
            <a:r>
              <a:rPr lang="ru-RU" sz="2400" dirty="0" smtClean="0"/>
              <a:t>«</a:t>
            </a:r>
            <a:r>
              <a:rPr lang="ru-RU" sz="2400" dirty="0"/>
              <a:t>Я тебя вижу</a:t>
            </a:r>
            <a:r>
              <a:rPr lang="ru-RU" sz="2400" dirty="0" smtClean="0"/>
              <a:t>».</a:t>
            </a:r>
            <a:endParaRPr lang="ru-RU" sz="22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34566" y="1268760"/>
            <a:ext cx="81859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Если </a:t>
            </a:r>
            <a:r>
              <a:rPr lang="ru-RU" sz="2400" dirty="0"/>
              <a:t>начитает шуметь посудой или едой в холодильнике, </a:t>
            </a:r>
            <a:r>
              <a:rPr lang="ru-RU" sz="2400" dirty="0" smtClean="0"/>
              <a:t>то робот восклицает: </a:t>
            </a:r>
            <a:r>
              <a:rPr lang="ru-RU" sz="2400" dirty="0"/>
              <a:t>«Хватит жрать!».</a:t>
            </a:r>
            <a:endParaRPr lang="ru-RU" sz="22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38099" y="2654"/>
            <a:ext cx="9387588" cy="6856412"/>
            <a:chOff x="38099" y="2654"/>
            <a:chExt cx="9387588" cy="6856412"/>
          </a:xfrm>
        </p:grpSpPr>
        <p:pic>
          <p:nvPicPr>
            <p:cNvPr id="4104" name="Picture 8" descr="D:\_ИНФ-КА\_РОБОТОТЕХНИКА\_ИНСТРУКЦИИ + ПРОГРАММЫ\Для соревнований\_RoboFINIST (Санкт-Петербург)\_НАШИ РОБОТЫ\Робот-защитник холодильника\Презентация к выступлению\Проект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99" y="2654"/>
              <a:ext cx="9142413" cy="6856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Rectangle 4"/>
            <p:cNvSpPr txBox="1">
              <a:spLocks noChangeArrowheads="1"/>
            </p:cNvSpPr>
            <p:nvPr/>
          </p:nvSpPr>
          <p:spPr>
            <a:xfrm>
              <a:off x="4457135" y="2026736"/>
              <a:ext cx="4968552" cy="576064"/>
            </a:xfrm>
            <a:prstGeom prst="rect">
              <a:avLst/>
            </a:prstGeom>
            <a:noFill/>
          </p:spPr>
          <p:txBody>
            <a:bodyPr/>
            <a:lstStyle>
              <a:lvl1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200" b="1">
                  <a:solidFill>
                    <a:srgbClr val="000000"/>
                  </a:solidFill>
                  <a:latin typeface="+mj-lt"/>
                  <a:ea typeface="+mj-ea"/>
                  <a:cs typeface="+mj-cs"/>
                </a:defRPr>
              </a:lvl1pPr>
              <a:lvl2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200" b="1">
                  <a:solidFill>
                    <a:srgbClr val="000000"/>
                  </a:solidFill>
                  <a:latin typeface="Arial" charset="0"/>
                </a:defRPr>
              </a:lvl2pPr>
              <a:lvl3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200" b="1">
                  <a:solidFill>
                    <a:srgbClr val="000000"/>
                  </a:solidFill>
                  <a:latin typeface="Arial" charset="0"/>
                </a:defRPr>
              </a:lvl3pPr>
              <a:lvl4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200" b="1">
                  <a:solidFill>
                    <a:srgbClr val="000000"/>
                  </a:solidFill>
                  <a:latin typeface="Arial" charset="0"/>
                </a:defRPr>
              </a:lvl4pPr>
              <a:lvl5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200" b="1">
                  <a:solidFill>
                    <a:srgbClr val="000000"/>
                  </a:solidFill>
                  <a:latin typeface="Arial" charset="0"/>
                </a:defRPr>
              </a:lvl5pPr>
              <a:lvl6pPr marL="4572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200" b="1">
                  <a:solidFill>
                    <a:srgbClr val="000000"/>
                  </a:solidFill>
                  <a:latin typeface="Arial" charset="0"/>
                </a:defRPr>
              </a:lvl6pPr>
              <a:lvl7pPr marL="9144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200" b="1">
                  <a:solidFill>
                    <a:srgbClr val="000000"/>
                  </a:solidFill>
                  <a:latin typeface="Arial" charset="0"/>
                </a:defRPr>
              </a:lvl7pPr>
              <a:lvl8pPr marL="13716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200" b="1">
                  <a:solidFill>
                    <a:srgbClr val="000000"/>
                  </a:solidFill>
                  <a:latin typeface="Arial" charset="0"/>
                </a:defRPr>
              </a:lvl8pPr>
              <a:lvl9pPr marL="18288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200" b="1">
                  <a:solidFill>
                    <a:srgbClr val="000000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3200" spc="50" dirty="0" err="1" smtClean="0">
                  <a:ln w="11430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Arial Black" pitchFamily="34" charset="0"/>
                </a:rPr>
                <a:t>Jess&amp;Jake</a:t>
              </a:r>
              <a:r>
                <a:rPr lang="ru-RU" sz="3200" spc="50" dirty="0" smtClean="0">
                  <a:ln w="11430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Arial Black" pitchFamily="34" charset="0"/>
                </a:rPr>
                <a:t> </a:t>
              </a:r>
            </a:p>
            <a:p>
              <a:pPr algn="ctr"/>
              <a:r>
                <a:rPr lang="ru-RU" sz="2200" b="0" spc="50" dirty="0" smtClean="0">
                  <a:ln w="11430"/>
                  <a:solidFill>
                    <a:schemeClr val="tx1"/>
                  </a:solidFill>
                </a:rPr>
                <a:t>не позволит Вам проявить слабость!</a:t>
              </a:r>
              <a:endParaRPr lang="ru-RU" sz="2200" b="0" spc="50" dirty="0">
                <a:ln w="11430"/>
                <a:solidFill>
                  <a:schemeClr val="tx1"/>
                </a:solidFill>
              </a:endParaRPr>
            </a:p>
          </p:txBody>
        </p:sp>
        <p:pic>
          <p:nvPicPr>
            <p:cNvPr id="4108" name="Picture 12" descr="http://st.brandart.ru/sl/22510/23072/40512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4726" y="3274052"/>
              <a:ext cx="2633369" cy="2686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Подзаголовок 2"/>
          <p:cNvSpPr txBox="1">
            <a:spLocks/>
          </p:cNvSpPr>
          <p:nvPr/>
        </p:nvSpPr>
        <p:spPr bwMode="gray">
          <a:xfrm>
            <a:off x="179512" y="6235278"/>
            <a:ext cx="8784976" cy="57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ru-RU" sz="1400" dirty="0" smtClean="0">
                <a:solidFill>
                  <a:srgbClr val="FF4747"/>
                </a:solidFill>
              </a:rPr>
              <a:t>Разработчик робота: </a:t>
            </a:r>
            <a:r>
              <a:rPr lang="ru-RU" sz="1400" dirty="0" err="1" smtClean="0">
                <a:solidFill>
                  <a:srgbClr val="FF4747"/>
                </a:solidFill>
              </a:rPr>
              <a:t>Несутулов</a:t>
            </a:r>
            <a:r>
              <a:rPr lang="ru-RU" sz="1400" dirty="0" smtClean="0">
                <a:solidFill>
                  <a:srgbClr val="FF4747"/>
                </a:solidFill>
              </a:rPr>
              <a:t> Константин, учащийся школы-интерната №7 ОАО «РЖД»</a:t>
            </a:r>
          </a:p>
          <a:p>
            <a:pPr marL="0" indent="0" algn="ctr">
              <a:buFontTx/>
              <a:buNone/>
            </a:pPr>
            <a:r>
              <a:rPr lang="ru-RU" sz="1400" dirty="0" smtClean="0">
                <a:solidFill>
                  <a:srgbClr val="FF4747"/>
                </a:solidFill>
              </a:rPr>
              <a:t>г. Волгоград</a:t>
            </a:r>
            <a:endParaRPr lang="ru-RU" sz="1400" dirty="0">
              <a:solidFill>
                <a:srgbClr val="FF47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306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8000">
        <p14:switch dir="r"/>
      </p:transition>
    </mc:Choice>
    <mc:Fallback>
      <p:transition spd="slow" advTm="2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 tmFilter="0, 0; .2, .5; .8, .5; 1, 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0" autoRev="1" fill="hold"/>
                                        <p:tgtEl>
                                          <p:spTgt spid="40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33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000"/>
                            </p:stCondLst>
                            <p:childTnLst>
                              <p:par>
                                <p:cTn id="40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1500"/>
                            </p:stCondLst>
                            <p:childTnLst>
                              <p:par>
                                <p:cTn id="48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40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3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23" grpId="0"/>
      <p:bldP spid="23" grpId="1"/>
      <p:bldP spid="24" grpId="0"/>
      <p:bldP spid="24" grpId="1"/>
      <p:bldP spid="25" grpId="0"/>
    </p:bldLst>
  </p:timing>
</p:sld>
</file>

<file path=ppt/theme/theme1.xml><?xml version="1.0" encoding="utf-8"?>
<a:theme xmlns:a="http://schemas.openxmlformats.org/drawingml/2006/main" name="576TGp_report_light">
  <a:themeElements>
    <a:clrScheme name="Default Design 1">
      <a:dk1>
        <a:srgbClr val="000000"/>
      </a:dk1>
      <a:lt1>
        <a:srgbClr val="B4E3EE"/>
      </a:lt1>
      <a:dk2>
        <a:srgbClr val="189180"/>
      </a:dk2>
      <a:lt2>
        <a:srgbClr val="808080"/>
      </a:lt2>
      <a:accent1>
        <a:srgbClr val="FF7F00"/>
      </a:accent1>
      <a:accent2>
        <a:srgbClr val="B3DC27"/>
      </a:accent2>
      <a:accent3>
        <a:srgbClr val="D6EFF5"/>
      </a:accent3>
      <a:accent4>
        <a:srgbClr val="000000"/>
      </a:accent4>
      <a:accent5>
        <a:srgbClr val="FFC0AA"/>
      </a:accent5>
      <a:accent6>
        <a:srgbClr val="A2C722"/>
      </a:accent6>
      <a:hlink>
        <a:srgbClr val="6FB9D7"/>
      </a:hlink>
      <a:folHlink>
        <a:srgbClr val="F93D1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4E3EE"/>
        </a:lt1>
        <a:dk2>
          <a:srgbClr val="189180"/>
        </a:dk2>
        <a:lt2>
          <a:srgbClr val="808080"/>
        </a:lt2>
        <a:accent1>
          <a:srgbClr val="FF7F00"/>
        </a:accent1>
        <a:accent2>
          <a:srgbClr val="B3DC27"/>
        </a:accent2>
        <a:accent3>
          <a:srgbClr val="D6EFF5"/>
        </a:accent3>
        <a:accent4>
          <a:srgbClr val="000000"/>
        </a:accent4>
        <a:accent5>
          <a:srgbClr val="FFC0AA"/>
        </a:accent5>
        <a:accent6>
          <a:srgbClr val="A2C722"/>
        </a:accent6>
        <a:hlink>
          <a:srgbClr val="6FB9D7"/>
        </a:hlink>
        <a:folHlink>
          <a:srgbClr val="F93D1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EE384"/>
        </a:lt1>
        <a:dk2>
          <a:srgbClr val="FD8334"/>
        </a:dk2>
        <a:lt2>
          <a:srgbClr val="808080"/>
        </a:lt2>
        <a:accent1>
          <a:srgbClr val="F98EB2"/>
        </a:accent1>
        <a:accent2>
          <a:srgbClr val="FCB43E"/>
        </a:accent2>
        <a:accent3>
          <a:srgbClr val="FEEFC2"/>
        </a:accent3>
        <a:accent4>
          <a:srgbClr val="000000"/>
        </a:accent4>
        <a:accent5>
          <a:srgbClr val="FBC6D5"/>
        </a:accent5>
        <a:accent6>
          <a:srgbClr val="E4A337"/>
        </a:accent6>
        <a:hlink>
          <a:srgbClr val="FA6D73"/>
        </a:hlink>
        <a:folHlink>
          <a:srgbClr val="D264C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D4E1EE"/>
        </a:lt1>
        <a:dk2>
          <a:srgbClr val="2F84AF"/>
        </a:dk2>
        <a:lt2>
          <a:srgbClr val="808080"/>
        </a:lt2>
        <a:accent1>
          <a:srgbClr val="9899C1"/>
        </a:accent1>
        <a:accent2>
          <a:srgbClr val="4BBAC3"/>
        </a:accent2>
        <a:accent3>
          <a:srgbClr val="E6EEF5"/>
        </a:accent3>
        <a:accent4>
          <a:srgbClr val="000000"/>
        </a:accent4>
        <a:accent5>
          <a:srgbClr val="CACADD"/>
        </a:accent5>
        <a:accent6>
          <a:srgbClr val="43A8B0"/>
        </a:accent6>
        <a:hlink>
          <a:srgbClr val="7AC5B9"/>
        </a:hlink>
        <a:folHlink>
          <a:srgbClr val="719FC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576TGp_report_light</Template>
  <TotalTime>539</TotalTime>
  <Words>194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576TGp_report_light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«Робот для контроля режима питания в  ночное время»    Выполнил: Несутулов Константин Сергеевич ученик 7 класса  Научный руководитель: Ульченко Екатерина Николаевна учитель информатики</dc:title>
  <dc:creator>Учитель</dc:creator>
  <cp:lastModifiedBy>Kat</cp:lastModifiedBy>
  <cp:revision>112</cp:revision>
  <dcterms:created xsi:type="dcterms:W3CDTF">2016-03-30T13:30:39Z</dcterms:created>
  <dcterms:modified xsi:type="dcterms:W3CDTF">2016-09-08T21:12:21Z</dcterms:modified>
</cp:coreProperties>
</file>