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77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174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543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826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029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27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8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627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431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253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034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402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5140C-D81D-47D5-B5BD-A38C2CACD74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184B2-BA7B-46BA-A2A4-28C70EB68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90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909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  МОУ </a:t>
            </a:r>
            <a:r>
              <a:rPr lang="en-US" dirty="0"/>
              <a:t>“</a:t>
            </a:r>
            <a:r>
              <a:rPr lang="ru-RU" dirty="0"/>
              <a:t>Общеобразовательный лицей №3</a:t>
            </a:r>
            <a:r>
              <a:rPr lang="en-US" dirty="0"/>
              <a:t>”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81396"/>
            <a:ext cx="12192000" cy="607660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br>
              <a:rPr lang="ru-RU" dirty="0"/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Инженерная книга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Machinarium29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lnSpc>
                <a:spcPct val="160000"/>
              </a:lnSpc>
              <a:buNone/>
            </a:pPr>
            <a:br>
              <a:rPr lang="ru-RU" dirty="0"/>
            </a:br>
            <a:r>
              <a:rPr lang="ru-RU" dirty="0"/>
              <a:t>Состав команды:</a:t>
            </a:r>
          </a:p>
          <a:p>
            <a:pPr marL="0" indent="0" algn="r">
              <a:lnSpc>
                <a:spcPct val="160000"/>
              </a:lnSpc>
              <a:buNone/>
            </a:pPr>
            <a:r>
              <a:rPr lang="ru-RU" dirty="0"/>
              <a:t>Руководитель:</a:t>
            </a:r>
          </a:p>
          <a:p>
            <a:pPr marL="0" indent="0" algn="r">
              <a:lnSpc>
                <a:spcPct val="160000"/>
              </a:lnSpc>
              <a:buNone/>
            </a:pPr>
            <a:r>
              <a:rPr lang="en-US" dirty="0"/>
              <a:t> </a:t>
            </a:r>
            <a:r>
              <a:rPr lang="ru-RU" dirty="0"/>
              <a:t>А. Г. Каликин</a:t>
            </a:r>
            <a:br>
              <a:rPr lang="ru-RU" dirty="0"/>
            </a:br>
            <a:r>
              <a:rPr lang="ru-RU" dirty="0"/>
              <a:t>Команда:</a:t>
            </a:r>
            <a:br>
              <a:rPr lang="ru-RU" dirty="0"/>
            </a:br>
            <a:r>
              <a:rPr lang="ru-RU" dirty="0"/>
              <a:t>И. С. </a:t>
            </a:r>
            <a:r>
              <a:rPr lang="ru-RU" dirty="0" err="1"/>
              <a:t>Ожиганов</a:t>
            </a:r>
            <a:br>
              <a:rPr lang="ru-RU" dirty="0"/>
            </a:br>
            <a:r>
              <a:rPr lang="ru-RU" dirty="0"/>
              <a:t>Ю.</a:t>
            </a:r>
            <a:r>
              <a:rPr lang="ru-RU" altLang="ru-RU" dirty="0"/>
              <a:t> А. Толстун</a:t>
            </a:r>
          </a:p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7410" name="Picture 2" descr="https://sun9-west.userapi.com/sun9-63/s/v1/ig2/wP41qs5RYs11eETlOeCZBzn5AoQPiKDGaL6bcBvRgMqHzZoxkuc5XRN_smXiI1S-TLD7VU0_ar0U3HJjsQWwLFRV.jpg?size=1600x1190&amp;quality=95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9825" y="1805583"/>
            <a:ext cx="6583681" cy="48966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3187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781395"/>
          </a:xfrm>
        </p:spPr>
        <p:txBody>
          <a:bodyPr>
            <a:normAutofit fontScale="90000"/>
          </a:bodyPr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97584"/>
            <a:ext cx="12192000" cy="6160416"/>
          </a:xfrm>
        </p:spPr>
        <p:txBody>
          <a:bodyPr>
            <a:noAutofit/>
          </a:bodyPr>
          <a:lstStyle/>
          <a:p>
            <a:pPr algn="l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Автономные автомобили становятся реальностью. В ближайшем будущем большую половину автомобилей в мире будут оснащать системой автопилота. Мы занимаемся разработкой системы автопилота для машины-сборщика сортированного мусора.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Автомобили для сбора мусора имеют свой маршрут, следовательно мы можем запрограммировать автомобиль для соблюдения этого маршрута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altLang="ru-RU" dirty="0">
              <a:latin typeface="Times New Roman" panose="02020603050405020304" pitchFamily="18" charset="0"/>
            </a:endParaRPr>
          </a:p>
          <a:p>
            <a:pPr algn="l"/>
            <a:r>
              <a:rPr lang="ru-RU" dirty="0"/>
              <a:t> </a:t>
            </a:r>
            <a:endParaRPr lang="ru-RU" sz="1800" dirty="0"/>
          </a:p>
        </p:txBody>
      </p:sp>
      <p:sp>
        <p:nvSpPr>
          <p:cNvPr id="4" name="AutoShape 2" descr="https://sun9-82.userapi.com/s/v1/if2/t6e7Kp-Yc1Zdyu5zO67lSybpUrwH8QX_0KIRMmYm_HNjyTZH8y3TsYMGGJEL2MCPQOgI321Gu0RcqUZs8Twgs8bw.jpg?size=1920x1280&amp;quality=96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4" name="Picture 4" descr="https://sun9-82.userapi.com/s/v1/if2/t6e7Kp-Yc1Zdyu5zO67lSybpUrwH8QX_0KIRMmYm_HNjyTZH8y3TsYMGGJEL2MCPQOgI321Gu0RcqUZs8Twgs8bw.jpg?size=1920x1280&amp;quality=96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01389"/>
            <a:ext cx="6084919" cy="4056612"/>
          </a:xfrm>
          <a:prstGeom prst="rect">
            <a:avLst/>
          </a:prstGeom>
          <a:noFill/>
        </p:spPr>
      </p:pic>
      <p:pic>
        <p:nvPicPr>
          <p:cNvPr id="7" name="Picture 2" descr="https://ug.ru/wp-content/uploads/2021/09/musornye-baki.jpg">
            <a:extLst>
              <a:ext uri="{FF2B5EF4-FFF2-40B4-BE49-F238E27FC236}">
                <a16:creationId xmlns:a16="http://schemas.microsoft.com/office/drawing/2014/main" id="{7D94C8D9-9CAE-6904-5707-7CB5FE4AB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2790825"/>
            <a:ext cx="6095999" cy="4067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184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995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Составляющие робота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73330"/>
            <a:ext cx="12192000" cy="61846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             </a:t>
            </a:r>
            <a:r>
              <a:rPr lang="ru-RU" sz="2000" u="sng" dirty="0"/>
              <a:t>Контроллер</a:t>
            </a:r>
            <a:r>
              <a:rPr lang="ru-RU" sz="2000" dirty="0"/>
              <a:t>                       </a:t>
            </a:r>
            <a:r>
              <a:rPr lang="ru-RU" sz="2000" u="sng" dirty="0"/>
              <a:t>Датчики линии</a:t>
            </a:r>
            <a:r>
              <a:rPr lang="ru-RU" sz="2000" dirty="0"/>
              <a:t>                             </a:t>
            </a:r>
            <a:r>
              <a:rPr lang="ru-RU" sz="2000" u="sng" dirty="0"/>
              <a:t>Видеокамера</a:t>
            </a:r>
            <a:r>
              <a:rPr lang="ru-RU" sz="2000" dirty="0"/>
              <a:t>                             </a:t>
            </a:r>
            <a:r>
              <a:rPr lang="ru-RU" sz="2000" u="sng" dirty="0"/>
              <a:t>Сервопривод</a:t>
            </a:r>
            <a:br>
              <a:rPr lang="ru-RU" sz="2000" dirty="0"/>
            </a:br>
            <a:r>
              <a:rPr lang="ru-RU" sz="1800" dirty="0"/>
              <a:t>Управление элементами         Обнаружение дорожной       Опознавание дорожных знаков,           Точное управление </a:t>
            </a:r>
            <a:br>
              <a:rPr lang="ru-RU" sz="1800" dirty="0"/>
            </a:br>
            <a:r>
              <a:rPr lang="ru-RU" sz="1800" dirty="0"/>
              <a:t>                                                                     разметки                     контейнеров и прочих объектов     каким-то узлом механизма </a:t>
            </a:r>
            <a:br>
              <a:rPr lang="ru-RU" sz="2000" dirty="0"/>
            </a:b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         </a:t>
            </a:r>
            <a:r>
              <a:rPr lang="ru-RU" sz="2000" u="sng" dirty="0"/>
              <a:t>Захват</a:t>
            </a:r>
            <a:r>
              <a:rPr lang="ru-RU" sz="2000" dirty="0"/>
              <a:t>                                                                                                                       </a:t>
            </a:r>
            <a:r>
              <a:rPr lang="ru-RU" sz="2000" u="sng" dirty="0"/>
              <a:t>ИК-дальномер</a:t>
            </a:r>
            <a:r>
              <a:rPr lang="ru-RU" sz="2000" dirty="0"/>
              <a:t>   </a:t>
            </a:r>
            <a:br>
              <a:rPr lang="ru-RU" sz="2000" dirty="0"/>
            </a:br>
            <a:r>
              <a:rPr lang="ru-RU" sz="1800" dirty="0"/>
              <a:t>Механическая часть                                                            </a:t>
            </a:r>
            <a:r>
              <a:rPr lang="ru-RU" sz="1800" u="sng" dirty="0"/>
              <a:t>Аккумулятор</a:t>
            </a:r>
            <a:r>
              <a:rPr lang="ru-RU" sz="1800" dirty="0"/>
              <a:t>                           Определение расстояния</a:t>
            </a:r>
            <a:br>
              <a:rPr lang="ru-RU" sz="1800" dirty="0"/>
            </a:br>
            <a:r>
              <a:rPr lang="ru-RU" sz="1800" dirty="0"/>
              <a:t>    манипулятора                                                                                                                         до искомого объекта</a:t>
            </a: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63287"/>
            <a:ext cx="3091358" cy="2186032"/>
          </a:xfrm>
          <a:prstGeom prst="rect">
            <a:avLst/>
          </a:prstGeom>
        </p:spPr>
      </p:pic>
      <p:pic>
        <p:nvPicPr>
          <p:cNvPr id="8" name="Picture 3" descr="KY-0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1507" y="1577515"/>
            <a:ext cx="2145322" cy="1982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624" y="1522998"/>
            <a:ext cx="2308543" cy="20401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956" y="1571714"/>
            <a:ext cx="1970116" cy="1970116"/>
          </a:xfrm>
          <a:prstGeom prst="rect">
            <a:avLst/>
          </a:prstGeom>
        </p:spPr>
      </p:pic>
      <p:pic>
        <p:nvPicPr>
          <p:cNvPr id="11" name="Picture 2" descr="https://www.servomagazine.com/uploads/main/NV_1118_NP_Pitsco_44609_MaxGrippe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343858"/>
            <a:ext cx="3890355" cy="2514142"/>
          </a:xfrm>
          <a:prstGeom prst="rect">
            <a:avLst/>
          </a:prstGeom>
          <a:noFill/>
        </p:spPr>
      </p:pic>
      <p:pic>
        <p:nvPicPr>
          <p:cNvPr id="12" name="Picture 2" descr="http://shoppingator.ru/pict/tovar/img.dxcdn.com/productimages/sku_342707_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79818" y="4164677"/>
            <a:ext cx="2693323" cy="2693323"/>
          </a:xfrm>
          <a:prstGeom prst="rect">
            <a:avLst/>
          </a:prstGeom>
          <a:noFill/>
        </p:spPr>
      </p:pic>
      <p:pic>
        <p:nvPicPr>
          <p:cNvPr id="13" name="Picture 2" descr="ИК- дальномер 10 - 80 см (ID:589)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13453" y="4422371"/>
            <a:ext cx="2435629" cy="24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137</Words>
  <Application>Microsoft Office PowerPoint</Application>
  <PresentationFormat>Широкоэкранный</PresentationFormat>
  <Paragraphs>15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  МОУ “Общеобразовательный лицей №3”</vt:lpstr>
      <vt:lpstr>Введение</vt:lpstr>
      <vt:lpstr>Составляющие робота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Датчики линии</dc:title>
  <dc:creator>ЦДО</dc:creator>
  <cp:lastModifiedBy>Kab7</cp:lastModifiedBy>
  <cp:revision>223</cp:revision>
  <dcterms:created xsi:type="dcterms:W3CDTF">2020-01-22T13:06:36Z</dcterms:created>
  <dcterms:modified xsi:type="dcterms:W3CDTF">2022-09-26T06:15:13Z</dcterms:modified>
</cp:coreProperties>
</file>